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58" r:id="rId8"/>
    <p:sldId id="263" r:id="rId9"/>
    <p:sldId id="264" r:id="rId10"/>
  </p:sldIdLst>
  <p:sldSz cx="12192000" cy="6858000"/>
  <p:notesSz cx="6858000" cy="9144000"/>
  <p:photoAlbum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78" y="5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3CB95-1436-49A0-857B-74F20174BD54}" type="datetimeFigureOut">
              <a:rPr lang="en-GB" smtClean="0"/>
              <a:t>19/01/2018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6201D-B257-4B38-B860-2D3F372F8F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35182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3CB95-1436-49A0-857B-74F20174BD54}" type="datetimeFigureOut">
              <a:rPr lang="en-GB" smtClean="0"/>
              <a:t>19/01/2018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6201D-B257-4B38-B860-2D3F372F8F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60145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3CB95-1436-49A0-857B-74F20174BD54}" type="datetimeFigureOut">
              <a:rPr lang="en-GB" smtClean="0"/>
              <a:t>19/01/2018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6201D-B257-4B38-B860-2D3F372F8F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82338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3CB95-1436-49A0-857B-74F20174BD54}" type="datetimeFigureOut">
              <a:rPr lang="en-GB" smtClean="0"/>
              <a:t>19/01/2018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6201D-B257-4B38-B860-2D3F372F8F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12060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3CB95-1436-49A0-857B-74F20174BD54}" type="datetimeFigureOut">
              <a:rPr lang="en-GB" smtClean="0"/>
              <a:t>19/01/2018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6201D-B257-4B38-B860-2D3F372F8F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77345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3CB95-1436-49A0-857B-74F20174BD54}" type="datetimeFigureOut">
              <a:rPr lang="en-GB" smtClean="0"/>
              <a:t>19/01/2018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6201D-B257-4B38-B860-2D3F372F8F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5258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3CB95-1436-49A0-857B-74F20174BD54}" type="datetimeFigureOut">
              <a:rPr lang="en-GB" smtClean="0"/>
              <a:t>19/01/2018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6201D-B257-4B38-B860-2D3F372F8F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0330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3CB95-1436-49A0-857B-74F20174BD54}" type="datetimeFigureOut">
              <a:rPr lang="en-GB" smtClean="0"/>
              <a:t>19/01/2018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6201D-B257-4B38-B860-2D3F372F8F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80089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3CB95-1436-49A0-857B-74F20174BD54}" type="datetimeFigureOut">
              <a:rPr lang="en-GB" smtClean="0"/>
              <a:t>19/01/2018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6201D-B257-4B38-B860-2D3F372F8F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05665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3CB95-1436-49A0-857B-74F20174BD54}" type="datetimeFigureOut">
              <a:rPr lang="en-GB" smtClean="0"/>
              <a:t>19/01/2018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6201D-B257-4B38-B860-2D3F372F8F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08177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3CB95-1436-49A0-857B-74F20174BD54}" type="datetimeFigureOut">
              <a:rPr lang="en-GB" smtClean="0"/>
              <a:t>19/01/2018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6201D-B257-4B38-B860-2D3F372F8F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0669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C3CB95-1436-49A0-857B-74F20174BD54}" type="datetimeFigureOut">
              <a:rPr lang="en-GB" smtClean="0"/>
              <a:t>19/01/2018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B6201D-B257-4B38-B860-2D3F372F8F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217655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hefce.ac.uk/analysis/supplydemand/ug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Student Demographics for undergraduates in HE economics in England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336026"/>
            <a:ext cx="9144000" cy="921774"/>
          </a:xfrm>
        </p:spPr>
        <p:txBody>
          <a:bodyPr/>
          <a:lstStyle/>
          <a:p>
            <a:r>
              <a:rPr lang="en-GB" dirty="0" smtClean="0"/>
              <a:t>Data from HEFCE </a:t>
            </a:r>
            <a:r>
              <a:rPr lang="en-GB" dirty="0" smtClean="0">
                <a:hlinkClick r:id="rId2"/>
              </a:rPr>
              <a:t>http://www.hefce.ac.uk/analysis/supplydemand/ug/</a:t>
            </a:r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575339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age001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3125" y="0"/>
            <a:ext cx="1044575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583024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age003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3125" y="0"/>
            <a:ext cx="1044575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405317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age004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3125" y="0"/>
            <a:ext cx="1044575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944794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age005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3125" y="0"/>
            <a:ext cx="1044575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28993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age006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3125" y="0"/>
            <a:ext cx="1044575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623314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age002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3125" y="0"/>
            <a:ext cx="1044575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150713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age007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3125" y="0"/>
            <a:ext cx="1044575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932578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age008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3125" y="0"/>
            <a:ext cx="1044575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525311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</Words>
  <Application>Microsoft Office PowerPoint</Application>
  <PresentationFormat>Widescreen</PresentationFormat>
  <Paragraphs>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Student Demographics for undergraduates in HE economics in England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University of Bristol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Student Demographics for undergraduates in HE economics in England</dc:title>
  <dc:creator>ML Poulter</dc:creator>
  <cp:keywords>higher education</cp:keywords>
  <cp:lastModifiedBy>ML Poulter</cp:lastModifiedBy>
  <cp:revision>1</cp:revision>
  <dcterms:created xsi:type="dcterms:W3CDTF">2018-01-19T16:38:51Z</dcterms:created>
  <dcterms:modified xsi:type="dcterms:W3CDTF">2018-01-19T16:39:44Z</dcterms:modified>
</cp:coreProperties>
</file>