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4.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5.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6.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7.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8.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9.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charts/chart2.xml" ContentType="application/vnd.openxmlformats-officedocument.drawingml.chart+xml"/>
  <Override PartName="/ppt/drawings/drawing2.xml" ContentType="application/vnd.openxmlformats-officedocument.drawingml.chartshapes+xml"/>
  <Override PartName="/ppt/charts/chart3.xml" ContentType="application/vnd.openxmlformats-officedocument.drawingml.chart+xml"/>
  <Override PartName="/ppt/drawings/drawing3.xml" ContentType="application/vnd.openxmlformats-officedocument.drawingml.chartshapes+xml"/>
  <Override PartName="/ppt/charts/chart4.xml" ContentType="application/vnd.openxmlformats-officedocument.drawingml.chart+xml"/>
  <Override PartName="/ppt/drawings/drawing4.xml" ContentType="application/vnd.openxmlformats-officedocument.drawingml.chartshapes+xml"/>
  <Override PartName="/ppt/charts/chart5.xml" ContentType="application/vnd.openxmlformats-officedocument.drawingml.chart+xml"/>
  <Override PartName="/ppt/drawings/drawing5.xml" ContentType="application/vnd.openxmlformats-officedocument.drawingml.chartshapes+xml"/>
  <Override PartName="/ppt/charts/chart6.xml" ContentType="application/vnd.openxmlformats-officedocument.drawingml.chart+xml"/>
  <Override PartName="/ppt/drawings/drawing6.xml" ContentType="application/vnd.openxmlformats-officedocument.drawingml.chartshapes+xml"/>
  <Override PartName="/ppt/charts/chart7.xml" ContentType="application/vnd.openxmlformats-officedocument.drawingml.chart+xml"/>
  <Override PartName="/ppt/drawings/drawing7.xml" ContentType="application/vnd.openxmlformats-officedocument.drawingml.chartshapes+xml"/>
  <Override PartName="/ppt/charts/chart8.xml" ContentType="application/vnd.openxmlformats-officedocument.drawingml.chart+xml"/>
  <Override PartName="/ppt/drawings/drawing8.xml" ContentType="application/vnd.openxmlformats-officedocument.drawingml.chartshapes+xml"/>
  <Override PartName="/ppt/charts/chart9.xml" ContentType="application/vnd.openxmlformats-officedocument.drawingml.chart+xml"/>
  <Override PartName="/ppt/charts/chart10.xml" ContentType="application/vnd.openxmlformats-officedocument.drawingml.chart+xml"/>
  <Override PartName="/ppt/drawings/drawing9.xml" ContentType="application/vnd.openxmlformats-officedocument.drawingml.chartshapes+xml"/>
  <Override PartName="/ppt/charts/chart11.xml" ContentType="application/vnd.openxmlformats-officedocument.drawingml.chart+xml"/>
  <Override PartName="/ppt/drawings/drawing10.xml" ContentType="application/vnd.openxmlformats-officedocument.drawingml.chartshapes+xml"/>
  <Override PartName="/ppt/charts/chart12.xml" ContentType="application/vnd.openxmlformats-officedocument.drawingml.chart+xml"/>
  <Override PartName="/ppt/theme/themeOverride1.xml" ContentType="application/vnd.openxmlformats-officedocument.themeOverride+xml"/>
  <Override PartName="/ppt/drawings/drawing11.xml" ContentType="application/vnd.openxmlformats-officedocument.drawingml.chartshapes+xml"/>
  <Override PartName="/ppt/charts/chart13.xml" ContentType="application/vnd.openxmlformats-officedocument.drawingml.chart+xml"/>
  <Override PartName="/ppt/drawings/drawing12.xml" ContentType="application/vnd.openxmlformats-officedocument.drawingml.chartshapes+xml"/>
  <Override PartName="/ppt/charts/chart14.xml" ContentType="application/vnd.openxmlformats-officedocument.drawingml.chart+xml"/>
  <Override PartName="/ppt/theme/themeOverride2.xml" ContentType="application/vnd.openxmlformats-officedocument.themeOverride+xml"/>
  <Override PartName="/ppt/drawings/drawing13.xml" ContentType="application/vnd.openxmlformats-officedocument.drawingml.chartshapes+xml"/>
  <Override PartName="/ppt/charts/chart15.xml" ContentType="application/vnd.openxmlformats-officedocument.drawingml.chart+xml"/>
  <Override PartName="/ppt/theme/themeOverride3.xml" ContentType="application/vnd.openxmlformats-officedocument.themeOverride+xml"/>
  <Override PartName="/ppt/drawings/drawing14.xml" ContentType="application/vnd.openxmlformats-officedocument.drawingml.chartshape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p:sldMasterIdLst>
    <p:sldMasterId id="2147483708" r:id="rId1"/>
    <p:sldMasterId id="2147483755" r:id="rId2"/>
    <p:sldMasterId id="2147483743" r:id="rId3"/>
    <p:sldMasterId id="2147483771" r:id="rId4"/>
    <p:sldMasterId id="2147483778" r:id="rId5"/>
    <p:sldMasterId id="2147483786" r:id="rId6"/>
    <p:sldMasterId id="2147483793" r:id="rId7"/>
    <p:sldMasterId id="2147483819" r:id="rId8"/>
    <p:sldMasterId id="2147483833" r:id="rId9"/>
    <p:sldMasterId id="2147483848" r:id="rId10"/>
  </p:sldMasterIdLst>
  <p:notesMasterIdLst>
    <p:notesMasterId r:id="rId70"/>
  </p:notesMasterIdLst>
  <p:handoutMasterIdLst>
    <p:handoutMasterId r:id="rId71"/>
  </p:handoutMasterIdLst>
  <p:sldIdLst>
    <p:sldId id="304" r:id="rId11"/>
    <p:sldId id="305" r:id="rId12"/>
    <p:sldId id="307" r:id="rId13"/>
    <p:sldId id="306" r:id="rId14"/>
    <p:sldId id="308" r:id="rId15"/>
    <p:sldId id="309" r:id="rId16"/>
    <p:sldId id="287" r:id="rId17"/>
    <p:sldId id="297" r:id="rId18"/>
    <p:sldId id="293" r:id="rId19"/>
    <p:sldId id="299" r:id="rId20"/>
    <p:sldId id="301" r:id="rId21"/>
    <p:sldId id="302" r:id="rId22"/>
    <p:sldId id="321" r:id="rId23"/>
    <p:sldId id="322" r:id="rId24"/>
    <p:sldId id="323" r:id="rId25"/>
    <p:sldId id="310" r:id="rId26"/>
    <p:sldId id="311" r:id="rId27"/>
    <p:sldId id="312" r:id="rId28"/>
    <p:sldId id="313" r:id="rId29"/>
    <p:sldId id="314" r:id="rId30"/>
    <p:sldId id="315" r:id="rId31"/>
    <p:sldId id="316" r:id="rId32"/>
    <p:sldId id="359" r:id="rId33"/>
    <p:sldId id="360" r:id="rId34"/>
    <p:sldId id="324" r:id="rId35"/>
    <p:sldId id="325" r:id="rId36"/>
    <p:sldId id="326" r:id="rId37"/>
    <p:sldId id="327" r:id="rId38"/>
    <p:sldId id="328" r:id="rId39"/>
    <p:sldId id="329" r:id="rId40"/>
    <p:sldId id="330" r:id="rId41"/>
    <p:sldId id="331" r:id="rId42"/>
    <p:sldId id="332" r:id="rId43"/>
    <p:sldId id="333" r:id="rId44"/>
    <p:sldId id="334" r:id="rId45"/>
    <p:sldId id="335" r:id="rId46"/>
    <p:sldId id="336" r:id="rId47"/>
    <p:sldId id="337" r:id="rId48"/>
    <p:sldId id="338" r:id="rId49"/>
    <p:sldId id="339" r:id="rId50"/>
    <p:sldId id="340" r:id="rId51"/>
    <p:sldId id="341" r:id="rId52"/>
    <p:sldId id="342" r:id="rId53"/>
    <p:sldId id="343" r:id="rId54"/>
    <p:sldId id="344" r:id="rId55"/>
    <p:sldId id="345" r:id="rId56"/>
    <p:sldId id="346" r:id="rId57"/>
    <p:sldId id="347" r:id="rId58"/>
    <p:sldId id="348" r:id="rId59"/>
    <p:sldId id="349" r:id="rId60"/>
    <p:sldId id="350" r:id="rId61"/>
    <p:sldId id="351" r:id="rId62"/>
    <p:sldId id="352" r:id="rId63"/>
    <p:sldId id="353" r:id="rId64"/>
    <p:sldId id="354" r:id="rId65"/>
    <p:sldId id="355" r:id="rId66"/>
    <p:sldId id="356" r:id="rId67"/>
    <p:sldId id="357" r:id="rId68"/>
    <p:sldId id="358" r:id="rId69"/>
  </p:sldIdLst>
  <p:sldSz cx="9144000" cy="5143500" type="screen16x9"/>
  <p:notesSz cx="6805613" cy="9944100"/>
  <p:defaultTextStyle>
    <a:defPPr>
      <a:defRPr lang="en-GB"/>
    </a:defPPr>
    <a:lvl1pPr algn="ctr" rtl="0" fontAlgn="base">
      <a:spcBef>
        <a:spcPct val="20000"/>
      </a:spcBef>
      <a:spcAft>
        <a:spcPct val="0"/>
      </a:spcAft>
      <a:buChar char="•"/>
      <a:defRPr sz="2000" kern="1200">
        <a:solidFill>
          <a:schemeClr val="tx1"/>
        </a:solidFill>
        <a:latin typeface="Arial" charset="0"/>
        <a:ea typeface="ＭＳ Ｐゴシック" pitchFamily="79" charset="-128"/>
        <a:cs typeface="+mn-cs"/>
      </a:defRPr>
    </a:lvl1pPr>
    <a:lvl2pPr marL="457200" algn="ctr" rtl="0" fontAlgn="base">
      <a:spcBef>
        <a:spcPct val="20000"/>
      </a:spcBef>
      <a:spcAft>
        <a:spcPct val="0"/>
      </a:spcAft>
      <a:buChar char="•"/>
      <a:defRPr sz="2000" kern="1200">
        <a:solidFill>
          <a:schemeClr val="tx1"/>
        </a:solidFill>
        <a:latin typeface="Arial" charset="0"/>
        <a:ea typeface="ＭＳ Ｐゴシック" pitchFamily="79" charset="-128"/>
        <a:cs typeface="+mn-cs"/>
      </a:defRPr>
    </a:lvl2pPr>
    <a:lvl3pPr marL="914400" algn="ctr" rtl="0" fontAlgn="base">
      <a:spcBef>
        <a:spcPct val="20000"/>
      </a:spcBef>
      <a:spcAft>
        <a:spcPct val="0"/>
      </a:spcAft>
      <a:buChar char="•"/>
      <a:defRPr sz="2000" kern="1200">
        <a:solidFill>
          <a:schemeClr val="tx1"/>
        </a:solidFill>
        <a:latin typeface="Arial" charset="0"/>
        <a:ea typeface="ＭＳ Ｐゴシック" pitchFamily="79" charset="-128"/>
        <a:cs typeface="+mn-cs"/>
      </a:defRPr>
    </a:lvl3pPr>
    <a:lvl4pPr marL="1371600" algn="ctr" rtl="0" fontAlgn="base">
      <a:spcBef>
        <a:spcPct val="20000"/>
      </a:spcBef>
      <a:spcAft>
        <a:spcPct val="0"/>
      </a:spcAft>
      <a:buChar char="•"/>
      <a:defRPr sz="2000" kern="1200">
        <a:solidFill>
          <a:schemeClr val="tx1"/>
        </a:solidFill>
        <a:latin typeface="Arial" charset="0"/>
        <a:ea typeface="ＭＳ Ｐゴシック" pitchFamily="79" charset="-128"/>
        <a:cs typeface="+mn-cs"/>
      </a:defRPr>
    </a:lvl4pPr>
    <a:lvl5pPr marL="1828800" algn="ctr" rtl="0" fontAlgn="base">
      <a:spcBef>
        <a:spcPct val="20000"/>
      </a:spcBef>
      <a:spcAft>
        <a:spcPct val="0"/>
      </a:spcAft>
      <a:buChar char="•"/>
      <a:defRPr sz="2000" kern="1200">
        <a:solidFill>
          <a:schemeClr val="tx1"/>
        </a:solidFill>
        <a:latin typeface="Arial" charset="0"/>
        <a:ea typeface="ＭＳ Ｐゴシック" pitchFamily="79" charset="-128"/>
        <a:cs typeface="+mn-cs"/>
      </a:defRPr>
    </a:lvl5pPr>
    <a:lvl6pPr marL="2286000" algn="l" defTabSz="914400" rtl="0" eaLnBrk="1" latinLnBrk="0" hangingPunct="1">
      <a:defRPr sz="2000" kern="1200">
        <a:solidFill>
          <a:schemeClr val="tx1"/>
        </a:solidFill>
        <a:latin typeface="Arial" charset="0"/>
        <a:ea typeface="ＭＳ Ｐゴシック" pitchFamily="79" charset="-128"/>
        <a:cs typeface="+mn-cs"/>
      </a:defRPr>
    </a:lvl6pPr>
    <a:lvl7pPr marL="2743200" algn="l" defTabSz="914400" rtl="0" eaLnBrk="1" latinLnBrk="0" hangingPunct="1">
      <a:defRPr sz="2000" kern="1200">
        <a:solidFill>
          <a:schemeClr val="tx1"/>
        </a:solidFill>
        <a:latin typeface="Arial" charset="0"/>
        <a:ea typeface="ＭＳ Ｐゴシック" pitchFamily="79" charset="-128"/>
        <a:cs typeface="+mn-cs"/>
      </a:defRPr>
    </a:lvl7pPr>
    <a:lvl8pPr marL="3200400" algn="l" defTabSz="914400" rtl="0" eaLnBrk="1" latinLnBrk="0" hangingPunct="1">
      <a:defRPr sz="2000" kern="1200">
        <a:solidFill>
          <a:schemeClr val="tx1"/>
        </a:solidFill>
        <a:latin typeface="Arial" charset="0"/>
        <a:ea typeface="ＭＳ Ｐゴシック" pitchFamily="79" charset="-128"/>
        <a:cs typeface="+mn-cs"/>
      </a:defRPr>
    </a:lvl8pPr>
    <a:lvl9pPr marL="3657600" algn="l" defTabSz="914400" rtl="0" eaLnBrk="1" latinLnBrk="0" hangingPunct="1">
      <a:defRPr sz="2000" kern="1200">
        <a:solidFill>
          <a:schemeClr val="tx1"/>
        </a:solidFill>
        <a:latin typeface="Arial" charset="0"/>
        <a:ea typeface="ＭＳ Ｐゴシック" pitchFamily="79" charset="-128"/>
        <a:cs typeface="+mn-cs"/>
      </a:defRPr>
    </a:lvl9pPr>
  </p:defaultTextStyle>
  <p:extLst>
    <p:ext uri="{521415D9-36F7-43E2-AB2F-B90AF26B5E84}">
      <p14:sectionLst xmlns:p14="http://schemas.microsoft.com/office/powerpoint/2010/main">
        <p14:section name="Evaluating regulation, resolution and market structures" id="{90EB5AAE-D46C-8D40-A468-7978A3A94A63}">
          <p14:sldIdLst>
            <p14:sldId id="304"/>
            <p14:sldId id="305"/>
            <p14:sldId id="307"/>
            <p14:sldId id="306"/>
            <p14:sldId id="308"/>
            <p14:sldId id="309"/>
            <p14:sldId id="287"/>
            <p14:sldId id="297"/>
            <p14:sldId id="293"/>
            <p14:sldId id="299"/>
            <p14:sldId id="301"/>
            <p14:sldId id="302"/>
            <p14:sldId id="321"/>
            <p14:sldId id="322"/>
            <p14:sldId id="323"/>
            <p14:sldId id="310"/>
            <p14:sldId id="311"/>
            <p14:sldId id="312"/>
            <p14:sldId id="313"/>
            <p14:sldId id="314"/>
            <p14:sldId id="315"/>
            <p14:sldId id="316"/>
            <p14:sldId id="359"/>
            <p14:sldId id="360"/>
            <p14:sldId id="324"/>
            <p14:sldId id="325"/>
            <p14:sldId id="326"/>
            <p14:sldId id="327"/>
            <p14:sldId id="328"/>
            <p14:sldId id="329"/>
            <p14:sldId id="330"/>
            <p14:sldId id="331"/>
            <p14:sldId id="332"/>
            <p14:sldId id="333"/>
            <p14:sldId id="334"/>
            <p14:sldId id="335"/>
            <p14:sldId id="336"/>
            <p14:sldId id="337"/>
            <p14:sldId id="338"/>
            <p14:sldId id="339"/>
            <p14:sldId id="340"/>
            <p14:sldId id="341"/>
            <p14:sldId id="342"/>
            <p14:sldId id="343"/>
            <p14:sldId id="344"/>
            <p14:sldId id="345"/>
            <p14:sldId id="346"/>
            <p14:sldId id="347"/>
            <p14:sldId id="348"/>
            <p14:sldId id="349"/>
            <p14:sldId id="350"/>
            <p14:sldId id="351"/>
            <p14:sldId id="352"/>
            <p14:sldId id="353"/>
            <p14:sldId id="354"/>
            <p14:sldId id="355"/>
            <p14:sldId id="356"/>
            <p14:sldId id="357"/>
            <p14:sldId id="358"/>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C98DB"/>
    <a:srgbClr val="DF7A00"/>
    <a:srgbClr val="7AB800"/>
    <a:srgbClr val="63B1E5"/>
    <a:srgbClr val="898989"/>
    <a:srgbClr val="752864"/>
    <a:srgbClr val="52144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527" autoAdjust="0"/>
    <p:restoredTop sz="94723" autoAdjust="0"/>
  </p:normalViewPr>
  <p:slideViewPr>
    <p:cSldViewPr snapToGrid="0">
      <p:cViewPr>
        <p:scale>
          <a:sx n="100" d="100"/>
          <a:sy n="100" d="100"/>
        </p:scale>
        <p:origin x="-510" y="-354"/>
      </p:cViewPr>
      <p:guideLst>
        <p:guide orient="horz" pos="2966"/>
        <p:guide orient="horz" pos="2738"/>
        <p:guide orient="horz" pos="2648"/>
        <p:guide orient="horz" pos="1601"/>
        <p:guide pos="5303"/>
        <p:guide pos="450"/>
      </p:guideLst>
    </p:cSldViewPr>
  </p:slideViewPr>
  <p:notesTextViewPr>
    <p:cViewPr>
      <p:scale>
        <a:sx n="100" d="100"/>
        <a:sy n="100" d="100"/>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slide" Target="slides/slide29.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slide" Target="slides/slide32.xml"/><Relationship Id="rId47" Type="http://schemas.openxmlformats.org/officeDocument/2006/relationships/slide" Target="slides/slide37.xml"/><Relationship Id="rId50" Type="http://schemas.openxmlformats.org/officeDocument/2006/relationships/slide" Target="slides/slide40.xml"/><Relationship Id="rId55" Type="http://schemas.openxmlformats.org/officeDocument/2006/relationships/slide" Target="slides/slide45.xml"/><Relationship Id="rId63" Type="http://schemas.openxmlformats.org/officeDocument/2006/relationships/slide" Target="slides/slide53.xml"/><Relationship Id="rId68" Type="http://schemas.openxmlformats.org/officeDocument/2006/relationships/slide" Target="slides/slide58.xml"/><Relationship Id="rId7" Type="http://schemas.openxmlformats.org/officeDocument/2006/relationships/slideMaster" Target="slideMasters/slideMaster7.xml"/><Relationship Id="rId71"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slide" Target="slides/slide6.xml"/><Relationship Id="rId29" Type="http://schemas.openxmlformats.org/officeDocument/2006/relationships/slide" Target="slides/slide19.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slide" Target="slides/slide35.xml"/><Relationship Id="rId53" Type="http://schemas.openxmlformats.org/officeDocument/2006/relationships/slide" Target="slides/slide43.xml"/><Relationship Id="rId58" Type="http://schemas.openxmlformats.org/officeDocument/2006/relationships/slide" Target="slides/slide48.xml"/><Relationship Id="rId66" Type="http://schemas.openxmlformats.org/officeDocument/2006/relationships/slide" Target="slides/slide56.xml"/><Relationship Id="rId74"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57" Type="http://schemas.openxmlformats.org/officeDocument/2006/relationships/slide" Target="slides/slide47.xml"/><Relationship Id="rId61" Type="http://schemas.openxmlformats.org/officeDocument/2006/relationships/slide" Target="slides/slide51.xml"/><Relationship Id="rId10" Type="http://schemas.openxmlformats.org/officeDocument/2006/relationships/slideMaster" Target="slideMasters/slideMaster10.xml"/><Relationship Id="rId19" Type="http://schemas.openxmlformats.org/officeDocument/2006/relationships/slide" Target="slides/slide9.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slide" Target="slides/slide42.xml"/><Relationship Id="rId60" Type="http://schemas.openxmlformats.org/officeDocument/2006/relationships/slide" Target="slides/slide50.xml"/><Relationship Id="rId65" Type="http://schemas.openxmlformats.org/officeDocument/2006/relationships/slide" Target="slides/slide55.xml"/><Relationship Id="rId73"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slide" Target="slides/slide38.xml"/><Relationship Id="rId56" Type="http://schemas.openxmlformats.org/officeDocument/2006/relationships/slide" Target="slides/slide46.xml"/><Relationship Id="rId64" Type="http://schemas.openxmlformats.org/officeDocument/2006/relationships/slide" Target="slides/slide54.xml"/><Relationship Id="rId69" Type="http://schemas.openxmlformats.org/officeDocument/2006/relationships/slide" Target="slides/slide59.xml"/><Relationship Id="rId8" Type="http://schemas.openxmlformats.org/officeDocument/2006/relationships/slideMaster" Target="slideMasters/slideMaster8.xml"/><Relationship Id="rId51" Type="http://schemas.openxmlformats.org/officeDocument/2006/relationships/slide" Target="slides/slide41.xml"/><Relationship Id="rId72"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59" Type="http://schemas.openxmlformats.org/officeDocument/2006/relationships/slide" Target="slides/slide49.xml"/><Relationship Id="rId67" Type="http://schemas.openxmlformats.org/officeDocument/2006/relationships/slide" Target="slides/slide57.xml"/><Relationship Id="rId20" Type="http://schemas.openxmlformats.org/officeDocument/2006/relationships/slide" Target="slides/slide10.xml"/><Relationship Id="rId41" Type="http://schemas.openxmlformats.org/officeDocument/2006/relationships/slide" Target="slides/slide31.xml"/><Relationship Id="rId54" Type="http://schemas.openxmlformats.org/officeDocument/2006/relationships/slide" Target="slides/slide44.xml"/><Relationship Id="rId62" Type="http://schemas.openxmlformats.org/officeDocument/2006/relationships/slide" Target="slides/slide52.xml"/><Relationship Id="rId70" Type="http://schemas.openxmlformats.org/officeDocument/2006/relationships/notesMaster" Target="notesMasters/notesMaster1.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file:///C:\Users\320125\Desktop\Chart%2017%20-%20Contributions%20of%20capital%20labour%20and%20TFP.xls" TargetMode="External"/></Relationships>
</file>

<file path=ppt/charts/_rels/chart10.xml.rels><?xml version="1.0" encoding="UTF-8" standalone="yes"?>
<Relationships xmlns="http://schemas.openxmlformats.org/package/2006/relationships"><Relationship Id="rId2" Type="http://schemas.openxmlformats.org/officeDocument/2006/relationships/chartUserShapes" Target="../drawings/drawing9.xml"/><Relationship Id="rId1" Type="http://schemas.openxmlformats.org/officeDocument/2006/relationships/oleObject" Target="file:///C:\Users\320125\AppData\Local\Microsoft\Windows\Temporary%20Internet%20Files\Content.Outlook\2Y0TCNUL\Chart%2012%20-%20Impact%20of%20a%20one%20percentage%20point%20rise%20in%20interest%20rates%20on%20income%20and%20spending%20of%20borrowers%20and%20savers.xlsx" TargetMode="External"/></Relationships>
</file>

<file path=ppt/charts/_rels/chart11.xml.rels><?xml version="1.0" encoding="UTF-8" standalone="yes"?>
<Relationships xmlns="http://schemas.openxmlformats.org/package/2006/relationships"><Relationship Id="rId2" Type="http://schemas.openxmlformats.org/officeDocument/2006/relationships/chartUserShapes" Target="../drawings/drawing10.xml"/><Relationship Id="rId1" Type="http://schemas.openxmlformats.org/officeDocument/2006/relationships/oleObject" Target="file:///C:\Users\320125\AppData\Local\Microsoft\Windows\Temporary%20Internet%20Files\Content.Outlook\2Y0TCNUL\Chart%2013%20-%20Impact%20of%20a%20one%20percentage%20point%20rise%20in%20interest%20rates%20on%20income%20and%20spending%20by%20age.xlsx" TargetMode="External"/></Relationships>
</file>

<file path=ppt/charts/_rels/chart12.xml.rels><?xml version="1.0" encoding="UTF-8" standalone="yes"?>
<Relationships xmlns="http://schemas.openxmlformats.org/package/2006/relationships"><Relationship Id="rId3" Type="http://schemas.openxmlformats.org/officeDocument/2006/relationships/chartUserShapes" Target="../drawings/drawing11.xml"/><Relationship Id="rId2" Type="http://schemas.openxmlformats.org/officeDocument/2006/relationships/package" Target="../embeddings/Microsoft_Excel_Worksheet1.xlsx"/><Relationship Id="rId1" Type="http://schemas.openxmlformats.org/officeDocument/2006/relationships/themeOverride" Target="../theme/themeOverride1.xml"/></Relationships>
</file>

<file path=ppt/charts/_rels/chart13.xml.rels><?xml version="1.0" encoding="UTF-8" standalone="yes"?>
<Relationships xmlns="http://schemas.openxmlformats.org/package/2006/relationships"><Relationship Id="rId2" Type="http://schemas.openxmlformats.org/officeDocument/2006/relationships/chartUserShapes" Target="../drawings/drawing12.xml"/><Relationship Id="rId1" Type="http://schemas.openxmlformats.org/officeDocument/2006/relationships/oleObject" Target="file:///C:\Users\320619\AppData\Local\Microsoft\Windows\Temporary%20Internet%20Files\Content.Outlook\TDFTQA5D\Debt%20to%20income%20ratios%20for%20Jez%20(2).xlsx" TargetMode="External"/></Relationships>
</file>

<file path=ppt/charts/_rels/chart14.xml.rels><?xml version="1.0" encoding="UTF-8" standalone="yes"?>
<Relationships xmlns="http://schemas.openxmlformats.org/package/2006/relationships"><Relationship Id="rId3" Type="http://schemas.openxmlformats.org/officeDocument/2006/relationships/chartUserShapes" Target="../drawings/drawing13.xml"/><Relationship Id="rId2" Type="http://schemas.openxmlformats.org/officeDocument/2006/relationships/oleObject" Target="file:///C:\Users\320619\Desktop\DataForBholatNyman.xlsx" TargetMode="External"/><Relationship Id="rId1" Type="http://schemas.openxmlformats.org/officeDocument/2006/relationships/themeOverride" Target="../theme/themeOverride2.xml"/></Relationships>
</file>

<file path=ppt/charts/_rels/chart15.xml.rels><?xml version="1.0" encoding="UTF-8" standalone="yes"?>
<Relationships xmlns="http://schemas.openxmlformats.org/package/2006/relationships"><Relationship Id="rId3" Type="http://schemas.openxmlformats.org/officeDocument/2006/relationships/chartUserShapes" Target="../drawings/drawing14.xml"/><Relationship Id="rId2" Type="http://schemas.openxmlformats.org/officeDocument/2006/relationships/package" Target="../embeddings/Microsoft_Excel_Worksheet2.xlsx"/><Relationship Id="rId1" Type="http://schemas.openxmlformats.org/officeDocument/2006/relationships/themeOverride" Target="../theme/themeOverride3.xml"/></Relationships>
</file>

<file path=ppt/charts/_rels/chart2.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oleObject" Target="file:///C:\Users\320125\Desktop\Chart%2017%20-%20Contributions%20of%20capital%20labour%20and%20TFP.xls" TargetMode="External"/></Relationships>
</file>

<file path=ppt/charts/_rels/chart3.xml.rels><?xml version="1.0" encoding="UTF-8" standalone="yes"?>
<Relationships xmlns="http://schemas.openxmlformats.org/package/2006/relationships"><Relationship Id="rId2" Type="http://schemas.openxmlformats.org/officeDocument/2006/relationships/chartUserShapes" Target="../drawings/drawing3.xml"/><Relationship Id="rId1" Type="http://schemas.openxmlformats.org/officeDocument/2006/relationships/oleObject" Target="file:///\\MAFP-NWSRV\DATA\Directors\Speech%20Resources\OBRA%20Data\Google%20and%20Unemp.xlsx" TargetMode="External"/></Relationships>
</file>

<file path=ppt/charts/_rels/chart4.xml.rels><?xml version="1.0" encoding="UTF-8" standalone="yes"?>
<Relationships xmlns="http://schemas.openxmlformats.org/package/2006/relationships"><Relationship Id="rId2" Type="http://schemas.openxmlformats.org/officeDocument/2006/relationships/chartUserShapes" Target="../drawings/drawing4.xml"/><Relationship Id="rId1" Type="http://schemas.openxmlformats.org/officeDocument/2006/relationships/oleObject" Target="file:///C:\Users\320125\Desktop\Google%20and%20wages.xlsx" TargetMode="External"/></Relationships>
</file>

<file path=ppt/charts/_rels/chart5.xml.rels><?xml version="1.0" encoding="UTF-8" standalone="yes"?>
<Relationships xmlns="http://schemas.openxmlformats.org/package/2006/relationships"><Relationship Id="rId2" Type="http://schemas.openxmlformats.org/officeDocument/2006/relationships/chartUserShapes" Target="../drawings/drawing5.xml"/><Relationship Id="rId1" Type="http://schemas.openxmlformats.org/officeDocument/2006/relationships/oleObject" Target="file:///\\MAFP-NWSRV\DATA\Directors\Speech%20Resources\OBRA%20Data\Google%20and%20Unemp.xlsx" TargetMode="External"/></Relationships>
</file>

<file path=ppt/charts/_rels/chart6.xml.rels><?xml version="1.0" encoding="UTF-8" standalone="yes"?>
<Relationships xmlns="http://schemas.openxmlformats.org/package/2006/relationships"><Relationship Id="rId2" Type="http://schemas.openxmlformats.org/officeDocument/2006/relationships/chartUserShapes" Target="../drawings/drawing6.xml"/><Relationship Id="rId1" Type="http://schemas.openxmlformats.org/officeDocument/2006/relationships/oleObject" Target="file:///C:\Users\320125\Desktop\Google%20and%20wages.xlsx" TargetMode="External"/></Relationships>
</file>

<file path=ppt/charts/_rels/chart7.xml.rels><?xml version="1.0" encoding="UTF-8" standalone="yes"?>
<Relationships xmlns="http://schemas.openxmlformats.org/package/2006/relationships"><Relationship Id="rId2" Type="http://schemas.openxmlformats.org/officeDocument/2006/relationships/chartUserShapes" Target="../drawings/drawing7.xml"/><Relationship Id="rId1" Type="http://schemas.openxmlformats.org/officeDocument/2006/relationships/oleObject" Target="file:///\\MAFP-NWSRV\DATA\Directors\Speech%20Resources\OBRA%20Data\Google%20and%20Unemp.xlsx" TargetMode="External"/></Relationships>
</file>

<file path=ppt/charts/_rels/chart8.xml.rels><?xml version="1.0" encoding="UTF-8" standalone="yes"?>
<Relationships xmlns="http://schemas.openxmlformats.org/package/2006/relationships"><Relationship Id="rId2" Type="http://schemas.openxmlformats.org/officeDocument/2006/relationships/chartUserShapes" Target="../drawings/drawing8.xml"/><Relationship Id="rId1" Type="http://schemas.openxmlformats.org/officeDocument/2006/relationships/oleObject" Target="file:///C:\Users\320125\Desktop\Google%20and%20wages.xlsx" TargetMode="External"/></Relationships>
</file>

<file path=ppt/charts/_rels/chart9.xml.rels><?xml version="1.0" encoding="UTF-8" standalone="yes"?>
<Relationships xmlns="http://schemas.openxmlformats.org/package/2006/relationships"><Relationship Id="rId1" Type="http://schemas.openxmlformats.org/officeDocument/2006/relationships/oleObject" Target="file:///C:\Users\320125\AppData\Local\Microsoft\Windows\Temporary%20Internet%20Files\Content.Outlook\2Y0TCNUL\RD%20vs%20wage%20bubbles%20(19%2002%2015)%20(3).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2.5015755714489673E-2"/>
          <c:y val="9.6851525024889126E-2"/>
          <c:w val="0.87461409506805543"/>
          <c:h val="0.79940718617069406"/>
        </c:manualLayout>
      </c:layout>
      <c:lineChart>
        <c:grouping val="standard"/>
        <c:varyColors val="0"/>
        <c:ser>
          <c:idx val="1"/>
          <c:order val="0"/>
          <c:marker>
            <c:symbol val="none"/>
          </c:marker>
          <c:cat>
            <c:numRef>
              <c:f>Sheet2!$A$1862:$A$2019</c:f>
              <c:numCache>
                <c:formatCode>General</c:formatCode>
                <c:ptCount val="158"/>
                <c:pt idx="0">
                  <c:v>1856</c:v>
                </c:pt>
                <c:pt idx="1">
                  <c:v>1857</c:v>
                </c:pt>
                <c:pt idx="2">
                  <c:v>1858</c:v>
                </c:pt>
                <c:pt idx="3">
                  <c:v>1859</c:v>
                </c:pt>
                <c:pt idx="4">
                  <c:v>1860</c:v>
                </c:pt>
                <c:pt idx="5">
                  <c:v>1861</c:v>
                </c:pt>
                <c:pt idx="6">
                  <c:v>1862</c:v>
                </c:pt>
                <c:pt idx="7">
                  <c:v>1863</c:v>
                </c:pt>
                <c:pt idx="8">
                  <c:v>1864</c:v>
                </c:pt>
                <c:pt idx="9">
                  <c:v>1865</c:v>
                </c:pt>
                <c:pt idx="10">
                  <c:v>1866</c:v>
                </c:pt>
                <c:pt idx="11">
                  <c:v>1867</c:v>
                </c:pt>
                <c:pt idx="12">
                  <c:v>1868</c:v>
                </c:pt>
                <c:pt idx="13">
                  <c:v>1869</c:v>
                </c:pt>
                <c:pt idx="14">
                  <c:v>1870</c:v>
                </c:pt>
                <c:pt idx="15">
                  <c:v>1871</c:v>
                </c:pt>
                <c:pt idx="16">
                  <c:v>1872</c:v>
                </c:pt>
                <c:pt idx="17">
                  <c:v>1873</c:v>
                </c:pt>
                <c:pt idx="18">
                  <c:v>1874</c:v>
                </c:pt>
                <c:pt idx="19">
                  <c:v>1875</c:v>
                </c:pt>
                <c:pt idx="20">
                  <c:v>1876</c:v>
                </c:pt>
                <c:pt idx="21">
                  <c:v>1877</c:v>
                </c:pt>
                <c:pt idx="22">
                  <c:v>1878</c:v>
                </c:pt>
                <c:pt idx="23">
                  <c:v>1879</c:v>
                </c:pt>
                <c:pt idx="24">
                  <c:v>1880</c:v>
                </c:pt>
                <c:pt idx="25">
                  <c:v>1881</c:v>
                </c:pt>
                <c:pt idx="26">
                  <c:v>1882</c:v>
                </c:pt>
                <c:pt idx="27">
                  <c:v>1883</c:v>
                </c:pt>
                <c:pt idx="28">
                  <c:v>1884</c:v>
                </c:pt>
                <c:pt idx="29">
                  <c:v>1885</c:v>
                </c:pt>
                <c:pt idx="30">
                  <c:v>1886</c:v>
                </c:pt>
                <c:pt idx="31">
                  <c:v>1887</c:v>
                </c:pt>
                <c:pt idx="32">
                  <c:v>1888</c:v>
                </c:pt>
                <c:pt idx="33">
                  <c:v>1889</c:v>
                </c:pt>
                <c:pt idx="34">
                  <c:v>1890</c:v>
                </c:pt>
                <c:pt idx="35">
                  <c:v>1891</c:v>
                </c:pt>
                <c:pt idx="36">
                  <c:v>1892</c:v>
                </c:pt>
                <c:pt idx="37">
                  <c:v>1893</c:v>
                </c:pt>
                <c:pt idx="38">
                  <c:v>1894</c:v>
                </c:pt>
                <c:pt idx="39">
                  <c:v>1895</c:v>
                </c:pt>
                <c:pt idx="40">
                  <c:v>1896</c:v>
                </c:pt>
                <c:pt idx="41">
                  <c:v>1897</c:v>
                </c:pt>
                <c:pt idx="42">
                  <c:v>1898</c:v>
                </c:pt>
                <c:pt idx="43">
                  <c:v>1899</c:v>
                </c:pt>
                <c:pt idx="44">
                  <c:v>1900</c:v>
                </c:pt>
                <c:pt idx="45">
                  <c:v>1901</c:v>
                </c:pt>
                <c:pt idx="46">
                  <c:v>1902</c:v>
                </c:pt>
                <c:pt idx="47">
                  <c:v>1903</c:v>
                </c:pt>
                <c:pt idx="48">
                  <c:v>1904</c:v>
                </c:pt>
                <c:pt idx="49">
                  <c:v>1905</c:v>
                </c:pt>
                <c:pt idx="50">
                  <c:v>1906</c:v>
                </c:pt>
                <c:pt idx="51">
                  <c:v>1907</c:v>
                </c:pt>
                <c:pt idx="52">
                  <c:v>1908</c:v>
                </c:pt>
                <c:pt idx="53">
                  <c:v>1909</c:v>
                </c:pt>
                <c:pt idx="54">
                  <c:v>1910</c:v>
                </c:pt>
                <c:pt idx="55">
                  <c:v>1911</c:v>
                </c:pt>
                <c:pt idx="56">
                  <c:v>1912</c:v>
                </c:pt>
                <c:pt idx="57">
                  <c:v>1913</c:v>
                </c:pt>
                <c:pt idx="58">
                  <c:v>1914</c:v>
                </c:pt>
                <c:pt idx="59">
                  <c:v>1915</c:v>
                </c:pt>
                <c:pt idx="60">
                  <c:v>1916</c:v>
                </c:pt>
                <c:pt idx="61">
                  <c:v>1917</c:v>
                </c:pt>
                <c:pt idx="62">
                  <c:v>1918</c:v>
                </c:pt>
                <c:pt idx="63">
                  <c:v>1919</c:v>
                </c:pt>
                <c:pt idx="64">
                  <c:v>1920</c:v>
                </c:pt>
                <c:pt idx="65">
                  <c:v>1921</c:v>
                </c:pt>
                <c:pt idx="66">
                  <c:v>1922</c:v>
                </c:pt>
                <c:pt idx="67">
                  <c:v>1923</c:v>
                </c:pt>
                <c:pt idx="68">
                  <c:v>1924</c:v>
                </c:pt>
                <c:pt idx="69">
                  <c:v>1925</c:v>
                </c:pt>
                <c:pt idx="70">
                  <c:v>1926</c:v>
                </c:pt>
                <c:pt idx="71">
                  <c:v>1927</c:v>
                </c:pt>
                <c:pt idx="72">
                  <c:v>1928</c:v>
                </c:pt>
                <c:pt idx="73">
                  <c:v>1929</c:v>
                </c:pt>
                <c:pt idx="74">
                  <c:v>1930</c:v>
                </c:pt>
                <c:pt idx="75">
                  <c:v>1931</c:v>
                </c:pt>
                <c:pt idx="76">
                  <c:v>1932</c:v>
                </c:pt>
                <c:pt idx="77">
                  <c:v>1933</c:v>
                </c:pt>
                <c:pt idx="78">
                  <c:v>1934</c:v>
                </c:pt>
                <c:pt idx="79">
                  <c:v>1935</c:v>
                </c:pt>
                <c:pt idx="80">
                  <c:v>1936</c:v>
                </c:pt>
                <c:pt idx="81">
                  <c:v>1937</c:v>
                </c:pt>
                <c:pt idx="82">
                  <c:v>1938</c:v>
                </c:pt>
                <c:pt idx="83">
                  <c:v>1939</c:v>
                </c:pt>
                <c:pt idx="84">
                  <c:v>1940</c:v>
                </c:pt>
                <c:pt idx="85">
                  <c:v>1941</c:v>
                </c:pt>
                <c:pt idx="86">
                  <c:v>1942</c:v>
                </c:pt>
                <c:pt idx="87">
                  <c:v>1943</c:v>
                </c:pt>
                <c:pt idx="88">
                  <c:v>1944</c:v>
                </c:pt>
                <c:pt idx="89">
                  <c:v>1945</c:v>
                </c:pt>
                <c:pt idx="90">
                  <c:v>1946</c:v>
                </c:pt>
                <c:pt idx="91">
                  <c:v>1947</c:v>
                </c:pt>
                <c:pt idx="92">
                  <c:v>1948</c:v>
                </c:pt>
                <c:pt idx="93">
                  <c:v>1949</c:v>
                </c:pt>
                <c:pt idx="94">
                  <c:v>1950</c:v>
                </c:pt>
                <c:pt idx="95">
                  <c:v>1951</c:v>
                </c:pt>
                <c:pt idx="96">
                  <c:v>1952</c:v>
                </c:pt>
                <c:pt idx="97">
                  <c:v>1953</c:v>
                </c:pt>
                <c:pt idx="98">
                  <c:v>1954</c:v>
                </c:pt>
                <c:pt idx="99">
                  <c:v>1955</c:v>
                </c:pt>
                <c:pt idx="100">
                  <c:v>1956</c:v>
                </c:pt>
                <c:pt idx="101">
                  <c:v>1957</c:v>
                </c:pt>
                <c:pt idx="102">
                  <c:v>1958</c:v>
                </c:pt>
                <c:pt idx="103">
                  <c:v>1959</c:v>
                </c:pt>
                <c:pt idx="104">
                  <c:v>1960</c:v>
                </c:pt>
                <c:pt idx="105">
                  <c:v>1961</c:v>
                </c:pt>
                <c:pt idx="106">
                  <c:v>1962</c:v>
                </c:pt>
                <c:pt idx="107">
                  <c:v>1963</c:v>
                </c:pt>
                <c:pt idx="108">
                  <c:v>1964</c:v>
                </c:pt>
                <c:pt idx="109">
                  <c:v>1965</c:v>
                </c:pt>
                <c:pt idx="110">
                  <c:v>1966</c:v>
                </c:pt>
                <c:pt idx="111">
                  <c:v>1967</c:v>
                </c:pt>
                <c:pt idx="112">
                  <c:v>1968</c:v>
                </c:pt>
                <c:pt idx="113">
                  <c:v>1969</c:v>
                </c:pt>
                <c:pt idx="114">
                  <c:v>1970</c:v>
                </c:pt>
                <c:pt idx="115">
                  <c:v>1971</c:v>
                </c:pt>
                <c:pt idx="116">
                  <c:v>1972</c:v>
                </c:pt>
                <c:pt idx="117">
                  <c:v>1973</c:v>
                </c:pt>
                <c:pt idx="118">
                  <c:v>1974</c:v>
                </c:pt>
                <c:pt idx="119">
                  <c:v>1975</c:v>
                </c:pt>
                <c:pt idx="120">
                  <c:v>1976</c:v>
                </c:pt>
                <c:pt idx="121">
                  <c:v>1977</c:v>
                </c:pt>
                <c:pt idx="122">
                  <c:v>1978</c:v>
                </c:pt>
                <c:pt idx="123">
                  <c:v>1979</c:v>
                </c:pt>
                <c:pt idx="124">
                  <c:v>1980</c:v>
                </c:pt>
                <c:pt idx="125">
                  <c:v>1981</c:v>
                </c:pt>
                <c:pt idx="126">
                  <c:v>1982</c:v>
                </c:pt>
                <c:pt idx="127">
                  <c:v>1983</c:v>
                </c:pt>
                <c:pt idx="128">
                  <c:v>1984</c:v>
                </c:pt>
                <c:pt idx="129">
                  <c:v>1985</c:v>
                </c:pt>
                <c:pt idx="130">
                  <c:v>1986</c:v>
                </c:pt>
                <c:pt idx="131">
                  <c:v>1987</c:v>
                </c:pt>
                <c:pt idx="132">
                  <c:v>1988</c:v>
                </c:pt>
                <c:pt idx="133">
                  <c:v>1989</c:v>
                </c:pt>
                <c:pt idx="134">
                  <c:v>1990</c:v>
                </c:pt>
                <c:pt idx="135">
                  <c:v>1991</c:v>
                </c:pt>
                <c:pt idx="136">
                  <c:v>1992</c:v>
                </c:pt>
                <c:pt idx="137">
                  <c:v>1993</c:v>
                </c:pt>
                <c:pt idx="138">
                  <c:v>1994</c:v>
                </c:pt>
                <c:pt idx="139">
                  <c:v>1995</c:v>
                </c:pt>
                <c:pt idx="140">
                  <c:v>1996</c:v>
                </c:pt>
                <c:pt idx="141">
                  <c:v>1997</c:v>
                </c:pt>
                <c:pt idx="142">
                  <c:v>1998</c:v>
                </c:pt>
                <c:pt idx="143">
                  <c:v>1999</c:v>
                </c:pt>
                <c:pt idx="144">
                  <c:v>2000</c:v>
                </c:pt>
                <c:pt idx="145">
                  <c:v>2001</c:v>
                </c:pt>
                <c:pt idx="146">
                  <c:v>2002</c:v>
                </c:pt>
                <c:pt idx="147">
                  <c:v>2003</c:v>
                </c:pt>
                <c:pt idx="148">
                  <c:v>2004</c:v>
                </c:pt>
                <c:pt idx="149">
                  <c:v>2005</c:v>
                </c:pt>
                <c:pt idx="150">
                  <c:v>2006</c:v>
                </c:pt>
                <c:pt idx="151">
                  <c:v>2007</c:v>
                </c:pt>
                <c:pt idx="152">
                  <c:v>2008</c:v>
                </c:pt>
                <c:pt idx="153">
                  <c:v>2009</c:v>
                </c:pt>
                <c:pt idx="154">
                  <c:v>2010</c:v>
                </c:pt>
                <c:pt idx="155">
                  <c:v>2011</c:v>
                </c:pt>
                <c:pt idx="156">
                  <c:v>2012</c:v>
                </c:pt>
                <c:pt idx="157">
                  <c:v>2013</c:v>
                </c:pt>
              </c:numCache>
            </c:numRef>
          </c:cat>
          <c:val>
            <c:numRef>
              <c:f>Sheet2!$D$1862:$D$2019</c:f>
              <c:numCache>
                <c:formatCode>General</c:formatCode>
                <c:ptCount val="158"/>
                <c:pt idx="0">
                  <c:v>2.8542291986346107</c:v>
                </c:pt>
                <c:pt idx="1">
                  <c:v>2.8542420890220024</c:v>
                </c:pt>
                <c:pt idx="2">
                  <c:v>2.870388551273543</c:v>
                </c:pt>
                <c:pt idx="3">
                  <c:v>2.8747347444827476</c:v>
                </c:pt>
                <c:pt idx="4">
                  <c:v>2.879495052852902</c:v>
                </c:pt>
                <c:pt idx="5">
                  <c:v>2.9043580137303469</c:v>
                </c:pt>
                <c:pt idx="6">
                  <c:v>2.9203231156528315</c:v>
                </c:pt>
                <c:pt idx="7">
                  <c:v>2.9252723074178832</c:v>
                </c:pt>
                <c:pt idx="8">
                  <c:v>2.9116157363368211</c:v>
                </c:pt>
                <c:pt idx="9">
                  <c:v>2.9412190326143604</c:v>
                </c:pt>
                <c:pt idx="10">
                  <c:v>2.9434147095502543</c:v>
                </c:pt>
                <c:pt idx="11">
                  <c:v>2.9457906037763619</c:v>
                </c:pt>
                <c:pt idx="12">
                  <c:v>2.9757856031423602</c:v>
                </c:pt>
                <c:pt idx="13">
                  <c:v>2.985610552842819</c:v>
                </c:pt>
                <c:pt idx="14">
                  <c:v>3.0481655007686923</c:v>
                </c:pt>
                <c:pt idx="15">
                  <c:v>3.077539702140097</c:v>
                </c:pt>
                <c:pt idx="16">
                  <c:v>3.0654641699160852</c:v>
                </c:pt>
                <c:pt idx="17">
                  <c:v>3.0663379350470596</c:v>
                </c:pt>
                <c:pt idx="18">
                  <c:v>3.0956238927249959</c:v>
                </c:pt>
                <c:pt idx="19">
                  <c:v>3.0929248877992026</c:v>
                </c:pt>
                <c:pt idx="20">
                  <c:v>3.0923568868023774</c:v>
                </c:pt>
                <c:pt idx="21">
                  <c:v>3.0893777240058125</c:v>
                </c:pt>
                <c:pt idx="22">
                  <c:v>3.0966945029014599</c:v>
                </c:pt>
                <c:pt idx="23">
                  <c:v>3.0933954587263743</c:v>
                </c:pt>
                <c:pt idx="24">
                  <c:v>3.1220215287228799</c:v>
                </c:pt>
                <c:pt idx="25">
                  <c:v>3.1194738765952095</c:v>
                </c:pt>
                <c:pt idx="26">
                  <c:v>3.116789801450818</c:v>
                </c:pt>
                <c:pt idx="27">
                  <c:v>3.1378810282712646</c:v>
                </c:pt>
                <c:pt idx="28">
                  <c:v>3.1540796074836757</c:v>
                </c:pt>
                <c:pt idx="29">
                  <c:v>3.1421740445469735</c:v>
                </c:pt>
                <c:pt idx="30">
                  <c:v>3.1463136718659652</c:v>
                </c:pt>
                <c:pt idx="31">
                  <c:v>3.1592166866995353</c:v>
                </c:pt>
                <c:pt idx="32">
                  <c:v>3.162331234578529</c:v>
                </c:pt>
                <c:pt idx="33">
                  <c:v>3.1641902873746925</c:v>
                </c:pt>
                <c:pt idx="34">
                  <c:v>3.1617846804491401</c:v>
                </c:pt>
                <c:pt idx="35">
                  <c:v>3.1815042948749186</c:v>
                </c:pt>
                <c:pt idx="36">
                  <c:v>3.1673471959626847</c:v>
                </c:pt>
                <c:pt idx="37">
                  <c:v>3.1563259637797256</c:v>
                </c:pt>
                <c:pt idx="38">
                  <c:v>3.1885991129758597</c:v>
                </c:pt>
                <c:pt idx="39">
                  <c:v>3.1998818136365901</c:v>
                </c:pt>
                <c:pt idx="40">
                  <c:v>3.2124822784019287</c:v>
                </c:pt>
                <c:pt idx="41">
                  <c:v>3.2058011191178188</c:v>
                </c:pt>
                <c:pt idx="42">
                  <c:v>3.232432751838044</c:v>
                </c:pt>
                <c:pt idx="43">
                  <c:v>3.2455685848377334</c:v>
                </c:pt>
                <c:pt idx="44">
                  <c:v>3.2232678825041523</c:v>
                </c:pt>
                <c:pt idx="45">
                  <c:v>3.233660589326917</c:v>
                </c:pt>
                <c:pt idx="46">
                  <c:v>3.2341732556040457</c:v>
                </c:pt>
                <c:pt idx="47">
                  <c:v>3.2118002450288148</c:v>
                </c:pt>
                <c:pt idx="48">
                  <c:v>3.2171142560248729</c:v>
                </c:pt>
                <c:pt idx="49">
                  <c:v>3.2256971773500038</c:v>
                </c:pt>
                <c:pt idx="50">
                  <c:v>3.2273482895627019</c:v>
                </c:pt>
                <c:pt idx="51">
                  <c:v>3.2348971146433438</c:v>
                </c:pt>
                <c:pt idx="52">
                  <c:v>3.2163844072858434</c:v>
                </c:pt>
                <c:pt idx="53">
                  <c:v>3.2336549754691135</c:v>
                </c:pt>
                <c:pt idx="54">
                  <c:v>3.2309781865532892</c:v>
                </c:pt>
                <c:pt idx="55">
                  <c:v>3.2438496172294076</c:v>
                </c:pt>
                <c:pt idx="56">
                  <c:v>3.2507571140301303</c:v>
                </c:pt>
                <c:pt idx="57">
                  <c:v>3.2749729769111111</c:v>
                </c:pt>
                <c:pt idx="58">
                  <c:v>3.3042123407037112</c:v>
                </c:pt>
                <c:pt idx="59">
                  <c:v>3.3554227791625291</c:v>
                </c:pt>
                <c:pt idx="60">
                  <c:v>3.3775956988976139</c:v>
                </c:pt>
                <c:pt idx="61">
                  <c:v>3.3951205109121192</c:v>
                </c:pt>
                <c:pt idx="62">
                  <c:v>3.4234109006416054</c:v>
                </c:pt>
                <c:pt idx="63">
                  <c:v>3.3382938123398667</c:v>
                </c:pt>
                <c:pt idx="64">
                  <c:v>3.2488454547413319</c:v>
                </c:pt>
                <c:pt idx="65">
                  <c:v>3.2417422480888263</c:v>
                </c:pt>
                <c:pt idx="66">
                  <c:v>3.3154015616331334</c:v>
                </c:pt>
                <c:pt idx="67">
                  <c:v>3.3490247317752648</c:v>
                </c:pt>
                <c:pt idx="68">
                  <c:v>3.3983234054706357</c:v>
                </c:pt>
                <c:pt idx="69">
                  <c:v>3.422382048041293</c:v>
                </c:pt>
                <c:pt idx="70">
                  <c:v>3.3867253095340777</c:v>
                </c:pt>
                <c:pt idx="71">
                  <c:v>3.4426519602742984</c:v>
                </c:pt>
                <c:pt idx="72">
                  <c:v>3.4431796888502819</c:v>
                </c:pt>
                <c:pt idx="73">
                  <c:v>3.4574767253732221</c:v>
                </c:pt>
                <c:pt idx="74">
                  <c:v>3.4565097035623253</c:v>
                </c:pt>
                <c:pt idx="75">
                  <c:v>3.4179469709815393</c:v>
                </c:pt>
                <c:pt idx="76">
                  <c:v>3.4177172265393585</c:v>
                </c:pt>
                <c:pt idx="77">
                  <c:v>3.4371439927869174</c:v>
                </c:pt>
                <c:pt idx="78">
                  <c:v>3.4754501047507027</c:v>
                </c:pt>
                <c:pt idx="79">
                  <c:v>3.4954890136189078</c:v>
                </c:pt>
                <c:pt idx="80">
                  <c:v>3.5170553180677127</c:v>
                </c:pt>
                <c:pt idx="81">
                  <c:v>3.5220653431234101</c:v>
                </c:pt>
                <c:pt idx="82">
                  <c:v>3.5251542384231782</c:v>
                </c:pt>
                <c:pt idx="83">
                  <c:v>3.51678143461552</c:v>
                </c:pt>
                <c:pt idx="84">
                  <c:v>3.6315307924173812</c:v>
                </c:pt>
                <c:pt idx="85">
                  <c:v>3.6971319310671982</c:v>
                </c:pt>
                <c:pt idx="86">
                  <c:v>3.6975424023298991</c:v>
                </c:pt>
                <c:pt idx="87">
                  <c:v>3.7127472886683535</c:v>
                </c:pt>
                <c:pt idx="88">
                  <c:v>3.6747779030497756</c:v>
                </c:pt>
                <c:pt idx="89">
                  <c:v>3.6383082330342473</c:v>
                </c:pt>
                <c:pt idx="90">
                  <c:v>3.6475146892227182</c:v>
                </c:pt>
                <c:pt idx="91">
                  <c:v>3.6344117593487013</c:v>
                </c:pt>
                <c:pt idx="92">
                  <c:v>3.6676622895370814</c:v>
                </c:pt>
                <c:pt idx="93">
                  <c:v>3.6953916735180754</c:v>
                </c:pt>
                <c:pt idx="94">
                  <c:v>3.7162492941902241</c:v>
                </c:pt>
                <c:pt idx="95">
                  <c:v>3.7370248992799149</c:v>
                </c:pt>
                <c:pt idx="96">
                  <c:v>3.7492961723996894</c:v>
                </c:pt>
                <c:pt idx="97">
                  <c:v>3.7954358131740467</c:v>
                </c:pt>
                <c:pt idx="98">
                  <c:v>3.8175634749229461</c:v>
                </c:pt>
                <c:pt idx="99">
                  <c:v>3.8387408127967295</c:v>
                </c:pt>
                <c:pt idx="100">
                  <c:v>3.8466999382776819</c:v>
                </c:pt>
                <c:pt idx="101">
                  <c:v>3.8585687376636204</c:v>
                </c:pt>
                <c:pt idx="102">
                  <c:v>3.8676392107307187</c:v>
                </c:pt>
                <c:pt idx="103">
                  <c:v>3.8946597582258757</c:v>
                </c:pt>
                <c:pt idx="104">
                  <c:v>3.9392430737405308</c:v>
                </c:pt>
                <c:pt idx="105">
                  <c:v>3.9510128256634198</c:v>
                </c:pt>
                <c:pt idx="106">
                  <c:v>3.9501238040445465</c:v>
                </c:pt>
                <c:pt idx="107">
                  <c:v>3.9604729901503366</c:v>
                </c:pt>
                <c:pt idx="108">
                  <c:v>4.0035062350144051</c:v>
                </c:pt>
                <c:pt idx="109">
                  <c:v>4.0167902984437642</c:v>
                </c:pt>
                <c:pt idx="110">
                  <c:v>4.0212581050368703</c:v>
                </c:pt>
                <c:pt idx="111">
                  <c:v>4.0491304231642591</c:v>
                </c:pt>
                <c:pt idx="112">
                  <c:v>4.1049614940748418</c:v>
                </c:pt>
                <c:pt idx="113">
                  <c:v>4.1154170727263306</c:v>
                </c:pt>
                <c:pt idx="114">
                  <c:v>4.1353355660583224</c:v>
                </c:pt>
                <c:pt idx="115">
                  <c:v>4.1713894607593716</c:v>
                </c:pt>
                <c:pt idx="116">
                  <c:v>4.189559541206517</c:v>
                </c:pt>
                <c:pt idx="117">
                  <c:v>4.2311832158155891</c:v>
                </c:pt>
                <c:pt idx="118">
                  <c:v>4.1965736064776635</c:v>
                </c:pt>
                <c:pt idx="119">
                  <c:v>4.1864804005433873</c:v>
                </c:pt>
                <c:pt idx="120">
                  <c:v>4.2173767006980087</c:v>
                </c:pt>
                <c:pt idx="121">
                  <c:v>4.230820153521603</c:v>
                </c:pt>
                <c:pt idx="122">
                  <c:v>4.2505444858507353</c:v>
                </c:pt>
                <c:pt idx="123">
                  <c:v>4.2677493358798104</c:v>
                </c:pt>
                <c:pt idx="124">
                  <c:v>4.2520577492222209</c:v>
                </c:pt>
                <c:pt idx="125">
                  <c:v>4.2705394405404249</c:v>
                </c:pt>
                <c:pt idx="126">
                  <c:v>4.3046969431353839</c:v>
                </c:pt>
                <c:pt idx="127">
                  <c:v>4.3476349917386665</c:v>
                </c:pt>
                <c:pt idx="128">
                  <c:v>4.3419164371605179</c:v>
                </c:pt>
                <c:pt idx="129">
                  <c:v>4.3621819082924054</c:v>
                </c:pt>
                <c:pt idx="130">
                  <c:v>4.3794387024639185</c:v>
                </c:pt>
                <c:pt idx="131">
                  <c:v>4.4085917262296732</c:v>
                </c:pt>
                <c:pt idx="132">
                  <c:v>4.4275736592783819</c:v>
                </c:pt>
                <c:pt idx="133">
                  <c:v>4.4183580784763441</c:v>
                </c:pt>
                <c:pt idx="134">
                  <c:v>4.4123489628116781</c:v>
                </c:pt>
                <c:pt idx="135">
                  <c:v>4.4213876626446638</c:v>
                </c:pt>
                <c:pt idx="136">
                  <c:v>4.4367651901079892</c:v>
                </c:pt>
                <c:pt idx="137">
                  <c:v>4.4656250401606075</c:v>
                </c:pt>
                <c:pt idx="138">
                  <c:v>4.4827581608211871</c:v>
                </c:pt>
                <c:pt idx="139">
                  <c:v>4.483782853129191</c:v>
                </c:pt>
                <c:pt idx="140">
                  <c:v>4.4895904708627921</c:v>
                </c:pt>
                <c:pt idx="141">
                  <c:v>4.4870529439727669</c:v>
                </c:pt>
                <c:pt idx="142">
                  <c:v>4.5023511334820103</c:v>
                </c:pt>
                <c:pt idx="143">
                  <c:v>4.5123344715853229</c:v>
                </c:pt>
                <c:pt idx="144">
                  <c:v>4.5337104083176447</c:v>
                </c:pt>
                <c:pt idx="145">
                  <c:v>4.5333782071429303</c:v>
                </c:pt>
                <c:pt idx="146">
                  <c:v>4.5405004521672687</c:v>
                </c:pt>
                <c:pt idx="147">
                  <c:v>4.5692631013956753</c:v>
                </c:pt>
                <c:pt idx="148">
                  <c:v>4.571729392452804</c:v>
                </c:pt>
                <c:pt idx="149">
                  <c:v>4.5807839732973887</c:v>
                </c:pt>
                <c:pt idx="150">
                  <c:v>4.5962017059231961</c:v>
                </c:pt>
                <c:pt idx="151">
                  <c:v>4.6051701859880918</c:v>
                </c:pt>
                <c:pt idx="152">
                  <c:v>4.5888508002267718</c:v>
                </c:pt>
                <c:pt idx="153">
                  <c:v>4.5521076927871329</c:v>
                </c:pt>
                <c:pt idx="154">
                  <c:v>4.5649691592288804</c:v>
                </c:pt>
                <c:pt idx="155">
                  <c:v>4.5732714225626214</c:v>
                </c:pt>
                <c:pt idx="156">
                  <c:v>4.5605621225075206</c:v>
                </c:pt>
                <c:pt idx="157">
                  <c:v>4.5572222121967849</c:v>
                </c:pt>
              </c:numCache>
            </c:numRef>
          </c:val>
          <c:smooth val="0"/>
        </c:ser>
        <c:dLbls>
          <c:showLegendKey val="0"/>
          <c:showVal val="0"/>
          <c:showCatName val="0"/>
          <c:showSerName val="0"/>
          <c:showPercent val="0"/>
          <c:showBubbleSize val="0"/>
        </c:dLbls>
        <c:marker val="1"/>
        <c:smooth val="0"/>
        <c:axId val="462316288"/>
        <c:axId val="462317824"/>
      </c:lineChart>
      <c:catAx>
        <c:axId val="462316288"/>
        <c:scaling>
          <c:orientation val="minMax"/>
        </c:scaling>
        <c:delete val="0"/>
        <c:axPos val="b"/>
        <c:numFmt formatCode="General" sourceLinked="1"/>
        <c:majorTickMark val="out"/>
        <c:minorTickMark val="none"/>
        <c:tickLblPos val="nextTo"/>
        <c:crossAx val="462317824"/>
        <c:crosses val="autoZero"/>
        <c:auto val="1"/>
        <c:lblAlgn val="ctr"/>
        <c:lblOffset val="100"/>
        <c:tickLblSkip val="10"/>
        <c:tickMarkSkip val="10"/>
        <c:noMultiLvlLbl val="0"/>
      </c:catAx>
      <c:valAx>
        <c:axId val="462317824"/>
        <c:scaling>
          <c:orientation val="minMax"/>
          <c:min val="2.3025999999999995"/>
        </c:scaling>
        <c:delete val="0"/>
        <c:axPos val="r"/>
        <c:numFmt formatCode="General" sourceLinked="1"/>
        <c:majorTickMark val="out"/>
        <c:minorTickMark val="none"/>
        <c:tickLblPos val="none"/>
        <c:crossAx val="462316288"/>
        <c:crosses val="max"/>
        <c:crossBetween val="between"/>
        <c:majorUnit val="0.57500000000000007"/>
      </c:valAx>
      <c:spPr>
        <a:ln>
          <a:noFill/>
        </a:ln>
      </c:spPr>
    </c:plotArea>
    <c:plotVisOnly val="1"/>
    <c:dispBlanksAs val="gap"/>
    <c:showDLblsOverMax val="0"/>
  </c:chart>
  <c:spPr>
    <a:ln>
      <a:solidFill>
        <a:schemeClr val="bg1"/>
      </a:solidFill>
    </a:ln>
  </c:spPr>
  <c:txPr>
    <a:bodyPr/>
    <a:lstStyle/>
    <a:p>
      <a:pPr>
        <a:defRPr sz="1200">
          <a:latin typeface="Arial" panose="020B0604020202020204" pitchFamily="34" charset="0"/>
          <a:cs typeface="Arial" panose="020B0604020202020204" pitchFamily="34" charset="0"/>
        </a:defRPr>
      </a:pPr>
      <a:endParaRPr lang="en-US"/>
    </a:p>
  </c:txPr>
  <c:externalData r:id="rId1">
    <c:autoUpdate val="0"/>
  </c:externalData>
  <c:userShapes r:id="rId2"/>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3.2699167657550536E-2"/>
          <c:y val="0.11166723607789546"/>
          <c:w val="0.90786020579175519"/>
          <c:h val="0.73226713985901848"/>
        </c:manualLayout>
      </c:layout>
      <c:barChart>
        <c:barDir val="col"/>
        <c:grouping val="clustered"/>
        <c:varyColors val="0"/>
        <c:ser>
          <c:idx val="0"/>
          <c:order val="0"/>
          <c:tx>
            <c:v>Impact on post-tax income</c:v>
          </c:tx>
          <c:spPr>
            <a:ln w="25400">
              <a:noFill/>
            </a:ln>
          </c:spPr>
          <c:invertIfNegative val="0"/>
          <c:cat>
            <c:strRef>
              <c:f>Data!$A$2:$A$3</c:f>
              <c:strCache>
                <c:ptCount val="2"/>
                <c:pt idx="0">
                  <c:v>Mortgagors</c:v>
                </c:pt>
                <c:pt idx="1">
                  <c:v>Savers</c:v>
                </c:pt>
              </c:strCache>
            </c:strRef>
          </c:cat>
          <c:val>
            <c:numRef>
              <c:f>Data!$F$2:$F$3</c:f>
              <c:numCache>
                <c:formatCode>General</c:formatCode>
                <c:ptCount val="2"/>
                <c:pt idx="0">
                  <c:v>-2.8870093549177023</c:v>
                </c:pt>
                <c:pt idx="1">
                  <c:v>2.7354735303827344</c:v>
                </c:pt>
              </c:numCache>
            </c:numRef>
          </c:val>
        </c:ser>
        <c:ser>
          <c:idx val="1"/>
          <c:order val="1"/>
          <c:tx>
            <c:v>Impact on consumption via cashflow effect</c:v>
          </c:tx>
          <c:spPr>
            <a:ln w="25400">
              <a:noFill/>
            </a:ln>
          </c:spPr>
          <c:invertIfNegative val="0"/>
          <c:cat>
            <c:strRef>
              <c:f>Data!$A$2:$A$3</c:f>
              <c:strCache>
                <c:ptCount val="2"/>
                <c:pt idx="0">
                  <c:v>Mortgagors</c:v>
                </c:pt>
                <c:pt idx="1">
                  <c:v>Savers</c:v>
                </c:pt>
              </c:strCache>
            </c:strRef>
          </c:cat>
          <c:val>
            <c:numRef>
              <c:f>Data!$G$2:$G$3</c:f>
              <c:numCache>
                <c:formatCode>General</c:formatCode>
                <c:ptCount val="2"/>
                <c:pt idx="0">
                  <c:v>-1.6890038458685714</c:v>
                </c:pt>
                <c:pt idx="1">
                  <c:v>0.31811014257864795</c:v>
                </c:pt>
              </c:numCache>
            </c:numRef>
          </c:val>
        </c:ser>
        <c:dLbls>
          <c:showLegendKey val="0"/>
          <c:showVal val="0"/>
          <c:showCatName val="0"/>
          <c:showSerName val="0"/>
          <c:showPercent val="0"/>
          <c:showBubbleSize val="0"/>
        </c:dLbls>
        <c:gapWidth val="50"/>
        <c:axId val="471146496"/>
        <c:axId val="471148032"/>
      </c:barChart>
      <c:catAx>
        <c:axId val="471146496"/>
        <c:scaling>
          <c:orientation val="minMax"/>
        </c:scaling>
        <c:delete val="0"/>
        <c:axPos val="b"/>
        <c:majorTickMark val="out"/>
        <c:minorTickMark val="none"/>
        <c:tickLblPos val="low"/>
        <c:spPr>
          <a:ln w="3175">
            <a:solidFill>
              <a:srgbClr val="000000"/>
            </a:solidFill>
            <a:prstDash val="solid"/>
          </a:ln>
        </c:spPr>
        <c:txPr>
          <a:bodyPr rot="0" vert="horz"/>
          <a:lstStyle/>
          <a:p>
            <a:pPr>
              <a:defRPr/>
            </a:pPr>
            <a:endParaRPr lang="en-US"/>
          </a:p>
        </c:txPr>
        <c:crossAx val="471148032"/>
        <c:crossesAt val="0"/>
        <c:auto val="1"/>
        <c:lblAlgn val="ctr"/>
        <c:lblOffset val="100"/>
        <c:noMultiLvlLbl val="0"/>
      </c:catAx>
      <c:valAx>
        <c:axId val="471148032"/>
        <c:scaling>
          <c:orientation val="minMax"/>
          <c:max val="4"/>
        </c:scaling>
        <c:delete val="0"/>
        <c:axPos val="r"/>
        <c:numFmt formatCode="0" sourceLinked="0"/>
        <c:majorTickMark val="in"/>
        <c:minorTickMark val="none"/>
        <c:tickLblPos val="nextTo"/>
        <c:spPr>
          <a:ln w="3175">
            <a:solidFill>
              <a:srgbClr val="000000"/>
            </a:solidFill>
            <a:prstDash val="solid"/>
          </a:ln>
        </c:spPr>
        <c:crossAx val="471146496"/>
        <c:crosses val="max"/>
        <c:crossBetween val="between"/>
        <c:majorUnit val="1"/>
      </c:valAx>
      <c:spPr>
        <a:noFill/>
        <a:ln>
          <a:noFill/>
          <a:prstDash val="solid"/>
        </a:ln>
      </c:spPr>
    </c:plotArea>
    <c:legend>
      <c:legendPos val="t"/>
      <c:layout>
        <c:manualLayout>
          <c:xMode val="edge"/>
          <c:yMode val="edge"/>
          <c:x val="0"/>
          <c:y val="8.854925639541775E-3"/>
          <c:w val="0.59678167227740198"/>
          <c:h val="0.2182101197158057"/>
        </c:manualLayout>
      </c:layout>
      <c:overlay val="0"/>
      <c:spPr>
        <a:ln w="25400">
          <a:noFill/>
        </a:ln>
      </c:spPr>
    </c:legend>
    <c:plotVisOnly val="1"/>
    <c:dispBlanksAs val="gap"/>
    <c:showDLblsOverMax val="0"/>
  </c:chart>
  <c:spPr>
    <a:ln w="3175">
      <a:solidFill>
        <a:srgbClr val="FFFFFF"/>
      </a:solidFill>
      <a:prstDash val="solid"/>
    </a:ln>
  </c:spPr>
  <c:txPr>
    <a:bodyPr/>
    <a:lstStyle/>
    <a:p>
      <a:pPr>
        <a:defRPr sz="1100">
          <a:latin typeface="Arial" panose="020B0604020202020204" pitchFamily="34" charset="0"/>
          <a:cs typeface="Arial" panose="020B0604020202020204" pitchFamily="34" charset="0"/>
        </a:defRPr>
      </a:pPr>
      <a:endParaRPr lang="en-US"/>
    </a:p>
  </c:txPr>
  <c:externalData r:id="rId1">
    <c:autoUpdate val="0"/>
  </c:externalData>
  <c:userShapes r:id="rId2"/>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3.2699167657550536E-2"/>
          <c:y val="0.11024734982332156"/>
          <c:w val="0.90786020579175519"/>
          <c:h val="0.70804990683850455"/>
        </c:manualLayout>
      </c:layout>
      <c:barChart>
        <c:barDir val="col"/>
        <c:grouping val="clustered"/>
        <c:varyColors val="0"/>
        <c:ser>
          <c:idx val="0"/>
          <c:order val="0"/>
          <c:tx>
            <c:v>Impact on post-tax income</c:v>
          </c:tx>
          <c:spPr>
            <a:ln w="25400">
              <a:noFill/>
            </a:ln>
          </c:spPr>
          <c:invertIfNegative val="0"/>
          <c:cat>
            <c:strRef>
              <c:f>Data!$A$3:$A$9</c:f>
              <c:strCache>
                <c:ptCount val="7"/>
                <c:pt idx="0">
                  <c:v>18-24</c:v>
                </c:pt>
                <c:pt idx="1">
                  <c:v>25-34</c:v>
                </c:pt>
                <c:pt idx="2">
                  <c:v>35-44</c:v>
                </c:pt>
                <c:pt idx="3">
                  <c:v>45-54</c:v>
                </c:pt>
                <c:pt idx="4">
                  <c:v>55-64</c:v>
                </c:pt>
                <c:pt idx="5">
                  <c:v>65+</c:v>
                </c:pt>
                <c:pt idx="6">
                  <c:v>All</c:v>
                </c:pt>
              </c:strCache>
            </c:strRef>
          </c:cat>
          <c:val>
            <c:numRef>
              <c:f>Data!$F$3:$F$9</c:f>
              <c:numCache>
                <c:formatCode>General</c:formatCode>
                <c:ptCount val="7"/>
                <c:pt idx="0">
                  <c:v>-0.28449690660598714</c:v>
                </c:pt>
                <c:pt idx="1">
                  <c:v>-1.6284298978200458</c:v>
                </c:pt>
                <c:pt idx="2">
                  <c:v>-1.5890253947452206</c:v>
                </c:pt>
                <c:pt idx="3">
                  <c:v>-0.88759872850786892</c:v>
                </c:pt>
                <c:pt idx="4">
                  <c:v>1.9151768704244845</c:v>
                </c:pt>
                <c:pt idx="5">
                  <c:v>2.8655498388782643</c:v>
                </c:pt>
                <c:pt idx="6">
                  <c:v>4.5905012870253198E-2</c:v>
                </c:pt>
              </c:numCache>
            </c:numRef>
          </c:val>
        </c:ser>
        <c:ser>
          <c:idx val="1"/>
          <c:order val="1"/>
          <c:tx>
            <c:v>Impact on consumption via cashflow effect</c:v>
          </c:tx>
          <c:spPr>
            <a:ln w="25400">
              <a:noFill/>
            </a:ln>
          </c:spPr>
          <c:invertIfNegative val="0"/>
          <c:cat>
            <c:strRef>
              <c:f>Data!$A$3:$A$9</c:f>
              <c:strCache>
                <c:ptCount val="7"/>
                <c:pt idx="0">
                  <c:v>18-24</c:v>
                </c:pt>
                <c:pt idx="1">
                  <c:v>25-34</c:v>
                </c:pt>
                <c:pt idx="2">
                  <c:v>35-44</c:v>
                </c:pt>
                <c:pt idx="3">
                  <c:v>45-54</c:v>
                </c:pt>
                <c:pt idx="4">
                  <c:v>55-64</c:v>
                </c:pt>
                <c:pt idx="5">
                  <c:v>65+</c:v>
                </c:pt>
                <c:pt idx="6">
                  <c:v>All</c:v>
                </c:pt>
              </c:strCache>
            </c:strRef>
          </c:cat>
          <c:val>
            <c:numRef>
              <c:f>Data!$G$3:$G$9</c:f>
              <c:numCache>
                <c:formatCode>General</c:formatCode>
                <c:ptCount val="7"/>
                <c:pt idx="0">
                  <c:v>-0.463682293067324</c:v>
                </c:pt>
                <c:pt idx="1">
                  <c:v>-1.1353113881337973</c:v>
                </c:pt>
                <c:pt idx="2">
                  <c:v>-1.1481788185464428</c:v>
                </c:pt>
                <c:pt idx="3">
                  <c:v>-0.71165743275264048</c:v>
                </c:pt>
                <c:pt idx="4">
                  <c:v>-8.0129783024337591E-3</c:v>
                </c:pt>
                <c:pt idx="5">
                  <c:v>0.2385556921025847</c:v>
                </c:pt>
                <c:pt idx="6">
                  <c:v>-0.57035260093949958</c:v>
                </c:pt>
              </c:numCache>
            </c:numRef>
          </c:val>
        </c:ser>
        <c:dLbls>
          <c:showLegendKey val="0"/>
          <c:showVal val="0"/>
          <c:showCatName val="0"/>
          <c:showSerName val="0"/>
          <c:showPercent val="0"/>
          <c:showBubbleSize val="0"/>
        </c:dLbls>
        <c:gapWidth val="50"/>
        <c:axId val="436796416"/>
        <c:axId val="471139072"/>
      </c:barChart>
      <c:catAx>
        <c:axId val="436796416"/>
        <c:scaling>
          <c:orientation val="minMax"/>
        </c:scaling>
        <c:delete val="0"/>
        <c:axPos val="b"/>
        <c:majorTickMark val="out"/>
        <c:minorTickMark val="none"/>
        <c:tickLblPos val="low"/>
        <c:spPr>
          <a:ln w="3175">
            <a:solidFill>
              <a:srgbClr val="000000"/>
            </a:solidFill>
            <a:prstDash val="solid"/>
          </a:ln>
        </c:spPr>
        <c:txPr>
          <a:bodyPr rot="0" vert="horz"/>
          <a:lstStyle/>
          <a:p>
            <a:pPr>
              <a:defRPr/>
            </a:pPr>
            <a:endParaRPr lang="en-US"/>
          </a:p>
        </c:txPr>
        <c:crossAx val="471139072"/>
        <c:crossesAt val="0"/>
        <c:auto val="1"/>
        <c:lblAlgn val="ctr"/>
        <c:lblOffset val="100"/>
        <c:noMultiLvlLbl val="0"/>
      </c:catAx>
      <c:valAx>
        <c:axId val="471139072"/>
        <c:scaling>
          <c:orientation val="minMax"/>
          <c:max val="4"/>
        </c:scaling>
        <c:delete val="0"/>
        <c:axPos val="r"/>
        <c:numFmt formatCode="0" sourceLinked="0"/>
        <c:majorTickMark val="in"/>
        <c:minorTickMark val="none"/>
        <c:tickLblPos val="nextTo"/>
        <c:spPr>
          <a:ln w="3175">
            <a:solidFill>
              <a:srgbClr val="000000"/>
            </a:solidFill>
            <a:prstDash val="solid"/>
          </a:ln>
        </c:spPr>
        <c:crossAx val="436796416"/>
        <c:crosses val="max"/>
        <c:crossBetween val="between"/>
        <c:majorUnit val="1"/>
      </c:valAx>
      <c:spPr>
        <a:noFill/>
        <a:ln>
          <a:noFill/>
          <a:prstDash val="solid"/>
        </a:ln>
      </c:spPr>
    </c:plotArea>
    <c:legend>
      <c:legendPos val="t"/>
      <c:layout>
        <c:manualLayout>
          <c:xMode val="edge"/>
          <c:yMode val="edge"/>
          <c:x val="1.1289748574733389E-4"/>
          <c:y val="1.4025167535315887E-2"/>
          <c:w val="0.52773929712591228"/>
          <c:h val="0.25643260960246872"/>
        </c:manualLayout>
      </c:layout>
      <c:overlay val="0"/>
      <c:spPr>
        <a:ln w="25400">
          <a:noFill/>
        </a:ln>
      </c:spPr>
    </c:legend>
    <c:plotVisOnly val="1"/>
    <c:dispBlanksAs val="gap"/>
    <c:showDLblsOverMax val="0"/>
  </c:chart>
  <c:spPr>
    <a:ln w="3175">
      <a:solidFill>
        <a:srgbClr val="FFFFFF"/>
      </a:solidFill>
      <a:prstDash val="solid"/>
    </a:ln>
  </c:spPr>
  <c:txPr>
    <a:bodyPr/>
    <a:lstStyle/>
    <a:p>
      <a:pPr>
        <a:defRPr sz="1100">
          <a:latin typeface="Arial" panose="020B0604020202020204" pitchFamily="34" charset="0"/>
          <a:cs typeface="Arial" panose="020B0604020202020204" pitchFamily="34" charset="0"/>
        </a:defRPr>
      </a:pPr>
      <a:endParaRPr lang="en-US"/>
    </a:p>
  </c:txPr>
  <c:externalData r:id="rId1">
    <c:autoUpdate val="0"/>
  </c:externalData>
  <c:userShapes r:id="rId2"/>
</c:chartSpace>
</file>

<file path=ppt/charts/chart12.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4.1666716188778291E-2"/>
          <c:y val="0.1060047929004192"/>
          <c:w val="0.86504661055299126"/>
          <c:h val="0.73954546654676645"/>
        </c:manualLayout>
      </c:layout>
      <c:lineChart>
        <c:grouping val="standard"/>
        <c:varyColors val="0"/>
        <c:ser>
          <c:idx val="1"/>
          <c:order val="0"/>
          <c:tx>
            <c:v>2014 NMG Survey responses</c:v>
          </c:tx>
          <c:marker>
            <c:symbol val="none"/>
          </c:marker>
          <c:cat>
            <c:numRef>
              <c:f>Data!$A$3:$A$33</c:f>
              <c:numCache>
                <c:formatCode>0.0</c:formatCode>
                <c:ptCount val="31"/>
                <c:pt idx="0">
                  <c:v>0</c:v>
                </c:pt>
                <c:pt idx="1">
                  <c:v>0.1</c:v>
                </c:pt>
                <c:pt idx="2">
                  <c:v>0.2</c:v>
                </c:pt>
                <c:pt idx="3">
                  <c:v>0.30000000000000004</c:v>
                </c:pt>
                <c:pt idx="4">
                  <c:v>0.4</c:v>
                </c:pt>
                <c:pt idx="5">
                  <c:v>0.5</c:v>
                </c:pt>
                <c:pt idx="6">
                  <c:v>0.6</c:v>
                </c:pt>
                <c:pt idx="7">
                  <c:v>0.7</c:v>
                </c:pt>
                <c:pt idx="8">
                  <c:v>0.79999999999999993</c:v>
                </c:pt>
                <c:pt idx="9">
                  <c:v>0.89999999999999991</c:v>
                </c:pt>
                <c:pt idx="10">
                  <c:v>0.99999999999999989</c:v>
                </c:pt>
                <c:pt idx="11">
                  <c:v>1.0999999999999999</c:v>
                </c:pt>
                <c:pt idx="12">
                  <c:v>1.2</c:v>
                </c:pt>
                <c:pt idx="13">
                  <c:v>1.3</c:v>
                </c:pt>
                <c:pt idx="14">
                  <c:v>1.4000000000000001</c:v>
                </c:pt>
                <c:pt idx="15">
                  <c:v>1.5000000000000002</c:v>
                </c:pt>
                <c:pt idx="16">
                  <c:v>1.6000000000000003</c:v>
                </c:pt>
                <c:pt idx="17">
                  <c:v>1.7000000000000004</c:v>
                </c:pt>
                <c:pt idx="18">
                  <c:v>1.8000000000000005</c:v>
                </c:pt>
                <c:pt idx="19">
                  <c:v>1.9000000000000006</c:v>
                </c:pt>
                <c:pt idx="20">
                  <c:v>2.0000000000000004</c:v>
                </c:pt>
                <c:pt idx="21">
                  <c:v>2.1000000000000005</c:v>
                </c:pt>
                <c:pt idx="22">
                  <c:v>2.2000000000000006</c:v>
                </c:pt>
                <c:pt idx="23">
                  <c:v>2.3000000000000007</c:v>
                </c:pt>
                <c:pt idx="24">
                  <c:v>2.4000000000000008</c:v>
                </c:pt>
                <c:pt idx="25">
                  <c:v>2.5000000000000009</c:v>
                </c:pt>
                <c:pt idx="26">
                  <c:v>2.600000000000001</c:v>
                </c:pt>
                <c:pt idx="27">
                  <c:v>2.7000000000000011</c:v>
                </c:pt>
                <c:pt idx="28">
                  <c:v>2.8000000000000012</c:v>
                </c:pt>
                <c:pt idx="29">
                  <c:v>2.9000000000000012</c:v>
                </c:pt>
                <c:pt idx="30">
                  <c:v>3.0000000000000013</c:v>
                </c:pt>
              </c:numCache>
            </c:numRef>
          </c:cat>
          <c:val>
            <c:numRef>
              <c:f>Data!$H$3:$H$33</c:f>
              <c:numCache>
                <c:formatCode>0.00</c:formatCode>
                <c:ptCount val="31"/>
                <c:pt idx="0">
                  <c:v>0</c:v>
                </c:pt>
                <c:pt idx="1">
                  <c:v>0.70484000000000002</c:v>
                </c:pt>
                <c:pt idx="2">
                  <c:v>1.30322</c:v>
                </c:pt>
                <c:pt idx="3">
                  <c:v>2.5328400000000002</c:v>
                </c:pt>
                <c:pt idx="4">
                  <c:v>4.5472899999999994</c:v>
                </c:pt>
                <c:pt idx="5">
                  <c:v>6.3971700000000009</c:v>
                </c:pt>
                <c:pt idx="6">
                  <c:v>8.2450399999999995</c:v>
                </c:pt>
                <c:pt idx="7">
                  <c:v>10.936249999999999</c:v>
                </c:pt>
                <c:pt idx="8">
                  <c:v>12.872239999999998</c:v>
                </c:pt>
                <c:pt idx="9">
                  <c:v>16.018940000000001</c:v>
                </c:pt>
                <c:pt idx="10">
                  <c:v>17.622209999999999</c:v>
                </c:pt>
                <c:pt idx="11">
                  <c:v>20.433979999999998</c:v>
                </c:pt>
                <c:pt idx="12">
                  <c:v>21.836659999999998</c:v>
                </c:pt>
                <c:pt idx="13">
                  <c:v>25.182569999999998</c:v>
                </c:pt>
                <c:pt idx="14">
                  <c:v>26.57638</c:v>
                </c:pt>
                <c:pt idx="15">
                  <c:v>27.626250000000002</c:v>
                </c:pt>
                <c:pt idx="16">
                  <c:v>30.736509999999999</c:v>
                </c:pt>
                <c:pt idx="17">
                  <c:v>32.700180000000003</c:v>
                </c:pt>
                <c:pt idx="18">
                  <c:v>34.091200000000001</c:v>
                </c:pt>
                <c:pt idx="19">
                  <c:v>35.819040000000001</c:v>
                </c:pt>
                <c:pt idx="20">
                  <c:v>36.5732</c:v>
                </c:pt>
                <c:pt idx="21">
                  <c:v>38.831800000000001</c:v>
                </c:pt>
                <c:pt idx="22">
                  <c:v>39.742060000000002</c:v>
                </c:pt>
                <c:pt idx="23">
                  <c:v>40.340589999999999</c:v>
                </c:pt>
                <c:pt idx="24">
                  <c:v>41.032049999999998</c:v>
                </c:pt>
                <c:pt idx="25">
                  <c:v>42.746000000000002</c:v>
                </c:pt>
                <c:pt idx="26">
                  <c:v>44.671349999999997</c:v>
                </c:pt>
                <c:pt idx="27">
                  <c:v>45.839359999999999</c:v>
                </c:pt>
                <c:pt idx="28">
                  <c:v>46.72052</c:v>
                </c:pt>
                <c:pt idx="29">
                  <c:v>47.481859999999998</c:v>
                </c:pt>
                <c:pt idx="30">
                  <c:v>47.688229999999997</c:v>
                </c:pt>
              </c:numCache>
            </c:numRef>
          </c:val>
          <c:smooth val="0"/>
        </c:ser>
        <c:ser>
          <c:idx val="2"/>
          <c:order val="1"/>
          <c:tx>
            <c:v>2013 NMG Survey responses</c:v>
          </c:tx>
          <c:spPr>
            <a:ln>
              <a:solidFill>
                <a:schemeClr val="accent2"/>
              </a:solidFill>
              <a:prstDash val="sysDash"/>
            </a:ln>
          </c:spPr>
          <c:marker>
            <c:symbol val="none"/>
          </c:marker>
          <c:cat>
            <c:numRef>
              <c:f>Data!$A$3:$A$33</c:f>
              <c:numCache>
                <c:formatCode>0.0</c:formatCode>
                <c:ptCount val="31"/>
                <c:pt idx="0">
                  <c:v>0</c:v>
                </c:pt>
                <c:pt idx="1">
                  <c:v>0.1</c:v>
                </c:pt>
                <c:pt idx="2">
                  <c:v>0.2</c:v>
                </c:pt>
                <c:pt idx="3">
                  <c:v>0.30000000000000004</c:v>
                </c:pt>
                <c:pt idx="4">
                  <c:v>0.4</c:v>
                </c:pt>
                <c:pt idx="5">
                  <c:v>0.5</c:v>
                </c:pt>
                <c:pt idx="6">
                  <c:v>0.6</c:v>
                </c:pt>
                <c:pt idx="7">
                  <c:v>0.7</c:v>
                </c:pt>
                <c:pt idx="8">
                  <c:v>0.79999999999999993</c:v>
                </c:pt>
                <c:pt idx="9">
                  <c:v>0.89999999999999991</c:v>
                </c:pt>
                <c:pt idx="10">
                  <c:v>0.99999999999999989</c:v>
                </c:pt>
                <c:pt idx="11">
                  <c:v>1.0999999999999999</c:v>
                </c:pt>
                <c:pt idx="12">
                  <c:v>1.2</c:v>
                </c:pt>
                <c:pt idx="13">
                  <c:v>1.3</c:v>
                </c:pt>
                <c:pt idx="14">
                  <c:v>1.4000000000000001</c:v>
                </c:pt>
                <c:pt idx="15">
                  <c:v>1.5000000000000002</c:v>
                </c:pt>
                <c:pt idx="16">
                  <c:v>1.6000000000000003</c:v>
                </c:pt>
                <c:pt idx="17">
                  <c:v>1.7000000000000004</c:v>
                </c:pt>
                <c:pt idx="18">
                  <c:v>1.8000000000000005</c:v>
                </c:pt>
                <c:pt idx="19">
                  <c:v>1.9000000000000006</c:v>
                </c:pt>
                <c:pt idx="20">
                  <c:v>2.0000000000000004</c:v>
                </c:pt>
                <c:pt idx="21">
                  <c:v>2.1000000000000005</c:v>
                </c:pt>
                <c:pt idx="22">
                  <c:v>2.2000000000000006</c:v>
                </c:pt>
                <c:pt idx="23">
                  <c:v>2.3000000000000007</c:v>
                </c:pt>
                <c:pt idx="24">
                  <c:v>2.4000000000000008</c:v>
                </c:pt>
                <c:pt idx="25">
                  <c:v>2.5000000000000009</c:v>
                </c:pt>
                <c:pt idx="26">
                  <c:v>2.600000000000001</c:v>
                </c:pt>
                <c:pt idx="27">
                  <c:v>2.7000000000000011</c:v>
                </c:pt>
                <c:pt idx="28">
                  <c:v>2.8000000000000012</c:v>
                </c:pt>
                <c:pt idx="29">
                  <c:v>2.9000000000000012</c:v>
                </c:pt>
                <c:pt idx="30">
                  <c:v>3.0000000000000013</c:v>
                </c:pt>
              </c:numCache>
            </c:numRef>
          </c:cat>
          <c:val>
            <c:numRef>
              <c:f>Data!$I$3:$I$33</c:f>
              <c:numCache>
                <c:formatCode>0.00</c:formatCode>
                <c:ptCount val="31"/>
                <c:pt idx="0">
                  <c:v>0</c:v>
                </c:pt>
                <c:pt idx="1">
                  <c:v>2.241625</c:v>
                </c:pt>
                <c:pt idx="2">
                  <c:v>4.5197719999999997</c:v>
                </c:pt>
                <c:pt idx="3">
                  <c:v>6.7390169999999996</c:v>
                </c:pt>
                <c:pt idx="4">
                  <c:v>9.0743979999999986</c:v>
                </c:pt>
                <c:pt idx="5">
                  <c:v>11.393735</c:v>
                </c:pt>
                <c:pt idx="6">
                  <c:v>13.755573</c:v>
                </c:pt>
                <c:pt idx="7">
                  <c:v>16.030577999999998</c:v>
                </c:pt>
                <c:pt idx="8">
                  <c:v>18.500494</c:v>
                </c:pt>
                <c:pt idx="9">
                  <c:v>21.039759</c:v>
                </c:pt>
                <c:pt idx="10">
                  <c:v>23.583109</c:v>
                </c:pt>
                <c:pt idx="11">
                  <c:v>26.114629000000001</c:v>
                </c:pt>
                <c:pt idx="12">
                  <c:v>28.608041</c:v>
                </c:pt>
                <c:pt idx="13">
                  <c:v>30.790455000000001</c:v>
                </c:pt>
                <c:pt idx="14">
                  <c:v>32.952258999999998</c:v>
                </c:pt>
                <c:pt idx="15">
                  <c:v>35.018495999999999</c:v>
                </c:pt>
                <c:pt idx="16">
                  <c:v>37.043576999999999</c:v>
                </c:pt>
                <c:pt idx="17">
                  <c:v>38.967526999999997</c:v>
                </c:pt>
                <c:pt idx="18">
                  <c:v>40.756237999999996</c:v>
                </c:pt>
                <c:pt idx="19">
                  <c:v>42.419211999999995</c:v>
                </c:pt>
                <c:pt idx="20">
                  <c:v>44.084301999999994</c:v>
                </c:pt>
                <c:pt idx="21">
                  <c:v>45.577714999999991</c:v>
                </c:pt>
                <c:pt idx="22">
                  <c:v>47.02799199999999</c:v>
                </c:pt>
                <c:pt idx="23">
                  <c:v>48.366956999999992</c:v>
                </c:pt>
                <c:pt idx="24">
                  <c:v>49.575741999999991</c:v>
                </c:pt>
                <c:pt idx="25">
                  <c:v>50.671751999999991</c:v>
                </c:pt>
                <c:pt idx="26">
                  <c:v>51.72126699999999</c:v>
                </c:pt>
                <c:pt idx="27">
                  <c:v>52.687582099999993</c:v>
                </c:pt>
                <c:pt idx="28">
                  <c:v>53.630453399999993</c:v>
                </c:pt>
                <c:pt idx="29">
                  <c:v>54.558498799999995</c:v>
                </c:pt>
                <c:pt idx="30">
                  <c:v>55.494113499999997</c:v>
                </c:pt>
              </c:numCache>
            </c:numRef>
          </c:val>
          <c:smooth val="0"/>
        </c:ser>
        <c:dLbls>
          <c:showLegendKey val="0"/>
          <c:showVal val="0"/>
          <c:showCatName val="0"/>
          <c:showSerName val="0"/>
          <c:showPercent val="0"/>
          <c:showBubbleSize val="0"/>
        </c:dLbls>
        <c:marker val="1"/>
        <c:smooth val="0"/>
        <c:axId val="436747264"/>
        <c:axId val="471225088"/>
      </c:lineChart>
      <c:catAx>
        <c:axId val="436747264"/>
        <c:scaling>
          <c:orientation val="minMax"/>
        </c:scaling>
        <c:delete val="0"/>
        <c:axPos val="b"/>
        <c:numFmt formatCode="0" sourceLinked="0"/>
        <c:majorTickMark val="out"/>
        <c:minorTickMark val="none"/>
        <c:tickLblPos val="nextTo"/>
        <c:crossAx val="471225088"/>
        <c:crosses val="autoZero"/>
        <c:auto val="1"/>
        <c:lblAlgn val="ctr"/>
        <c:lblOffset val="100"/>
        <c:tickLblSkip val="10"/>
        <c:noMultiLvlLbl val="0"/>
      </c:catAx>
      <c:valAx>
        <c:axId val="471225088"/>
        <c:scaling>
          <c:orientation val="minMax"/>
        </c:scaling>
        <c:delete val="0"/>
        <c:axPos val="r"/>
        <c:numFmt formatCode="0" sourceLinked="0"/>
        <c:majorTickMark val="out"/>
        <c:minorTickMark val="none"/>
        <c:tickLblPos val="nextTo"/>
        <c:crossAx val="436747264"/>
        <c:crosses val="max"/>
        <c:crossBetween val="midCat"/>
      </c:valAx>
      <c:spPr>
        <a:ln>
          <a:noFill/>
        </a:ln>
      </c:spPr>
    </c:plotArea>
    <c:legend>
      <c:legendPos val="r"/>
      <c:layout>
        <c:manualLayout>
          <c:xMode val="edge"/>
          <c:yMode val="edge"/>
          <c:x val="0"/>
          <c:y val="6.4758085866254242E-2"/>
          <c:w val="0.51687362249693769"/>
          <c:h val="0.21454634494463973"/>
        </c:manualLayout>
      </c:layout>
      <c:overlay val="0"/>
    </c:legend>
    <c:plotVisOnly val="1"/>
    <c:dispBlanksAs val="gap"/>
    <c:showDLblsOverMax val="0"/>
  </c:chart>
  <c:spPr>
    <a:ln>
      <a:noFill/>
    </a:ln>
  </c:spPr>
  <c:txPr>
    <a:bodyPr/>
    <a:lstStyle/>
    <a:p>
      <a:pPr>
        <a:defRPr sz="1200">
          <a:latin typeface="Arial" panose="020B0604020202020204" pitchFamily="34" charset="0"/>
          <a:cs typeface="Arial" panose="020B0604020202020204" pitchFamily="34" charset="0"/>
        </a:defRPr>
      </a:pPr>
      <a:endParaRPr lang="en-US"/>
    </a:p>
  </c:txPr>
  <c:externalData r:id="rId2">
    <c:autoUpdate val="0"/>
  </c:externalData>
  <c:userShapes r:id="rId3"/>
</c:chartSpace>
</file>

<file path=ppt/charts/chart13.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7.370165882820913E-2"/>
          <c:y val="0.12824190396426577"/>
          <c:w val="0.82874513437811881"/>
          <c:h val="0.76045714684533783"/>
        </c:manualLayout>
      </c:layout>
      <c:lineChart>
        <c:grouping val="standard"/>
        <c:varyColors val="0"/>
        <c:ser>
          <c:idx val="3"/>
          <c:order val="0"/>
          <c:tx>
            <c:v> 3-4</c:v>
          </c:tx>
          <c:spPr>
            <a:ln w="25400">
              <a:solidFill>
                <a:srgbClr val="165788"/>
              </a:solidFill>
              <a:prstDash val="solid"/>
            </a:ln>
          </c:spPr>
          <c:marker>
            <c:symbol val="none"/>
          </c:marker>
          <c:dPt>
            <c:idx val="21"/>
            <c:bubble3D val="0"/>
            <c:spPr>
              <a:ln w="25400">
                <a:solidFill>
                  <a:srgbClr val="165788"/>
                </a:solidFill>
                <a:prstDash val="dash"/>
              </a:ln>
            </c:spPr>
          </c:dPt>
          <c:dPt>
            <c:idx val="22"/>
            <c:bubble3D val="0"/>
            <c:spPr>
              <a:ln w="25400">
                <a:solidFill>
                  <a:srgbClr val="165788"/>
                </a:solidFill>
                <a:prstDash val="dash"/>
              </a:ln>
            </c:spPr>
          </c:dPt>
          <c:cat>
            <c:numRef>
              <c:f>Data!$A$7:$A$29</c:f>
              <c:numCache>
                <c:formatCode>General</c:formatCode>
                <c:ptCount val="23"/>
                <c:pt idx="0">
                  <c:v>1992</c:v>
                </c:pt>
                <c:pt idx="1">
                  <c:v>1993</c:v>
                </c:pt>
                <c:pt idx="2">
                  <c:v>1994</c:v>
                </c:pt>
                <c:pt idx="3">
                  <c:v>1995</c:v>
                </c:pt>
                <c:pt idx="4">
                  <c:v>1996</c:v>
                </c:pt>
                <c:pt idx="5">
                  <c:v>1997</c:v>
                </c:pt>
                <c:pt idx="6">
                  <c:v>1998</c:v>
                </c:pt>
                <c:pt idx="7">
                  <c:v>1999</c:v>
                </c:pt>
                <c:pt idx="8">
                  <c:v>2000</c:v>
                </c:pt>
                <c:pt idx="9">
                  <c:v>2001</c:v>
                </c:pt>
                <c:pt idx="10">
                  <c:v>2002</c:v>
                </c:pt>
                <c:pt idx="11">
                  <c:v>2003</c:v>
                </c:pt>
                <c:pt idx="12">
                  <c:v>2004</c:v>
                </c:pt>
                <c:pt idx="13">
                  <c:v>2005</c:v>
                </c:pt>
                <c:pt idx="14">
                  <c:v>2006</c:v>
                </c:pt>
                <c:pt idx="15">
                  <c:v>2007</c:v>
                </c:pt>
                <c:pt idx="16">
                  <c:v>2008</c:v>
                </c:pt>
                <c:pt idx="17">
                  <c:v>2009</c:v>
                </c:pt>
                <c:pt idx="18">
                  <c:v>2010</c:v>
                </c:pt>
                <c:pt idx="19">
                  <c:v>2011</c:v>
                </c:pt>
                <c:pt idx="20">
                  <c:v>2012</c:v>
                </c:pt>
                <c:pt idx="21">
                  <c:v>2013</c:v>
                </c:pt>
                <c:pt idx="22">
                  <c:v>2014</c:v>
                </c:pt>
              </c:numCache>
            </c:numRef>
          </c:cat>
          <c:val>
            <c:numRef>
              <c:f>Data!$W$7:$W$29</c:f>
              <c:numCache>
                <c:formatCode>General</c:formatCode>
                <c:ptCount val="23"/>
                <c:pt idx="0">
                  <c:v>1.410066</c:v>
                </c:pt>
                <c:pt idx="1">
                  <c:v>1.7363159999999997</c:v>
                </c:pt>
                <c:pt idx="2">
                  <c:v>1.5422400000000003</c:v>
                </c:pt>
                <c:pt idx="3">
                  <c:v>1.1841199999999998</c:v>
                </c:pt>
                <c:pt idx="4">
                  <c:v>1.452712</c:v>
                </c:pt>
                <c:pt idx="5">
                  <c:v>1.2268559999999999</c:v>
                </c:pt>
                <c:pt idx="6">
                  <c:v>1.11381</c:v>
                </c:pt>
                <c:pt idx="7">
                  <c:v>1.2905549999999999</c:v>
                </c:pt>
                <c:pt idx="8">
                  <c:v>1.1901539999999999</c:v>
                </c:pt>
                <c:pt idx="9">
                  <c:v>1.52397</c:v>
                </c:pt>
                <c:pt idx="10">
                  <c:v>1.6061910000000001</c:v>
                </c:pt>
                <c:pt idx="11">
                  <c:v>2.1430500000000001</c:v>
                </c:pt>
                <c:pt idx="12">
                  <c:v>2.558872</c:v>
                </c:pt>
                <c:pt idx="13">
                  <c:v>3.0190260000000002</c:v>
                </c:pt>
                <c:pt idx="14">
                  <c:v>3.9464330000000003</c:v>
                </c:pt>
                <c:pt idx="15">
                  <c:v>4.064445000000001</c:v>
                </c:pt>
                <c:pt idx="16">
                  <c:v>4.0148240000000008</c:v>
                </c:pt>
                <c:pt idx="17">
                  <c:v>3.5453520000000003</c:v>
                </c:pt>
                <c:pt idx="18">
                  <c:v>3.7719</c:v>
                </c:pt>
                <c:pt idx="19">
                  <c:v>3.4858960000000003</c:v>
                </c:pt>
                <c:pt idx="20">
                  <c:v>3.5234239999999999</c:v>
                </c:pt>
                <c:pt idx="21">
                  <c:v>3.8196899999999996</c:v>
                </c:pt>
                <c:pt idx="22">
                  <c:v>3.2173589999999992</c:v>
                </c:pt>
              </c:numCache>
            </c:numRef>
          </c:val>
          <c:smooth val="0"/>
        </c:ser>
        <c:ser>
          <c:idx val="4"/>
          <c:order val="1"/>
          <c:tx>
            <c:v> 4-5</c:v>
          </c:tx>
          <c:spPr>
            <a:ln w="25400">
              <a:solidFill>
                <a:srgbClr val="A31A7E"/>
              </a:solidFill>
              <a:prstDash val="solid"/>
            </a:ln>
          </c:spPr>
          <c:marker>
            <c:symbol val="none"/>
          </c:marker>
          <c:dPt>
            <c:idx val="21"/>
            <c:bubble3D val="0"/>
            <c:spPr>
              <a:ln w="25400">
                <a:solidFill>
                  <a:srgbClr val="A31A7E"/>
                </a:solidFill>
                <a:prstDash val="dash"/>
              </a:ln>
            </c:spPr>
          </c:dPt>
          <c:dPt>
            <c:idx val="22"/>
            <c:bubble3D val="0"/>
            <c:spPr>
              <a:ln w="25400">
                <a:solidFill>
                  <a:srgbClr val="A31A7E"/>
                </a:solidFill>
                <a:prstDash val="dash"/>
              </a:ln>
            </c:spPr>
          </c:dPt>
          <c:cat>
            <c:numRef>
              <c:f>Data!$A$7:$A$29</c:f>
              <c:numCache>
                <c:formatCode>General</c:formatCode>
                <c:ptCount val="23"/>
                <c:pt idx="0">
                  <c:v>1992</c:v>
                </c:pt>
                <c:pt idx="1">
                  <c:v>1993</c:v>
                </c:pt>
                <c:pt idx="2">
                  <c:v>1994</c:v>
                </c:pt>
                <c:pt idx="3">
                  <c:v>1995</c:v>
                </c:pt>
                <c:pt idx="4">
                  <c:v>1996</c:v>
                </c:pt>
                <c:pt idx="5">
                  <c:v>1997</c:v>
                </c:pt>
                <c:pt idx="6">
                  <c:v>1998</c:v>
                </c:pt>
                <c:pt idx="7">
                  <c:v>1999</c:v>
                </c:pt>
                <c:pt idx="8">
                  <c:v>2000</c:v>
                </c:pt>
                <c:pt idx="9">
                  <c:v>2001</c:v>
                </c:pt>
                <c:pt idx="10">
                  <c:v>2002</c:v>
                </c:pt>
                <c:pt idx="11">
                  <c:v>2003</c:v>
                </c:pt>
                <c:pt idx="12">
                  <c:v>2004</c:v>
                </c:pt>
                <c:pt idx="13">
                  <c:v>2005</c:v>
                </c:pt>
                <c:pt idx="14">
                  <c:v>2006</c:v>
                </c:pt>
                <c:pt idx="15">
                  <c:v>2007</c:v>
                </c:pt>
                <c:pt idx="16">
                  <c:v>2008</c:v>
                </c:pt>
                <c:pt idx="17">
                  <c:v>2009</c:v>
                </c:pt>
                <c:pt idx="18">
                  <c:v>2010</c:v>
                </c:pt>
                <c:pt idx="19">
                  <c:v>2011</c:v>
                </c:pt>
                <c:pt idx="20">
                  <c:v>2012</c:v>
                </c:pt>
                <c:pt idx="21">
                  <c:v>2013</c:v>
                </c:pt>
                <c:pt idx="22">
                  <c:v>2014</c:v>
                </c:pt>
              </c:numCache>
            </c:numRef>
          </c:cat>
          <c:val>
            <c:numRef>
              <c:f>Data!$X$7:$X$29</c:f>
              <c:numCache>
                <c:formatCode>General</c:formatCode>
                <c:ptCount val="23"/>
                <c:pt idx="0">
                  <c:v>0.51537499999999992</c:v>
                </c:pt>
                <c:pt idx="1">
                  <c:v>0.67103999999999997</c:v>
                </c:pt>
                <c:pt idx="2">
                  <c:v>0.68972400000000011</c:v>
                </c:pt>
                <c:pt idx="3">
                  <c:v>0.60474700000000003</c:v>
                </c:pt>
                <c:pt idx="4">
                  <c:v>0.54054399999999991</c:v>
                </c:pt>
                <c:pt idx="5">
                  <c:v>0.49748799999999999</c:v>
                </c:pt>
                <c:pt idx="6">
                  <c:v>0.33701999999999999</c:v>
                </c:pt>
                <c:pt idx="7">
                  <c:v>0.46705799999999997</c:v>
                </c:pt>
                <c:pt idx="8">
                  <c:v>0.30050399999999999</c:v>
                </c:pt>
                <c:pt idx="9">
                  <c:v>0.51212000000000002</c:v>
                </c:pt>
                <c:pt idx="10">
                  <c:v>0.58444099999999988</c:v>
                </c:pt>
                <c:pt idx="11">
                  <c:v>0.80007200000000001</c:v>
                </c:pt>
                <c:pt idx="12">
                  <c:v>0.96606400000000014</c:v>
                </c:pt>
                <c:pt idx="13">
                  <c:v>1.133095</c:v>
                </c:pt>
                <c:pt idx="14">
                  <c:v>1.5989519999999999</c:v>
                </c:pt>
                <c:pt idx="15">
                  <c:v>1.5180000000000002</c:v>
                </c:pt>
                <c:pt idx="16">
                  <c:v>1.562792</c:v>
                </c:pt>
                <c:pt idx="17">
                  <c:v>1.3259040000000002</c:v>
                </c:pt>
                <c:pt idx="18">
                  <c:v>1.5807690000000001</c:v>
                </c:pt>
                <c:pt idx="19">
                  <c:v>1.5851220000000001</c:v>
                </c:pt>
                <c:pt idx="20">
                  <c:v>1.6282240000000001</c:v>
                </c:pt>
                <c:pt idx="21">
                  <c:v>1.2304600000000003</c:v>
                </c:pt>
                <c:pt idx="22">
                  <c:v>0.97535400000000039</c:v>
                </c:pt>
              </c:numCache>
            </c:numRef>
          </c:val>
          <c:smooth val="0"/>
        </c:ser>
        <c:ser>
          <c:idx val="5"/>
          <c:order val="2"/>
          <c:tx>
            <c:v> 5+</c:v>
          </c:tx>
          <c:spPr>
            <a:ln w="25400">
              <a:solidFill>
                <a:srgbClr val="F0AB00"/>
              </a:solidFill>
              <a:prstDash val="solid"/>
            </a:ln>
          </c:spPr>
          <c:marker>
            <c:symbol val="none"/>
          </c:marker>
          <c:dPt>
            <c:idx val="21"/>
            <c:bubble3D val="0"/>
            <c:spPr>
              <a:ln w="25400">
                <a:solidFill>
                  <a:srgbClr val="F0AB00"/>
                </a:solidFill>
                <a:prstDash val="dash"/>
              </a:ln>
            </c:spPr>
          </c:dPt>
          <c:dPt>
            <c:idx val="22"/>
            <c:bubble3D val="0"/>
            <c:spPr>
              <a:ln w="25400">
                <a:solidFill>
                  <a:srgbClr val="F0AB00"/>
                </a:solidFill>
                <a:prstDash val="dash"/>
              </a:ln>
            </c:spPr>
          </c:dPt>
          <c:cat>
            <c:numRef>
              <c:f>Data!$A$7:$A$29</c:f>
              <c:numCache>
                <c:formatCode>General</c:formatCode>
                <c:ptCount val="23"/>
                <c:pt idx="0">
                  <c:v>1992</c:v>
                </c:pt>
                <c:pt idx="1">
                  <c:v>1993</c:v>
                </c:pt>
                <c:pt idx="2">
                  <c:v>1994</c:v>
                </c:pt>
                <c:pt idx="3">
                  <c:v>1995</c:v>
                </c:pt>
                <c:pt idx="4">
                  <c:v>1996</c:v>
                </c:pt>
                <c:pt idx="5">
                  <c:v>1997</c:v>
                </c:pt>
                <c:pt idx="6">
                  <c:v>1998</c:v>
                </c:pt>
                <c:pt idx="7">
                  <c:v>1999</c:v>
                </c:pt>
                <c:pt idx="8">
                  <c:v>2000</c:v>
                </c:pt>
                <c:pt idx="9">
                  <c:v>2001</c:v>
                </c:pt>
                <c:pt idx="10">
                  <c:v>2002</c:v>
                </c:pt>
                <c:pt idx="11">
                  <c:v>2003</c:v>
                </c:pt>
                <c:pt idx="12">
                  <c:v>2004</c:v>
                </c:pt>
                <c:pt idx="13">
                  <c:v>2005</c:v>
                </c:pt>
                <c:pt idx="14">
                  <c:v>2006</c:v>
                </c:pt>
                <c:pt idx="15">
                  <c:v>2007</c:v>
                </c:pt>
                <c:pt idx="16">
                  <c:v>2008</c:v>
                </c:pt>
                <c:pt idx="17">
                  <c:v>2009</c:v>
                </c:pt>
                <c:pt idx="18">
                  <c:v>2010</c:v>
                </c:pt>
                <c:pt idx="19">
                  <c:v>2011</c:v>
                </c:pt>
                <c:pt idx="20">
                  <c:v>2012</c:v>
                </c:pt>
                <c:pt idx="21">
                  <c:v>2013</c:v>
                </c:pt>
                <c:pt idx="22">
                  <c:v>2014</c:v>
                </c:pt>
              </c:numCache>
            </c:numRef>
          </c:cat>
          <c:val>
            <c:numRef>
              <c:f>Data!$Y$7:$Y$29</c:f>
              <c:numCache>
                <c:formatCode>General</c:formatCode>
                <c:ptCount val="23"/>
                <c:pt idx="0">
                  <c:v>0.96478199999999992</c:v>
                </c:pt>
                <c:pt idx="1">
                  <c:v>1.2498119999999999</c:v>
                </c:pt>
                <c:pt idx="2">
                  <c:v>1.0581480000000003</c:v>
                </c:pt>
                <c:pt idx="3">
                  <c:v>0.94729600000000003</c:v>
                </c:pt>
                <c:pt idx="4">
                  <c:v>1.0219659999999999</c:v>
                </c:pt>
                <c:pt idx="5">
                  <c:v>1.0244879999999998</c:v>
                </c:pt>
                <c:pt idx="6">
                  <c:v>0.85487999999999997</c:v>
                </c:pt>
                <c:pt idx="7">
                  <c:v>1.0775109999999999</c:v>
                </c:pt>
                <c:pt idx="8">
                  <c:v>0.79870800000000008</c:v>
                </c:pt>
                <c:pt idx="9">
                  <c:v>0.99533000000000005</c:v>
                </c:pt>
                <c:pt idx="10">
                  <c:v>0.95227099999999998</c:v>
                </c:pt>
                <c:pt idx="11">
                  <c:v>1.0858120000000002</c:v>
                </c:pt>
                <c:pt idx="12">
                  <c:v>1.2574800000000002</c:v>
                </c:pt>
                <c:pt idx="13">
                  <c:v>1.7092449999999999</c:v>
                </c:pt>
                <c:pt idx="14">
                  <c:v>1.928148</c:v>
                </c:pt>
                <c:pt idx="15">
                  <c:v>1.7646750000000004</c:v>
                </c:pt>
                <c:pt idx="16">
                  <c:v>1.9374080000000005</c:v>
                </c:pt>
                <c:pt idx="17">
                  <c:v>2.2879049999999999</c:v>
                </c:pt>
                <c:pt idx="18">
                  <c:v>2.2665690000000001</c:v>
                </c:pt>
                <c:pt idx="19">
                  <c:v>2.5698189999999999</c:v>
                </c:pt>
                <c:pt idx="20">
                  <c:v>2.3961919999999997</c:v>
                </c:pt>
                <c:pt idx="21">
                  <c:v>2.1352099999999998</c:v>
                </c:pt>
                <c:pt idx="22">
                  <c:v>1.5841319999999999</c:v>
                </c:pt>
              </c:numCache>
            </c:numRef>
          </c:val>
          <c:smooth val="0"/>
        </c:ser>
        <c:dLbls>
          <c:showLegendKey val="0"/>
          <c:showVal val="0"/>
          <c:showCatName val="0"/>
          <c:showSerName val="0"/>
          <c:showPercent val="0"/>
          <c:showBubbleSize val="0"/>
        </c:dLbls>
        <c:marker val="1"/>
        <c:smooth val="0"/>
        <c:axId val="462113024"/>
        <c:axId val="462118912"/>
      </c:lineChart>
      <c:dateAx>
        <c:axId val="462113024"/>
        <c:scaling>
          <c:orientation val="minMax"/>
        </c:scaling>
        <c:delete val="0"/>
        <c:axPos val="b"/>
        <c:numFmt formatCode="General" sourceLinked="0"/>
        <c:majorTickMark val="in"/>
        <c:minorTickMark val="none"/>
        <c:tickLblPos val="low"/>
        <c:spPr>
          <a:ln w="3175">
            <a:solidFill>
              <a:srgbClr val="000000"/>
            </a:solidFill>
            <a:prstDash val="solid"/>
          </a:ln>
        </c:spPr>
        <c:txPr>
          <a:bodyPr rot="0" vert="horz"/>
          <a:lstStyle/>
          <a:p>
            <a:pPr>
              <a:defRPr sz="1200" b="0" i="0">
                <a:solidFill>
                  <a:srgbClr val="000000"/>
                </a:solidFill>
                <a:latin typeface="Arial"/>
                <a:ea typeface="Arial"/>
                <a:cs typeface="Arial"/>
              </a:defRPr>
            </a:pPr>
            <a:endParaRPr lang="en-US"/>
          </a:p>
        </c:txPr>
        <c:crossAx val="462118912"/>
        <c:crossesAt val="-1.7976931348623157E+308"/>
        <c:auto val="0"/>
        <c:lblOffset val="100"/>
        <c:baseTimeUnit val="days"/>
        <c:majorUnit val="5"/>
        <c:majorTimeUnit val="days"/>
        <c:minorUnit val="1"/>
        <c:minorTimeUnit val="days"/>
      </c:dateAx>
      <c:valAx>
        <c:axId val="462118912"/>
        <c:scaling>
          <c:orientation val="minMax"/>
        </c:scaling>
        <c:delete val="0"/>
        <c:axPos val="r"/>
        <c:numFmt formatCode="0" sourceLinked="0"/>
        <c:majorTickMark val="in"/>
        <c:minorTickMark val="none"/>
        <c:tickLblPos val="nextTo"/>
        <c:spPr>
          <a:ln w="3175">
            <a:solidFill>
              <a:srgbClr val="000000"/>
            </a:solidFill>
            <a:prstDash val="solid"/>
          </a:ln>
        </c:spPr>
        <c:txPr>
          <a:bodyPr/>
          <a:lstStyle/>
          <a:p>
            <a:pPr>
              <a:defRPr sz="1200" b="0" i="0">
                <a:solidFill>
                  <a:srgbClr val="000000"/>
                </a:solidFill>
                <a:latin typeface="Arial"/>
                <a:ea typeface="Arial"/>
                <a:cs typeface="Arial"/>
              </a:defRPr>
            </a:pPr>
            <a:endParaRPr lang="en-US"/>
          </a:p>
        </c:txPr>
        <c:crossAx val="462113024"/>
        <c:crosses val="max"/>
        <c:crossBetween val="midCat"/>
        <c:majorUnit val="1"/>
      </c:valAx>
      <c:spPr>
        <a:noFill/>
        <a:ln>
          <a:noFill/>
          <a:prstDash val="solid"/>
        </a:ln>
      </c:spPr>
    </c:plotArea>
    <c:legend>
      <c:legendPos val="t"/>
      <c:layout>
        <c:manualLayout>
          <c:xMode val="edge"/>
          <c:yMode val="edge"/>
          <c:x val="8.4423453121809697E-2"/>
          <c:y val="0.23809523809523808"/>
          <c:w val="0.31600106214032181"/>
          <c:h val="0.20846560846560847"/>
        </c:manualLayout>
      </c:layout>
      <c:overlay val="0"/>
      <c:spPr>
        <a:ln w="25400">
          <a:noFill/>
        </a:ln>
      </c:spPr>
      <c:txPr>
        <a:bodyPr/>
        <a:lstStyle/>
        <a:p>
          <a:pPr>
            <a:defRPr sz="1200" b="0">
              <a:latin typeface="Arial"/>
              <a:ea typeface="Arial"/>
              <a:cs typeface="Arial"/>
            </a:defRPr>
          </a:pPr>
          <a:endParaRPr lang="en-US"/>
        </a:p>
      </c:txPr>
    </c:legend>
    <c:plotVisOnly val="1"/>
    <c:dispBlanksAs val="gap"/>
    <c:showDLblsOverMax val="0"/>
  </c:chart>
  <c:spPr>
    <a:ln w="3175">
      <a:solidFill>
        <a:srgbClr val="FFFFFF"/>
      </a:solidFill>
      <a:prstDash val="solid"/>
    </a:ln>
  </c:spPr>
  <c:txPr>
    <a:bodyPr/>
    <a:lstStyle/>
    <a:p>
      <a:pPr>
        <a:defRPr sz="1000">
          <a:latin typeface="Arial" panose="020B0604020202020204" pitchFamily="34" charset="0"/>
          <a:cs typeface="Arial" panose="020B0604020202020204" pitchFamily="34" charset="0"/>
        </a:defRPr>
      </a:pPr>
      <a:endParaRPr lang="en-US"/>
    </a:p>
  </c:txPr>
  <c:externalData r:id="rId1">
    <c:autoUpdate val="0"/>
  </c:externalData>
  <c:userShapes r:id="rId2"/>
</c:chartSpace>
</file>

<file path=ppt/charts/chart14.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26"/>
    </mc:Choice>
    <mc:Fallback>
      <c:style val="26"/>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4.9843052272130289E-2"/>
          <c:y val="7.9354137665619343E-2"/>
          <c:w val="0.87613852771210932"/>
          <c:h val="0.80511832044560916"/>
        </c:manualLayout>
      </c:layout>
      <c:lineChart>
        <c:grouping val="standard"/>
        <c:varyColors val="0"/>
        <c:ser>
          <c:idx val="1"/>
          <c:order val="1"/>
          <c:tx>
            <c:strRef>
              <c:f>Sheet1!$C$1</c:f>
              <c:strCache>
                <c:ptCount val="1"/>
                <c:pt idx="0">
                  <c:v>VIX_30DayAVG</c:v>
                </c:pt>
              </c:strCache>
            </c:strRef>
          </c:tx>
          <c:spPr>
            <a:ln w="25400">
              <a:solidFill>
                <a:srgbClr val="FFC000"/>
              </a:solidFill>
            </a:ln>
          </c:spPr>
          <c:marker>
            <c:symbol val="none"/>
          </c:marker>
          <c:cat>
            <c:numRef>
              <c:f>Sheet1!$A$2:$A$128</c:f>
              <c:numCache>
                <c:formatCode>General</c:formatCode>
                <c:ptCount val="127"/>
                <c:pt idx="0">
                  <c:v>2000</c:v>
                </c:pt>
                <c:pt idx="1">
                  <c:v>2000</c:v>
                </c:pt>
                <c:pt idx="2">
                  <c:v>2000</c:v>
                </c:pt>
                <c:pt idx="3">
                  <c:v>2000</c:v>
                </c:pt>
                <c:pt idx="4">
                  <c:v>2000</c:v>
                </c:pt>
                <c:pt idx="5">
                  <c:v>2000</c:v>
                </c:pt>
                <c:pt idx="6">
                  <c:v>2000</c:v>
                </c:pt>
                <c:pt idx="7">
                  <c:v>2000</c:v>
                </c:pt>
                <c:pt idx="8">
                  <c:v>2000</c:v>
                </c:pt>
                <c:pt idx="9">
                  <c:v>2000</c:v>
                </c:pt>
                <c:pt idx="10">
                  <c:v>2000</c:v>
                </c:pt>
                <c:pt idx="11">
                  <c:v>2000</c:v>
                </c:pt>
                <c:pt idx="12">
                  <c:v>2001</c:v>
                </c:pt>
                <c:pt idx="13">
                  <c:v>2001</c:v>
                </c:pt>
                <c:pt idx="14">
                  <c:v>2001</c:v>
                </c:pt>
                <c:pt idx="15">
                  <c:v>2001</c:v>
                </c:pt>
                <c:pt idx="16">
                  <c:v>2001</c:v>
                </c:pt>
                <c:pt idx="17">
                  <c:v>2001</c:v>
                </c:pt>
                <c:pt idx="18">
                  <c:v>2001</c:v>
                </c:pt>
                <c:pt idx="19">
                  <c:v>2001</c:v>
                </c:pt>
                <c:pt idx="20">
                  <c:v>2001</c:v>
                </c:pt>
                <c:pt idx="21">
                  <c:v>2001</c:v>
                </c:pt>
                <c:pt idx="22">
                  <c:v>2001</c:v>
                </c:pt>
                <c:pt idx="23">
                  <c:v>2001</c:v>
                </c:pt>
                <c:pt idx="24">
                  <c:v>2002</c:v>
                </c:pt>
                <c:pt idx="25">
                  <c:v>2002</c:v>
                </c:pt>
                <c:pt idx="26">
                  <c:v>2002</c:v>
                </c:pt>
                <c:pt idx="27">
                  <c:v>2002</c:v>
                </c:pt>
                <c:pt idx="28">
                  <c:v>2002</c:v>
                </c:pt>
                <c:pt idx="29">
                  <c:v>2002</c:v>
                </c:pt>
                <c:pt idx="30">
                  <c:v>2002</c:v>
                </c:pt>
                <c:pt idx="31">
                  <c:v>2002</c:v>
                </c:pt>
                <c:pt idx="32">
                  <c:v>2002</c:v>
                </c:pt>
                <c:pt idx="33">
                  <c:v>2002</c:v>
                </c:pt>
                <c:pt idx="34">
                  <c:v>2002</c:v>
                </c:pt>
                <c:pt idx="35">
                  <c:v>2002</c:v>
                </c:pt>
                <c:pt idx="36">
                  <c:v>2003</c:v>
                </c:pt>
                <c:pt idx="37">
                  <c:v>2003</c:v>
                </c:pt>
                <c:pt idx="38">
                  <c:v>2003</c:v>
                </c:pt>
                <c:pt idx="39">
                  <c:v>2003</c:v>
                </c:pt>
                <c:pt idx="40">
                  <c:v>2003</c:v>
                </c:pt>
                <c:pt idx="41">
                  <c:v>2003</c:v>
                </c:pt>
                <c:pt idx="42">
                  <c:v>2003</c:v>
                </c:pt>
                <c:pt idx="43">
                  <c:v>2003</c:v>
                </c:pt>
                <c:pt idx="44">
                  <c:v>2003</c:v>
                </c:pt>
                <c:pt idx="45">
                  <c:v>2003</c:v>
                </c:pt>
                <c:pt idx="46">
                  <c:v>2003</c:v>
                </c:pt>
                <c:pt idx="47">
                  <c:v>2003</c:v>
                </c:pt>
                <c:pt idx="48">
                  <c:v>2004</c:v>
                </c:pt>
                <c:pt idx="49">
                  <c:v>2004</c:v>
                </c:pt>
                <c:pt idx="50">
                  <c:v>2004</c:v>
                </c:pt>
                <c:pt idx="51">
                  <c:v>2004</c:v>
                </c:pt>
                <c:pt idx="52">
                  <c:v>2004</c:v>
                </c:pt>
                <c:pt idx="53">
                  <c:v>2004</c:v>
                </c:pt>
                <c:pt idx="54">
                  <c:v>2004</c:v>
                </c:pt>
                <c:pt idx="55">
                  <c:v>2004</c:v>
                </c:pt>
                <c:pt idx="56">
                  <c:v>2004</c:v>
                </c:pt>
                <c:pt idx="57">
                  <c:v>2004</c:v>
                </c:pt>
                <c:pt idx="58">
                  <c:v>2004</c:v>
                </c:pt>
                <c:pt idx="59">
                  <c:v>2004</c:v>
                </c:pt>
                <c:pt idx="60">
                  <c:v>2005</c:v>
                </c:pt>
                <c:pt idx="61">
                  <c:v>2005</c:v>
                </c:pt>
                <c:pt idx="62">
                  <c:v>2005</c:v>
                </c:pt>
                <c:pt idx="63">
                  <c:v>2005</c:v>
                </c:pt>
                <c:pt idx="64">
                  <c:v>2005</c:v>
                </c:pt>
                <c:pt idx="65">
                  <c:v>2005</c:v>
                </c:pt>
                <c:pt idx="66">
                  <c:v>2005</c:v>
                </c:pt>
                <c:pt idx="67">
                  <c:v>2005</c:v>
                </c:pt>
                <c:pt idx="68">
                  <c:v>2005</c:v>
                </c:pt>
                <c:pt idx="69">
                  <c:v>2005</c:v>
                </c:pt>
                <c:pt idx="70">
                  <c:v>2005</c:v>
                </c:pt>
                <c:pt idx="71">
                  <c:v>2005</c:v>
                </c:pt>
                <c:pt idx="72">
                  <c:v>2006</c:v>
                </c:pt>
                <c:pt idx="73">
                  <c:v>2006</c:v>
                </c:pt>
                <c:pt idx="74">
                  <c:v>2006</c:v>
                </c:pt>
                <c:pt idx="75">
                  <c:v>2006</c:v>
                </c:pt>
                <c:pt idx="76">
                  <c:v>2006</c:v>
                </c:pt>
                <c:pt idx="77">
                  <c:v>2006</c:v>
                </c:pt>
                <c:pt idx="78">
                  <c:v>2006</c:v>
                </c:pt>
                <c:pt idx="79">
                  <c:v>2006</c:v>
                </c:pt>
                <c:pt idx="80">
                  <c:v>2006</c:v>
                </c:pt>
                <c:pt idx="81">
                  <c:v>2006</c:v>
                </c:pt>
                <c:pt idx="82">
                  <c:v>2006</c:v>
                </c:pt>
                <c:pt idx="83">
                  <c:v>2006</c:v>
                </c:pt>
                <c:pt idx="84">
                  <c:v>2007</c:v>
                </c:pt>
                <c:pt idx="85">
                  <c:v>2007</c:v>
                </c:pt>
                <c:pt idx="86">
                  <c:v>2007</c:v>
                </c:pt>
                <c:pt idx="87">
                  <c:v>2007</c:v>
                </c:pt>
                <c:pt idx="88">
                  <c:v>2007</c:v>
                </c:pt>
                <c:pt idx="89">
                  <c:v>2007</c:v>
                </c:pt>
                <c:pt idx="90">
                  <c:v>2007</c:v>
                </c:pt>
                <c:pt idx="91">
                  <c:v>2007</c:v>
                </c:pt>
                <c:pt idx="92">
                  <c:v>2007</c:v>
                </c:pt>
                <c:pt idx="93">
                  <c:v>2007</c:v>
                </c:pt>
                <c:pt idx="94">
                  <c:v>2007</c:v>
                </c:pt>
                <c:pt idx="95">
                  <c:v>2007</c:v>
                </c:pt>
                <c:pt idx="96">
                  <c:v>2008</c:v>
                </c:pt>
                <c:pt idx="97">
                  <c:v>2008</c:v>
                </c:pt>
                <c:pt idx="98">
                  <c:v>2008</c:v>
                </c:pt>
                <c:pt idx="99">
                  <c:v>2008</c:v>
                </c:pt>
                <c:pt idx="100">
                  <c:v>2008</c:v>
                </c:pt>
                <c:pt idx="101">
                  <c:v>2008</c:v>
                </c:pt>
                <c:pt idx="102">
                  <c:v>2008</c:v>
                </c:pt>
                <c:pt idx="103">
                  <c:v>2008</c:v>
                </c:pt>
                <c:pt idx="104">
                  <c:v>2008</c:v>
                </c:pt>
                <c:pt idx="105">
                  <c:v>2008</c:v>
                </c:pt>
                <c:pt idx="106">
                  <c:v>2008</c:v>
                </c:pt>
                <c:pt idx="107">
                  <c:v>2008</c:v>
                </c:pt>
                <c:pt idx="108">
                  <c:v>2009</c:v>
                </c:pt>
                <c:pt idx="109">
                  <c:v>2009</c:v>
                </c:pt>
                <c:pt idx="110">
                  <c:v>2009</c:v>
                </c:pt>
                <c:pt idx="111">
                  <c:v>2009</c:v>
                </c:pt>
                <c:pt idx="112">
                  <c:v>2009</c:v>
                </c:pt>
                <c:pt idx="113">
                  <c:v>2009</c:v>
                </c:pt>
                <c:pt idx="114">
                  <c:v>2009</c:v>
                </c:pt>
                <c:pt idx="115">
                  <c:v>2009</c:v>
                </c:pt>
                <c:pt idx="116">
                  <c:v>2009</c:v>
                </c:pt>
                <c:pt idx="117">
                  <c:v>2009</c:v>
                </c:pt>
                <c:pt idx="118">
                  <c:v>2009</c:v>
                </c:pt>
                <c:pt idx="119">
                  <c:v>2009</c:v>
                </c:pt>
                <c:pt idx="120">
                  <c:v>2010</c:v>
                </c:pt>
                <c:pt idx="121">
                  <c:v>2010</c:v>
                </c:pt>
                <c:pt idx="122">
                  <c:v>2010</c:v>
                </c:pt>
                <c:pt idx="123">
                  <c:v>2010</c:v>
                </c:pt>
                <c:pt idx="124">
                  <c:v>2010</c:v>
                </c:pt>
                <c:pt idx="125">
                  <c:v>2010</c:v>
                </c:pt>
                <c:pt idx="126">
                  <c:v>2010</c:v>
                </c:pt>
              </c:numCache>
            </c:numRef>
          </c:cat>
          <c:val>
            <c:numRef>
              <c:f>Sheet1!$C$1:$C$128</c:f>
              <c:numCache>
                <c:formatCode>General</c:formatCode>
                <c:ptCount val="128"/>
                <c:pt idx="0">
                  <c:v>0</c:v>
                </c:pt>
                <c:pt idx="1">
                  <c:v>0.102910443212353</c:v>
                </c:pt>
                <c:pt idx="2">
                  <c:v>0.14442714192675701</c:v>
                </c:pt>
                <c:pt idx="3">
                  <c:v>5.1872954733120098E-2</c:v>
                </c:pt>
                <c:pt idx="4">
                  <c:v>0.520948310600028</c:v>
                </c:pt>
                <c:pt idx="5">
                  <c:v>0.43748985919592698</c:v>
                </c:pt>
                <c:pt idx="6">
                  <c:v>-7.2440899261192598E-2</c:v>
                </c:pt>
                <c:pt idx="7">
                  <c:v>-0.24620964839111401</c:v>
                </c:pt>
                <c:pt idx="8">
                  <c:v>-0.43657498533657502</c:v>
                </c:pt>
                <c:pt idx="9">
                  <c:v>-0.26789117719876299</c:v>
                </c:pt>
                <c:pt idx="10">
                  <c:v>0.31371187658307598</c:v>
                </c:pt>
                <c:pt idx="11">
                  <c:v>0.43851066566455499</c:v>
                </c:pt>
                <c:pt idx="12">
                  <c:v>0.45408790616252998</c:v>
                </c:pt>
                <c:pt idx="13">
                  <c:v>0.284019411143901</c:v>
                </c:pt>
                <c:pt idx="14">
                  <c:v>0.125022326627934</c:v>
                </c:pt>
                <c:pt idx="15">
                  <c:v>0.66154671037019397</c:v>
                </c:pt>
                <c:pt idx="16">
                  <c:v>0.62326713459594096</c:v>
                </c:pt>
                <c:pt idx="17">
                  <c:v>7.5699429272743493E-2</c:v>
                </c:pt>
                <c:pt idx="18">
                  <c:v>-0.13569439199786801</c:v>
                </c:pt>
                <c:pt idx="19">
                  <c:v>9.4520265409646902E-3</c:v>
                </c:pt>
                <c:pt idx="20">
                  <c:v>-3.8495418893099598E-2</c:v>
                </c:pt>
                <c:pt idx="21">
                  <c:v>1.3545659339624401</c:v>
                </c:pt>
                <c:pt idx="22">
                  <c:v>1.1072562898951199</c:v>
                </c:pt>
                <c:pt idx="23">
                  <c:v>0.46468625735847602</c:v>
                </c:pt>
                <c:pt idx="24">
                  <c:v>0.15756266667883601</c:v>
                </c:pt>
                <c:pt idx="25">
                  <c:v>2.7699650533994499E-3</c:v>
                </c:pt>
                <c:pt idx="26">
                  <c:v>6.8493202319147697E-2</c:v>
                </c:pt>
                <c:pt idx="27">
                  <c:v>-0.34200929879182301</c:v>
                </c:pt>
                <c:pt idx="28">
                  <c:v>-0.24542314697713299</c:v>
                </c:pt>
                <c:pt idx="29">
                  <c:v>-0.22566470963617499</c:v>
                </c:pt>
                <c:pt idx="30">
                  <c:v>0.32120281840956399</c:v>
                </c:pt>
                <c:pt idx="31">
                  <c:v>1.24739399146764</c:v>
                </c:pt>
                <c:pt idx="32">
                  <c:v>1.2150227641762601</c:v>
                </c:pt>
                <c:pt idx="33">
                  <c:v>1.62700058623377</c:v>
                </c:pt>
                <c:pt idx="34">
                  <c:v>1.37331546066141</c:v>
                </c:pt>
                <c:pt idx="35">
                  <c:v>0.62759288973518002</c:v>
                </c:pt>
                <c:pt idx="36">
                  <c:v>0.63133584854525704</c:v>
                </c:pt>
                <c:pt idx="37">
                  <c:v>0.548387860514017</c:v>
                </c:pt>
                <c:pt idx="38">
                  <c:v>1.0541989723484699</c:v>
                </c:pt>
                <c:pt idx="39">
                  <c:v>0.88706283604956404</c:v>
                </c:pt>
                <c:pt idx="40">
                  <c:v>0.186250310897216</c:v>
                </c:pt>
                <c:pt idx="41">
                  <c:v>-0.20964923005023001</c:v>
                </c:pt>
                <c:pt idx="42">
                  <c:v>-0.19668703725151801</c:v>
                </c:pt>
                <c:pt idx="43">
                  <c:v>-0.323401837277069</c:v>
                </c:pt>
                <c:pt idx="44">
                  <c:v>-0.31148785618838598</c:v>
                </c:pt>
                <c:pt idx="45">
                  <c:v>-0.28425720226538198</c:v>
                </c:pt>
                <c:pt idx="46">
                  <c:v>-0.44345582582341098</c:v>
                </c:pt>
                <c:pt idx="47">
                  <c:v>-0.50912560308601096</c:v>
                </c:pt>
                <c:pt idx="48">
                  <c:v>-0.56975886776787998</c:v>
                </c:pt>
                <c:pt idx="49">
                  <c:v>-0.64628924565927404</c:v>
                </c:pt>
                <c:pt idx="50">
                  <c:v>-0.65711196322367105</c:v>
                </c:pt>
                <c:pt idx="51">
                  <c:v>-0.47891509154173401</c:v>
                </c:pt>
                <c:pt idx="52">
                  <c:v>-0.68874796407035099</c:v>
                </c:pt>
                <c:pt idx="53">
                  <c:v>-0.47705726411440902</c:v>
                </c:pt>
                <c:pt idx="54">
                  <c:v>-0.72477080288402296</c:v>
                </c:pt>
                <c:pt idx="55">
                  <c:v>-0.70944728058571105</c:v>
                </c:pt>
                <c:pt idx="56">
                  <c:v>-0.58476952613302802</c:v>
                </c:pt>
                <c:pt idx="57">
                  <c:v>-0.85941684014031505</c:v>
                </c:pt>
                <c:pt idx="58">
                  <c:v>-0.76521485570223402</c:v>
                </c:pt>
                <c:pt idx="59">
                  <c:v>-0.91257187966074405</c:v>
                </c:pt>
                <c:pt idx="60">
                  <c:v>-1.03048536112191</c:v>
                </c:pt>
                <c:pt idx="61">
                  <c:v>-0.92725231726399804</c:v>
                </c:pt>
                <c:pt idx="62">
                  <c:v>-1.1096781294649101</c:v>
                </c:pt>
                <c:pt idx="63">
                  <c:v>-0.96013189252847997</c:v>
                </c:pt>
                <c:pt idx="64">
                  <c:v>-0.81952543946831902</c:v>
                </c:pt>
                <c:pt idx="65">
                  <c:v>-0.87137421171823204</c:v>
                </c:pt>
                <c:pt idx="66">
                  <c:v>-1.0928299472899701</c:v>
                </c:pt>
                <c:pt idx="67">
                  <c:v>-1.17930668379186</c:v>
                </c:pt>
                <c:pt idx="68">
                  <c:v>-0.97860173700138298</c:v>
                </c:pt>
                <c:pt idx="69">
                  <c:v>-1.01270230940703</c:v>
                </c:pt>
                <c:pt idx="70">
                  <c:v>-0.76903317549720895</c:v>
                </c:pt>
                <c:pt idx="71">
                  <c:v>-1.06339553741128</c:v>
                </c:pt>
                <c:pt idx="72">
                  <c:v>-1.1570448707582099</c:v>
                </c:pt>
                <c:pt idx="73">
                  <c:v>-1.0751720417813899</c:v>
                </c:pt>
                <c:pt idx="74">
                  <c:v>-1.0292712820237799</c:v>
                </c:pt>
                <c:pt idx="75">
                  <c:v>-1.11126434483717</c:v>
                </c:pt>
                <c:pt idx="76">
                  <c:v>-1.0950738473084101</c:v>
                </c:pt>
                <c:pt idx="77">
                  <c:v>-0.82000044641990999</c:v>
                </c:pt>
                <c:pt idx="78">
                  <c:v>-0.56002352160320701</c:v>
                </c:pt>
                <c:pt idx="79">
                  <c:v>-0.728056568413184</c:v>
                </c:pt>
                <c:pt idx="80">
                  <c:v>-0.93635337584247902</c:v>
                </c:pt>
                <c:pt idx="81">
                  <c:v>-1.05950436767951</c:v>
                </c:pt>
                <c:pt idx="82">
                  <c:v>-1.1521532182215299</c:v>
                </c:pt>
                <c:pt idx="83">
                  <c:v>-1.20371881387928</c:v>
                </c:pt>
                <c:pt idx="84">
                  <c:v>-1.1882219596276</c:v>
                </c:pt>
                <c:pt idx="85">
                  <c:v>-1.1799924742407599</c:v>
                </c:pt>
                <c:pt idx="86">
                  <c:v>-1.1680952591459599</c:v>
                </c:pt>
                <c:pt idx="87">
                  <c:v>-0.745522643562333</c:v>
                </c:pt>
                <c:pt idx="88">
                  <c:v>-0.98053295983267397</c:v>
                </c:pt>
                <c:pt idx="89">
                  <c:v>-0.94205196318332995</c:v>
                </c:pt>
                <c:pt idx="90">
                  <c:v>-0.76797811326812704</c:v>
                </c:pt>
                <c:pt idx="91">
                  <c:v>-0.52074186460476801</c:v>
                </c:pt>
                <c:pt idx="92">
                  <c:v>0.29536296861818201</c:v>
                </c:pt>
                <c:pt idx="93">
                  <c:v>-2.9178511571542002E-3</c:v>
                </c:pt>
                <c:pt idx="94">
                  <c:v>-0.32822468182035403</c:v>
                </c:pt>
                <c:pt idx="95">
                  <c:v>0.35581388372981099</c:v>
                </c:pt>
                <c:pt idx="96">
                  <c:v>-6.0729708518374503E-2</c:v>
                </c:pt>
                <c:pt idx="97">
                  <c:v>0.37872380671991002</c:v>
                </c:pt>
                <c:pt idx="98">
                  <c:v>0.34072146964759398</c:v>
                </c:pt>
                <c:pt idx="99">
                  <c:v>0.51454297188896903</c:v>
                </c:pt>
                <c:pt idx="100">
                  <c:v>-7.0043030846476104E-2</c:v>
                </c:pt>
                <c:pt idx="101">
                  <c:v>-0.41392937442598099</c:v>
                </c:pt>
                <c:pt idx="102">
                  <c:v>-1.22521111951918E-2</c:v>
                </c:pt>
                <c:pt idx="103">
                  <c:v>0.22105822972816599</c:v>
                </c:pt>
                <c:pt idx="104">
                  <c:v>-0.16151829557871999</c:v>
                </c:pt>
                <c:pt idx="105">
                  <c:v>0.84531251701589805</c:v>
                </c:pt>
                <c:pt idx="106">
                  <c:v>4.1095505427389396</c:v>
                </c:pt>
                <c:pt idx="107">
                  <c:v>4.2638093322334703</c:v>
                </c:pt>
                <c:pt idx="108">
                  <c:v>3.1840086708025699</c:v>
                </c:pt>
                <c:pt idx="109">
                  <c:v>2.3692896175049101</c:v>
                </c:pt>
                <c:pt idx="110">
                  <c:v>2.4629291672597802</c:v>
                </c:pt>
                <c:pt idx="111">
                  <c:v>2.3811542723242498</c:v>
                </c:pt>
                <c:pt idx="112">
                  <c:v>1.6709238312497201</c:v>
                </c:pt>
                <c:pt idx="113">
                  <c:v>1.02883305545533</c:v>
                </c:pt>
                <c:pt idx="114">
                  <c:v>0.72945435269528403</c:v>
                </c:pt>
                <c:pt idx="115">
                  <c:v>0.41528559453156699</c:v>
                </c:pt>
                <c:pt idx="116">
                  <c:v>0.32818130174051402</c:v>
                </c:pt>
                <c:pt idx="117">
                  <c:v>0.28487350933983702</c:v>
                </c:pt>
                <c:pt idx="118">
                  <c:v>0.21372075197821</c:v>
                </c:pt>
                <c:pt idx="119">
                  <c:v>0.164051299387695</c:v>
                </c:pt>
                <c:pt idx="120">
                  <c:v>-0.10380502217712299</c:v>
                </c:pt>
                <c:pt idx="121">
                  <c:v>-0.16706332283237599</c:v>
                </c:pt>
                <c:pt idx="122">
                  <c:v>3.30653236470776E-2</c:v>
                </c:pt>
                <c:pt idx="123">
                  <c:v>-0.47047459370907202</c:v>
                </c:pt>
                <c:pt idx="124">
                  <c:v>-0.50667436856868597</c:v>
                </c:pt>
                <c:pt idx="125">
                  <c:v>1.0237160036442801</c:v>
                </c:pt>
                <c:pt idx="126">
                  <c:v>0.81131759010137705</c:v>
                </c:pt>
                <c:pt idx="127">
                  <c:v>0.352497974017703</c:v>
                </c:pt>
              </c:numCache>
            </c:numRef>
          </c:val>
          <c:smooth val="0"/>
        </c:ser>
        <c:dLbls>
          <c:showLegendKey val="0"/>
          <c:showVal val="0"/>
          <c:showCatName val="0"/>
          <c:showSerName val="0"/>
          <c:showPercent val="0"/>
          <c:showBubbleSize val="0"/>
        </c:dLbls>
        <c:marker val="1"/>
        <c:smooth val="0"/>
        <c:axId val="462200832"/>
        <c:axId val="462202368"/>
      </c:lineChart>
      <c:lineChart>
        <c:grouping val="standard"/>
        <c:varyColors val="0"/>
        <c:ser>
          <c:idx val="0"/>
          <c:order val="0"/>
          <c:tx>
            <c:strRef>
              <c:f>Sheet1!$B$1</c:f>
              <c:strCache>
                <c:ptCount val="1"/>
                <c:pt idx="0">
                  <c:v>MCDAILY</c:v>
                </c:pt>
              </c:strCache>
            </c:strRef>
          </c:tx>
          <c:spPr>
            <a:ln w="25400">
              <a:solidFill>
                <a:srgbClr val="7030A0"/>
              </a:solidFill>
            </a:ln>
          </c:spPr>
          <c:marker>
            <c:symbol val="none"/>
          </c:marker>
          <c:cat>
            <c:numRef>
              <c:f>Sheet1!$A$2:$A$128</c:f>
              <c:numCache>
                <c:formatCode>General</c:formatCode>
                <c:ptCount val="127"/>
                <c:pt idx="0">
                  <c:v>2000</c:v>
                </c:pt>
                <c:pt idx="1">
                  <c:v>2000</c:v>
                </c:pt>
                <c:pt idx="2">
                  <c:v>2000</c:v>
                </c:pt>
                <c:pt idx="3">
                  <c:v>2000</c:v>
                </c:pt>
                <c:pt idx="4">
                  <c:v>2000</c:v>
                </c:pt>
                <c:pt idx="5">
                  <c:v>2000</c:v>
                </c:pt>
                <c:pt idx="6">
                  <c:v>2000</c:v>
                </c:pt>
                <c:pt idx="7">
                  <c:v>2000</c:v>
                </c:pt>
                <c:pt idx="8">
                  <c:v>2000</c:v>
                </c:pt>
                <c:pt idx="9">
                  <c:v>2000</c:v>
                </c:pt>
                <c:pt idx="10">
                  <c:v>2000</c:v>
                </c:pt>
                <c:pt idx="11">
                  <c:v>2000</c:v>
                </c:pt>
                <c:pt idx="12">
                  <c:v>2001</c:v>
                </c:pt>
                <c:pt idx="13">
                  <c:v>2001</c:v>
                </c:pt>
                <c:pt idx="14">
                  <c:v>2001</c:v>
                </c:pt>
                <c:pt idx="15">
                  <c:v>2001</c:v>
                </c:pt>
                <c:pt idx="16">
                  <c:v>2001</c:v>
                </c:pt>
                <c:pt idx="17">
                  <c:v>2001</c:v>
                </c:pt>
                <c:pt idx="18">
                  <c:v>2001</c:v>
                </c:pt>
                <c:pt idx="19">
                  <c:v>2001</c:v>
                </c:pt>
                <c:pt idx="20">
                  <c:v>2001</c:v>
                </c:pt>
                <c:pt idx="21">
                  <c:v>2001</c:v>
                </c:pt>
                <c:pt idx="22">
                  <c:v>2001</c:v>
                </c:pt>
                <c:pt idx="23">
                  <c:v>2001</c:v>
                </c:pt>
                <c:pt idx="24">
                  <c:v>2002</c:v>
                </c:pt>
                <c:pt idx="25">
                  <c:v>2002</c:v>
                </c:pt>
                <c:pt idx="26">
                  <c:v>2002</c:v>
                </c:pt>
                <c:pt idx="27">
                  <c:v>2002</c:v>
                </c:pt>
                <c:pt idx="28">
                  <c:v>2002</c:v>
                </c:pt>
                <c:pt idx="29">
                  <c:v>2002</c:v>
                </c:pt>
                <c:pt idx="30">
                  <c:v>2002</c:v>
                </c:pt>
                <c:pt idx="31">
                  <c:v>2002</c:v>
                </c:pt>
                <c:pt idx="32">
                  <c:v>2002</c:v>
                </c:pt>
                <c:pt idx="33">
                  <c:v>2002</c:v>
                </c:pt>
                <c:pt idx="34">
                  <c:v>2002</c:v>
                </c:pt>
                <c:pt idx="35">
                  <c:v>2002</c:v>
                </c:pt>
                <c:pt idx="36">
                  <c:v>2003</c:v>
                </c:pt>
                <c:pt idx="37">
                  <c:v>2003</c:v>
                </c:pt>
                <c:pt idx="38">
                  <c:v>2003</c:v>
                </c:pt>
                <c:pt idx="39">
                  <c:v>2003</c:v>
                </c:pt>
                <c:pt idx="40">
                  <c:v>2003</c:v>
                </c:pt>
                <c:pt idx="41">
                  <c:v>2003</c:v>
                </c:pt>
                <c:pt idx="42">
                  <c:v>2003</c:v>
                </c:pt>
                <c:pt idx="43">
                  <c:v>2003</c:v>
                </c:pt>
                <c:pt idx="44">
                  <c:v>2003</c:v>
                </c:pt>
                <c:pt idx="45">
                  <c:v>2003</c:v>
                </c:pt>
                <c:pt idx="46">
                  <c:v>2003</c:v>
                </c:pt>
                <c:pt idx="47">
                  <c:v>2003</c:v>
                </c:pt>
                <c:pt idx="48">
                  <c:v>2004</c:v>
                </c:pt>
                <c:pt idx="49">
                  <c:v>2004</c:v>
                </c:pt>
                <c:pt idx="50">
                  <c:v>2004</c:v>
                </c:pt>
                <c:pt idx="51">
                  <c:v>2004</c:v>
                </c:pt>
                <c:pt idx="52">
                  <c:v>2004</c:v>
                </c:pt>
                <c:pt idx="53">
                  <c:v>2004</c:v>
                </c:pt>
                <c:pt idx="54">
                  <c:v>2004</c:v>
                </c:pt>
                <c:pt idx="55">
                  <c:v>2004</c:v>
                </c:pt>
                <c:pt idx="56">
                  <c:v>2004</c:v>
                </c:pt>
                <c:pt idx="57">
                  <c:v>2004</c:v>
                </c:pt>
                <c:pt idx="58">
                  <c:v>2004</c:v>
                </c:pt>
                <c:pt idx="59">
                  <c:v>2004</c:v>
                </c:pt>
                <c:pt idx="60">
                  <c:v>2005</c:v>
                </c:pt>
                <c:pt idx="61">
                  <c:v>2005</c:v>
                </c:pt>
                <c:pt idx="62">
                  <c:v>2005</c:v>
                </c:pt>
                <c:pt idx="63">
                  <c:v>2005</c:v>
                </c:pt>
                <c:pt idx="64">
                  <c:v>2005</c:v>
                </c:pt>
                <c:pt idx="65">
                  <c:v>2005</c:v>
                </c:pt>
                <c:pt idx="66">
                  <c:v>2005</c:v>
                </c:pt>
                <c:pt idx="67">
                  <c:v>2005</c:v>
                </c:pt>
                <c:pt idx="68">
                  <c:v>2005</c:v>
                </c:pt>
                <c:pt idx="69">
                  <c:v>2005</c:v>
                </c:pt>
                <c:pt idx="70">
                  <c:v>2005</c:v>
                </c:pt>
                <c:pt idx="71">
                  <c:v>2005</c:v>
                </c:pt>
                <c:pt idx="72">
                  <c:v>2006</c:v>
                </c:pt>
                <c:pt idx="73">
                  <c:v>2006</c:v>
                </c:pt>
                <c:pt idx="74">
                  <c:v>2006</c:v>
                </c:pt>
                <c:pt idx="75">
                  <c:v>2006</c:v>
                </c:pt>
                <c:pt idx="76">
                  <c:v>2006</c:v>
                </c:pt>
                <c:pt idx="77">
                  <c:v>2006</c:v>
                </c:pt>
                <c:pt idx="78">
                  <c:v>2006</c:v>
                </c:pt>
                <c:pt idx="79">
                  <c:v>2006</c:v>
                </c:pt>
                <c:pt idx="80">
                  <c:v>2006</c:v>
                </c:pt>
                <c:pt idx="81">
                  <c:v>2006</c:v>
                </c:pt>
                <c:pt idx="82">
                  <c:v>2006</c:v>
                </c:pt>
                <c:pt idx="83">
                  <c:v>2006</c:v>
                </c:pt>
                <c:pt idx="84">
                  <c:v>2007</c:v>
                </c:pt>
                <c:pt idx="85">
                  <c:v>2007</c:v>
                </c:pt>
                <c:pt idx="86">
                  <c:v>2007</c:v>
                </c:pt>
                <c:pt idx="87">
                  <c:v>2007</c:v>
                </c:pt>
                <c:pt idx="88">
                  <c:v>2007</c:v>
                </c:pt>
                <c:pt idx="89">
                  <c:v>2007</c:v>
                </c:pt>
                <c:pt idx="90">
                  <c:v>2007</c:v>
                </c:pt>
                <c:pt idx="91">
                  <c:v>2007</c:v>
                </c:pt>
                <c:pt idx="92">
                  <c:v>2007</c:v>
                </c:pt>
                <c:pt idx="93">
                  <c:v>2007</c:v>
                </c:pt>
                <c:pt idx="94">
                  <c:v>2007</c:v>
                </c:pt>
                <c:pt idx="95">
                  <c:v>2007</c:v>
                </c:pt>
                <c:pt idx="96">
                  <c:v>2008</c:v>
                </c:pt>
                <c:pt idx="97">
                  <c:v>2008</c:v>
                </c:pt>
                <c:pt idx="98">
                  <c:v>2008</c:v>
                </c:pt>
                <c:pt idx="99">
                  <c:v>2008</c:v>
                </c:pt>
                <c:pt idx="100">
                  <c:v>2008</c:v>
                </c:pt>
                <c:pt idx="101">
                  <c:v>2008</c:v>
                </c:pt>
                <c:pt idx="102">
                  <c:v>2008</c:v>
                </c:pt>
                <c:pt idx="103">
                  <c:v>2008</c:v>
                </c:pt>
                <c:pt idx="104">
                  <c:v>2008</c:v>
                </c:pt>
                <c:pt idx="105">
                  <c:v>2008</c:v>
                </c:pt>
                <c:pt idx="106">
                  <c:v>2008</c:v>
                </c:pt>
                <c:pt idx="107">
                  <c:v>2008</c:v>
                </c:pt>
                <c:pt idx="108">
                  <c:v>2009</c:v>
                </c:pt>
                <c:pt idx="109">
                  <c:v>2009</c:v>
                </c:pt>
                <c:pt idx="110">
                  <c:v>2009</c:v>
                </c:pt>
                <c:pt idx="111">
                  <c:v>2009</c:v>
                </c:pt>
                <c:pt idx="112">
                  <c:v>2009</c:v>
                </c:pt>
                <c:pt idx="113">
                  <c:v>2009</c:v>
                </c:pt>
                <c:pt idx="114">
                  <c:v>2009</c:v>
                </c:pt>
                <c:pt idx="115">
                  <c:v>2009</c:v>
                </c:pt>
                <c:pt idx="116">
                  <c:v>2009</c:v>
                </c:pt>
                <c:pt idx="117">
                  <c:v>2009</c:v>
                </c:pt>
                <c:pt idx="118">
                  <c:v>2009</c:v>
                </c:pt>
                <c:pt idx="119">
                  <c:v>2009</c:v>
                </c:pt>
                <c:pt idx="120">
                  <c:v>2010</c:v>
                </c:pt>
                <c:pt idx="121">
                  <c:v>2010</c:v>
                </c:pt>
                <c:pt idx="122">
                  <c:v>2010</c:v>
                </c:pt>
                <c:pt idx="123">
                  <c:v>2010</c:v>
                </c:pt>
                <c:pt idx="124">
                  <c:v>2010</c:v>
                </c:pt>
                <c:pt idx="125">
                  <c:v>2010</c:v>
                </c:pt>
                <c:pt idx="126">
                  <c:v>2010</c:v>
                </c:pt>
              </c:numCache>
            </c:numRef>
          </c:cat>
          <c:val>
            <c:numRef>
              <c:f>Sheet1!$B$1:$B$128</c:f>
              <c:numCache>
                <c:formatCode>General</c:formatCode>
                <c:ptCount val="128"/>
                <c:pt idx="0">
                  <c:v>0</c:v>
                </c:pt>
                <c:pt idx="1">
                  <c:v>4.4319284073699901E-2</c:v>
                </c:pt>
                <c:pt idx="2">
                  <c:v>0.202240723222777</c:v>
                </c:pt>
                <c:pt idx="3">
                  <c:v>-0.55970653245564905</c:v>
                </c:pt>
                <c:pt idx="4">
                  <c:v>-6.2155764540049703E-3</c:v>
                </c:pt>
                <c:pt idx="5">
                  <c:v>-0.80116841291458796</c:v>
                </c:pt>
                <c:pt idx="6">
                  <c:v>-0.45163299557397801</c:v>
                </c:pt>
                <c:pt idx="7">
                  <c:v>-0.60763568923739397</c:v>
                </c:pt>
                <c:pt idx="8">
                  <c:v>0.23856265422706499</c:v>
                </c:pt>
                <c:pt idx="9">
                  <c:v>-1.97630921805462</c:v>
                </c:pt>
                <c:pt idx="10">
                  <c:v>-1.5040214660634299</c:v>
                </c:pt>
                <c:pt idx="11">
                  <c:v>-0.96603839538622505</c:v>
                </c:pt>
                <c:pt idx="12">
                  <c:v>-1.4458274157369899</c:v>
                </c:pt>
                <c:pt idx="13">
                  <c:v>0.132755289997183</c:v>
                </c:pt>
                <c:pt idx="14">
                  <c:v>-0.105240214872434</c:v>
                </c:pt>
                <c:pt idx="15">
                  <c:v>-1.5616469992089299</c:v>
                </c:pt>
                <c:pt idx="16">
                  <c:v>8.6168465448205306E-2</c:v>
                </c:pt>
                <c:pt idx="17">
                  <c:v>-6.4899183241802105E-2</c:v>
                </c:pt>
                <c:pt idx="18">
                  <c:v>-1.2301304180752299</c:v>
                </c:pt>
                <c:pt idx="19">
                  <c:v>-1.1310031307213499</c:v>
                </c:pt>
                <c:pt idx="20">
                  <c:v>-0.31417817493862099</c:v>
                </c:pt>
                <c:pt idx="21">
                  <c:v>-1.5293362727590301</c:v>
                </c:pt>
                <c:pt idx="22">
                  <c:v>-0.51967344763135803</c:v>
                </c:pt>
                <c:pt idx="23">
                  <c:v>0.52913810226136804</c:v>
                </c:pt>
                <c:pt idx="24">
                  <c:v>-0.67195709140281301</c:v>
                </c:pt>
                <c:pt idx="25">
                  <c:v>8.2220429469478398E-2</c:v>
                </c:pt>
                <c:pt idx="26">
                  <c:v>-0.78585792938908505</c:v>
                </c:pt>
                <c:pt idx="27">
                  <c:v>6.6428285554570699E-2</c:v>
                </c:pt>
                <c:pt idx="28">
                  <c:v>-0.98005392311070605</c:v>
                </c:pt>
                <c:pt idx="29">
                  <c:v>-0.12727025563373001</c:v>
                </c:pt>
                <c:pt idx="30">
                  <c:v>-1.5789867732275</c:v>
                </c:pt>
                <c:pt idx="31">
                  <c:v>-0.455833705855343</c:v>
                </c:pt>
                <c:pt idx="32">
                  <c:v>-0.87695491156223004</c:v>
                </c:pt>
                <c:pt idx="33">
                  <c:v>-1.13088468964199</c:v>
                </c:pt>
                <c:pt idx="34">
                  <c:v>-8.2562696210626396E-2</c:v>
                </c:pt>
                <c:pt idx="35">
                  <c:v>-0.491405510023673</c:v>
                </c:pt>
                <c:pt idx="36">
                  <c:v>-0.70797107560076</c:v>
                </c:pt>
                <c:pt idx="37">
                  <c:v>-1.17428939719211</c:v>
                </c:pt>
                <c:pt idx="38">
                  <c:v>-0.83775091429347204</c:v>
                </c:pt>
                <c:pt idx="39">
                  <c:v>-1.64202111566385</c:v>
                </c:pt>
                <c:pt idx="40">
                  <c:v>-0.62154856802642799</c:v>
                </c:pt>
                <c:pt idx="41">
                  <c:v>3.0106354550282901E-2</c:v>
                </c:pt>
                <c:pt idx="42">
                  <c:v>0.455704633057047</c:v>
                </c:pt>
                <c:pt idx="43">
                  <c:v>0.46360070501450001</c:v>
                </c:pt>
                <c:pt idx="44">
                  <c:v>0.71532747901812999</c:v>
                </c:pt>
                <c:pt idx="45">
                  <c:v>2.3789496984319699E-2</c:v>
                </c:pt>
                <c:pt idx="46">
                  <c:v>0.44386052512086599</c:v>
                </c:pt>
                <c:pt idx="47">
                  <c:v>0.52045242310816797</c:v>
                </c:pt>
                <c:pt idx="48">
                  <c:v>-0.32389823951824698</c:v>
                </c:pt>
                <c:pt idx="49">
                  <c:v>-0.386119286542983</c:v>
                </c:pt>
                <c:pt idx="50">
                  <c:v>0.41780348766126801</c:v>
                </c:pt>
                <c:pt idx="51">
                  <c:v>-0.67653681313813696</c:v>
                </c:pt>
                <c:pt idx="52">
                  <c:v>0.101171002167368</c:v>
                </c:pt>
                <c:pt idx="53">
                  <c:v>0.29067672914626103</c:v>
                </c:pt>
                <c:pt idx="54">
                  <c:v>0.43833327475064798</c:v>
                </c:pt>
                <c:pt idx="55">
                  <c:v>0.34279080406545598</c:v>
                </c:pt>
                <c:pt idx="56">
                  <c:v>0.39016723581017898</c:v>
                </c:pt>
                <c:pt idx="57">
                  <c:v>0.39174645020166998</c:v>
                </c:pt>
                <c:pt idx="58">
                  <c:v>1.3819138736663901</c:v>
                </c:pt>
                <c:pt idx="59">
                  <c:v>0.78275993353478601</c:v>
                </c:pt>
                <c:pt idx="60">
                  <c:v>1.11107860552572</c:v>
                </c:pt>
                <c:pt idx="61">
                  <c:v>1.40007483916853</c:v>
                </c:pt>
                <c:pt idx="62">
                  <c:v>1.65078301988965</c:v>
                </c:pt>
                <c:pt idx="63">
                  <c:v>1.3369062635089</c:v>
                </c:pt>
                <c:pt idx="64">
                  <c:v>0.76380936083689699</c:v>
                </c:pt>
                <c:pt idx="65">
                  <c:v>0.98553106140220104</c:v>
                </c:pt>
                <c:pt idx="66">
                  <c:v>0.89946387706595399</c:v>
                </c:pt>
                <c:pt idx="67">
                  <c:v>1.4450824493260199</c:v>
                </c:pt>
                <c:pt idx="68">
                  <c:v>1.2334677208662499</c:v>
                </c:pt>
                <c:pt idx="69">
                  <c:v>1.03369710034267</c:v>
                </c:pt>
                <c:pt idx="70">
                  <c:v>1.3448023354663501</c:v>
                </c:pt>
                <c:pt idx="71">
                  <c:v>1.0313282787554301</c:v>
                </c:pt>
                <c:pt idx="72">
                  <c:v>1.35664644340253</c:v>
                </c:pt>
                <c:pt idx="73">
                  <c:v>0.69187614530449204</c:v>
                </c:pt>
                <c:pt idx="74">
                  <c:v>1.1363460357895701</c:v>
                </c:pt>
                <c:pt idx="75">
                  <c:v>1.07633588891292</c:v>
                </c:pt>
                <c:pt idx="76">
                  <c:v>1.0929176400235701</c:v>
                </c:pt>
                <c:pt idx="77">
                  <c:v>1.1774056099683301</c:v>
                </c:pt>
                <c:pt idx="78">
                  <c:v>1.4900900594835</c:v>
                </c:pt>
                <c:pt idx="79">
                  <c:v>1.0960760688065601</c:v>
                </c:pt>
                <c:pt idx="80">
                  <c:v>1.2690000446748</c:v>
                </c:pt>
                <c:pt idx="81">
                  <c:v>1.3282205843557</c:v>
                </c:pt>
                <c:pt idx="82">
                  <c:v>1.3140076548322801</c:v>
                </c:pt>
                <c:pt idx="83">
                  <c:v>0.93025855770002397</c:v>
                </c:pt>
                <c:pt idx="84">
                  <c:v>1.2982155109173701</c:v>
                </c:pt>
                <c:pt idx="85">
                  <c:v>1.5836979925391199</c:v>
                </c:pt>
                <c:pt idx="86">
                  <c:v>1.5216743473133201</c:v>
                </c:pt>
                <c:pt idx="87">
                  <c:v>1.6120527869383401</c:v>
                </c:pt>
                <c:pt idx="88">
                  <c:v>1.3645425153599899</c:v>
                </c:pt>
                <c:pt idx="89">
                  <c:v>1.6168930790482601</c:v>
                </c:pt>
                <c:pt idx="90">
                  <c:v>1.4474512709132501</c:v>
                </c:pt>
                <c:pt idx="91">
                  <c:v>1.16082385885768</c:v>
                </c:pt>
                <c:pt idx="92">
                  <c:v>0.50466027919326095</c:v>
                </c:pt>
                <c:pt idx="93">
                  <c:v>0.50623949358475095</c:v>
                </c:pt>
                <c:pt idx="94">
                  <c:v>0.76523065378923805</c:v>
                </c:pt>
                <c:pt idx="95">
                  <c:v>0.26304047729517199</c:v>
                </c:pt>
                <c:pt idx="96">
                  <c:v>0.94684030881067704</c:v>
                </c:pt>
                <c:pt idx="97">
                  <c:v>-0.86809551882596703</c:v>
                </c:pt>
                <c:pt idx="98">
                  <c:v>-1.3477976823852</c:v>
                </c:pt>
                <c:pt idx="99">
                  <c:v>-1.61823025085604</c:v>
                </c:pt>
                <c:pt idx="100">
                  <c:v>-0.92844519679678705</c:v>
                </c:pt>
                <c:pt idx="101">
                  <c:v>-0.75644506134756995</c:v>
                </c:pt>
                <c:pt idx="102">
                  <c:v>-1.7515080494259101</c:v>
                </c:pt>
                <c:pt idx="103">
                  <c:v>-0.69104189732397903</c:v>
                </c:pt>
                <c:pt idx="104">
                  <c:v>-1.72458244405099</c:v>
                </c:pt>
                <c:pt idx="105">
                  <c:v>-2.3181696534525802</c:v>
                </c:pt>
                <c:pt idx="106">
                  <c:v>-1.29164871469575</c:v>
                </c:pt>
                <c:pt idx="107">
                  <c:v>-1.0878668896177801</c:v>
                </c:pt>
                <c:pt idx="108">
                  <c:v>-0.54919686068027795</c:v>
                </c:pt>
                <c:pt idx="109">
                  <c:v>-1.0110775898315401</c:v>
                </c:pt>
                <c:pt idx="110">
                  <c:v>-1.11128663904359</c:v>
                </c:pt>
                <c:pt idx="111">
                  <c:v>-0.61805850422123298</c:v>
                </c:pt>
                <c:pt idx="112">
                  <c:v>-0.66410839587710402</c:v>
                </c:pt>
                <c:pt idx="113">
                  <c:v>-0.55509522643249598</c:v>
                </c:pt>
                <c:pt idx="114">
                  <c:v>0.29146633634200603</c:v>
                </c:pt>
                <c:pt idx="115">
                  <c:v>-1.1628085085659801</c:v>
                </c:pt>
                <c:pt idx="116">
                  <c:v>0.17144604258870699</c:v>
                </c:pt>
                <c:pt idx="117">
                  <c:v>-0.74417456552568595</c:v>
                </c:pt>
                <c:pt idx="118">
                  <c:v>0.26461969168666299</c:v>
                </c:pt>
                <c:pt idx="119">
                  <c:v>-1.0672423496649099</c:v>
                </c:pt>
                <c:pt idx="120">
                  <c:v>-1.6154271453111499</c:v>
                </c:pt>
                <c:pt idx="121">
                  <c:v>-1.5579595336048</c:v>
                </c:pt>
                <c:pt idx="122">
                  <c:v>-0.32777521084935601</c:v>
                </c:pt>
                <c:pt idx="123">
                  <c:v>0.44070209633788399</c:v>
                </c:pt>
                <c:pt idx="124">
                  <c:v>0.360162162371855</c:v>
                </c:pt>
                <c:pt idx="125">
                  <c:v>-0.58625312637660898</c:v>
                </c:pt>
                <c:pt idx="126">
                  <c:v>0.41306584448679601</c:v>
                </c:pt>
                <c:pt idx="127">
                  <c:v>0.98079341822772903</c:v>
                </c:pt>
              </c:numCache>
            </c:numRef>
          </c:val>
          <c:smooth val="0"/>
        </c:ser>
        <c:dLbls>
          <c:showLegendKey val="0"/>
          <c:showVal val="0"/>
          <c:showCatName val="0"/>
          <c:showSerName val="0"/>
          <c:showPercent val="0"/>
          <c:showBubbleSize val="0"/>
        </c:dLbls>
        <c:marker val="1"/>
        <c:smooth val="0"/>
        <c:axId val="462209792"/>
        <c:axId val="462203904"/>
      </c:lineChart>
      <c:catAx>
        <c:axId val="462200832"/>
        <c:scaling>
          <c:orientation val="minMax"/>
        </c:scaling>
        <c:delete val="0"/>
        <c:axPos val="b"/>
        <c:numFmt formatCode="0" sourceLinked="0"/>
        <c:majorTickMark val="out"/>
        <c:minorTickMark val="none"/>
        <c:tickLblPos val="low"/>
        <c:crossAx val="462202368"/>
        <c:crosses val="autoZero"/>
        <c:auto val="1"/>
        <c:lblAlgn val="ctr"/>
        <c:lblOffset val="100"/>
        <c:tickLblSkip val="8"/>
        <c:tickMarkSkip val="4"/>
        <c:noMultiLvlLbl val="0"/>
      </c:catAx>
      <c:valAx>
        <c:axId val="462202368"/>
        <c:scaling>
          <c:orientation val="minMax"/>
        </c:scaling>
        <c:delete val="0"/>
        <c:axPos val="l"/>
        <c:numFmt formatCode="General" sourceLinked="1"/>
        <c:majorTickMark val="none"/>
        <c:minorTickMark val="none"/>
        <c:tickLblPos val="none"/>
        <c:spPr>
          <a:ln>
            <a:solidFill>
              <a:sysClr val="window" lastClr="FFFFFF"/>
            </a:solidFill>
          </a:ln>
        </c:spPr>
        <c:crossAx val="462200832"/>
        <c:crosses val="autoZero"/>
        <c:crossBetween val="between"/>
      </c:valAx>
      <c:valAx>
        <c:axId val="462203904"/>
        <c:scaling>
          <c:orientation val="maxMin"/>
          <c:min val="-5"/>
        </c:scaling>
        <c:delete val="0"/>
        <c:axPos val="r"/>
        <c:numFmt formatCode="General" sourceLinked="1"/>
        <c:majorTickMark val="out"/>
        <c:minorTickMark val="none"/>
        <c:tickLblPos val="nextTo"/>
        <c:crossAx val="462209792"/>
        <c:crosses val="max"/>
        <c:crossBetween val="between"/>
      </c:valAx>
      <c:catAx>
        <c:axId val="462209792"/>
        <c:scaling>
          <c:orientation val="minMax"/>
        </c:scaling>
        <c:delete val="1"/>
        <c:axPos val="t"/>
        <c:numFmt formatCode="General" sourceLinked="1"/>
        <c:majorTickMark val="out"/>
        <c:minorTickMark val="none"/>
        <c:tickLblPos val="nextTo"/>
        <c:crossAx val="462203904"/>
        <c:crosses val="autoZero"/>
        <c:auto val="1"/>
        <c:lblAlgn val="ctr"/>
        <c:lblOffset val="100"/>
        <c:noMultiLvlLbl val="0"/>
      </c:catAx>
    </c:plotArea>
    <c:legend>
      <c:legendPos val="r"/>
      <c:layout>
        <c:manualLayout>
          <c:xMode val="edge"/>
          <c:yMode val="edge"/>
          <c:x val="0.12150985870599194"/>
          <c:y val="5.2616208639897633E-3"/>
          <c:w val="0.4225942345442113"/>
          <c:h val="0.11653454883524395"/>
        </c:manualLayout>
      </c:layout>
      <c:overlay val="0"/>
    </c:legend>
    <c:plotVisOnly val="1"/>
    <c:dispBlanksAs val="gap"/>
    <c:showDLblsOverMax val="0"/>
  </c:chart>
  <c:txPr>
    <a:bodyPr/>
    <a:lstStyle/>
    <a:p>
      <a:pPr>
        <a:defRPr sz="1200">
          <a:latin typeface="+mn-lt"/>
        </a:defRPr>
      </a:pPr>
      <a:endParaRPr lang="en-US"/>
    </a:p>
  </c:txPr>
  <c:externalData r:id="rId2">
    <c:autoUpdate val="0"/>
  </c:externalData>
  <c:userShapes r:id="rId3"/>
</c:chartSpace>
</file>

<file path=ppt/charts/chart15.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2.7820529550605835E-2"/>
          <c:y val="0.11240099135366728"/>
          <c:w val="0.92414440499027306"/>
          <c:h val="0.6754587278339349"/>
        </c:manualLayout>
      </c:layout>
      <c:lineChart>
        <c:grouping val="standard"/>
        <c:varyColors val="0"/>
        <c:ser>
          <c:idx val="0"/>
          <c:order val="0"/>
          <c:tx>
            <c:v>'Banking' topic in MPC minutes</c:v>
          </c:tx>
          <c:spPr>
            <a:ln w="28575"/>
          </c:spPr>
          <c:marker>
            <c:symbol val="none"/>
          </c:marker>
          <c:cat>
            <c:numRef>
              <c:f>'time series of topics'!$A$2:$A$210</c:f>
              <c:numCache>
                <c:formatCode>mmm\-yy</c:formatCode>
                <c:ptCount val="209"/>
                <c:pt idx="0">
                  <c:v>35582</c:v>
                </c:pt>
                <c:pt idx="1">
                  <c:v>35612</c:v>
                </c:pt>
                <c:pt idx="2">
                  <c:v>35643</c:v>
                </c:pt>
                <c:pt idx="3">
                  <c:v>35674</c:v>
                </c:pt>
                <c:pt idx="4">
                  <c:v>35704</c:v>
                </c:pt>
                <c:pt idx="5">
                  <c:v>35735</c:v>
                </c:pt>
                <c:pt idx="6">
                  <c:v>35765</c:v>
                </c:pt>
                <c:pt idx="7">
                  <c:v>35796</c:v>
                </c:pt>
                <c:pt idx="8">
                  <c:v>35827</c:v>
                </c:pt>
                <c:pt idx="9">
                  <c:v>35855</c:v>
                </c:pt>
                <c:pt idx="10">
                  <c:v>35886</c:v>
                </c:pt>
                <c:pt idx="11">
                  <c:v>35916</c:v>
                </c:pt>
                <c:pt idx="12">
                  <c:v>35947</c:v>
                </c:pt>
                <c:pt idx="13">
                  <c:v>35977</c:v>
                </c:pt>
                <c:pt idx="14">
                  <c:v>36008</c:v>
                </c:pt>
                <c:pt idx="15">
                  <c:v>36039</c:v>
                </c:pt>
                <c:pt idx="16">
                  <c:v>36069</c:v>
                </c:pt>
                <c:pt idx="17">
                  <c:v>36100</c:v>
                </c:pt>
                <c:pt idx="18">
                  <c:v>36130</c:v>
                </c:pt>
                <c:pt idx="19">
                  <c:v>36161</c:v>
                </c:pt>
                <c:pt idx="20">
                  <c:v>36192</c:v>
                </c:pt>
                <c:pt idx="21">
                  <c:v>36220</c:v>
                </c:pt>
                <c:pt idx="22">
                  <c:v>36251</c:v>
                </c:pt>
                <c:pt idx="23">
                  <c:v>36281</c:v>
                </c:pt>
                <c:pt idx="24">
                  <c:v>36312</c:v>
                </c:pt>
                <c:pt idx="25">
                  <c:v>36342</c:v>
                </c:pt>
                <c:pt idx="26">
                  <c:v>36373</c:v>
                </c:pt>
                <c:pt idx="27">
                  <c:v>36404</c:v>
                </c:pt>
                <c:pt idx="28">
                  <c:v>36434</c:v>
                </c:pt>
                <c:pt idx="29">
                  <c:v>36465</c:v>
                </c:pt>
                <c:pt idx="30">
                  <c:v>36495</c:v>
                </c:pt>
                <c:pt idx="31">
                  <c:v>36526</c:v>
                </c:pt>
                <c:pt idx="32">
                  <c:v>36557</c:v>
                </c:pt>
                <c:pt idx="33">
                  <c:v>36586</c:v>
                </c:pt>
                <c:pt idx="34">
                  <c:v>36617</c:v>
                </c:pt>
                <c:pt idx="35">
                  <c:v>36647</c:v>
                </c:pt>
                <c:pt idx="36">
                  <c:v>36678</c:v>
                </c:pt>
                <c:pt idx="37">
                  <c:v>36708</c:v>
                </c:pt>
                <c:pt idx="38">
                  <c:v>36739</c:v>
                </c:pt>
                <c:pt idx="39">
                  <c:v>36770</c:v>
                </c:pt>
                <c:pt idx="40">
                  <c:v>36800</c:v>
                </c:pt>
                <c:pt idx="41">
                  <c:v>36831</c:v>
                </c:pt>
                <c:pt idx="42">
                  <c:v>36861</c:v>
                </c:pt>
                <c:pt idx="43">
                  <c:v>36892</c:v>
                </c:pt>
                <c:pt idx="44">
                  <c:v>36923</c:v>
                </c:pt>
                <c:pt idx="45">
                  <c:v>36951</c:v>
                </c:pt>
                <c:pt idx="46">
                  <c:v>36982</c:v>
                </c:pt>
                <c:pt idx="47">
                  <c:v>37012</c:v>
                </c:pt>
                <c:pt idx="48">
                  <c:v>37043</c:v>
                </c:pt>
                <c:pt idx="49">
                  <c:v>37073</c:v>
                </c:pt>
                <c:pt idx="50">
                  <c:v>37104</c:v>
                </c:pt>
                <c:pt idx="51">
                  <c:v>37135</c:v>
                </c:pt>
                <c:pt idx="52">
                  <c:v>37165</c:v>
                </c:pt>
                <c:pt idx="53">
                  <c:v>37196</c:v>
                </c:pt>
                <c:pt idx="54">
                  <c:v>37226</c:v>
                </c:pt>
                <c:pt idx="55">
                  <c:v>37257</c:v>
                </c:pt>
                <c:pt idx="56">
                  <c:v>37288</c:v>
                </c:pt>
                <c:pt idx="57">
                  <c:v>37316</c:v>
                </c:pt>
                <c:pt idx="58">
                  <c:v>37347</c:v>
                </c:pt>
                <c:pt idx="59">
                  <c:v>37377</c:v>
                </c:pt>
                <c:pt idx="60">
                  <c:v>37408</c:v>
                </c:pt>
                <c:pt idx="61">
                  <c:v>37438</c:v>
                </c:pt>
                <c:pt idx="62">
                  <c:v>37469</c:v>
                </c:pt>
                <c:pt idx="63">
                  <c:v>37500</c:v>
                </c:pt>
                <c:pt idx="64">
                  <c:v>37530</c:v>
                </c:pt>
                <c:pt idx="65">
                  <c:v>37561</c:v>
                </c:pt>
                <c:pt idx="66">
                  <c:v>37591</c:v>
                </c:pt>
                <c:pt idx="67">
                  <c:v>37622</c:v>
                </c:pt>
                <c:pt idx="68">
                  <c:v>37653</c:v>
                </c:pt>
                <c:pt idx="69">
                  <c:v>37681</c:v>
                </c:pt>
                <c:pt idx="70">
                  <c:v>37712</c:v>
                </c:pt>
                <c:pt idx="71">
                  <c:v>37742</c:v>
                </c:pt>
                <c:pt idx="72">
                  <c:v>37773</c:v>
                </c:pt>
                <c:pt idx="73">
                  <c:v>37803</c:v>
                </c:pt>
                <c:pt idx="74">
                  <c:v>37834</c:v>
                </c:pt>
                <c:pt idx="75">
                  <c:v>37865</c:v>
                </c:pt>
                <c:pt idx="76">
                  <c:v>37895</c:v>
                </c:pt>
                <c:pt idx="77">
                  <c:v>37926</c:v>
                </c:pt>
                <c:pt idx="78">
                  <c:v>37956</c:v>
                </c:pt>
                <c:pt idx="79">
                  <c:v>37987</c:v>
                </c:pt>
                <c:pt idx="80">
                  <c:v>38018</c:v>
                </c:pt>
                <c:pt idx="81">
                  <c:v>38047</c:v>
                </c:pt>
                <c:pt idx="82">
                  <c:v>38078</c:v>
                </c:pt>
                <c:pt idx="83">
                  <c:v>38108</c:v>
                </c:pt>
                <c:pt idx="84">
                  <c:v>38139</c:v>
                </c:pt>
                <c:pt idx="85">
                  <c:v>38169</c:v>
                </c:pt>
                <c:pt idx="86">
                  <c:v>38200</c:v>
                </c:pt>
                <c:pt idx="87">
                  <c:v>38231</c:v>
                </c:pt>
                <c:pt idx="88">
                  <c:v>38261</c:v>
                </c:pt>
                <c:pt idx="89">
                  <c:v>38292</c:v>
                </c:pt>
                <c:pt idx="90">
                  <c:v>38322</c:v>
                </c:pt>
                <c:pt idx="91">
                  <c:v>38353</c:v>
                </c:pt>
                <c:pt idx="92">
                  <c:v>38384</c:v>
                </c:pt>
                <c:pt idx="93">
                  <c:v>38412</c:v>
                </c:pt>
                <c:pt idx="94">
                  <c:v>38443</c:v>
                </c:pt>
                <c:pt idx="95">
                  <c:v>38473</c:v>
                </c:pt>
                <c:pt idx="96">
                  <c:v>38504</c:v>
                </c:pt>
                <c:pt idx="97">
                  <c:v>38534</c:v>
                </c:pt>
                <c:pt idx="98">
                  <c:v>38565</c:v>
                </c:pt>
                <c:pt idx="99">
                  <c:v>38596</c:v>
                </c:pt>
                <c:pt idx="100">
                  <c:v>38626</c:v>
                </c:pt>
                <c:pt idx="101">
                  <c:v>38657</c:v>
                </c:pt>
                <c:pt idx="102">
                  <c:v>38687</c:v>
                </c:pt>
                <c:pt idx="103">
                  <c:v>38718</c:v>
                </c:pt>
                <c:pt idx="104">
                  <c:v>38749</c:v>
                </c:pt>
                <c:pt idx="105">
                  <c:v>38777</c:v>
                </c:pt>
                <c:pt idx="106">
                  <c:v>38808</c:v>
                </c:pt>
                <c:pt idx="107">
                  <c:v>38838</c:v>
                </c:pt>
                <c:pt idx="108">
                  <c:v>38869</c:v>
                </c:pt>
                <c:pt idx="109">
                  <c:v>38899</c:v>
                </c:pt>
                <c:pt idx="110">
                  <c:v>38930</c:v>
                </c:pt>
                <c:pt idx="111">
                  <c:v>38961</c:v>
                </c:pt>
                <c:pt idx="112">
                  <c:v>38991</c:v>
                </c:pt>
                <c:pt idx="113">
                  <c:v>39022</c:v>
                </c:pt>
                <c:pt idx="114">
                  <c:v>39052</c:v>
                </c:pt>
                <c:pt idx="115">
                  <c:v>39083</c:v>
                </c:pt>
                <c:pt idx="116">
                  <c:v>39114</c:v>
                </c:pt>
                <c:pt idx="117">
                  <c:v>39142</c:v>
                </c:pt>
                <c:pt idx="118">
                  <c:v>39173</c:v>
                </c:pt>
                <c:pt idx="119">
                  <c:v>39203</c:v>
                </c:pt>
                <c:pt idx="120">
                  <c:v>39234</c:v>
                </c:pt>
                <c:pt idx="121">
                  <c:v>39264</c:v>
                </c:pt>
                <c:pt idx="122">
                  <c:v>39295</c:v>
                </c:pt>
                <c:pt idx="123">
                  <c:v>39326</c:v>
                </c:pt>
                <c:pt idx="124">
                  <c:v>39356</c:v>
                </c:pt>
                <c:pt idx="125">
                  <c:v>39387</c:v>
                </c:pt>
                <c:pt idx="126">
                  <c:v>39417</c:v>
                </c:pt>
                <c:pt idx="127">
                  <c:v>39448</c:v>
                </c:pt>
                <c:pt idx="128">
                  <c:v>39479</c:v>
                </c:pt>
                <c:pt idx="129">
                  <c:v>39508</c:v>
                </c:pt>
                <c:pt idx="130">
                  <c:v>39539</c:v>
                </c:pt>
                <c:pt idx="131">
                  <c:v>39569</c:v>
                </c:pt>
                <c:pt idx="132">
                  <c:v>39600</c:v>
                </c:pt>
                <c:pt idx="133">
                  <c:v>39630</c:v>
                </c:pt>
                <c:pt idx="134">
                  <c:v>39661</c:v>
                </c:pt>
                <c:pt idx="135">
                  <c:v>39692</c:v>
                </c:pt>
                <c:pt idx="136">
                  <c:v>39722</c:v>
                </c:pt>
                <c:pt idx="137">
                  <c:v>39753</c:v>
                </c:pt>
                <c:pt idx="138">
                  <c:v>39783</c:v>
                </c:pt>
                <c:pt idx="139">
                  <c:v>39814</c:v>
                </c:pt>
                <c:pt idx="140">
                  <c:v>39845</c:v>
                </c:pt>
                <c:pt idx="141">
                  <c:v>39873</c:v>
                </c:pt>
                <c:pt idx="142">
                  <c:v>39904</c:v>
                </c:pt>
                <c:pt idx="143">
                  <c:v>39934</c:v>
                </c:pt>
                <c:pt idx="144">
                  <c:v>39965</c:v>
                </c:pt>
                <c:pt idx="145">
                  <c:v>39995</c:v>
                </c:pt>
                <c:pt idx="146">
                  <c:v>40026</c:v>
                </c:pt>
                <c:pt idx="147">
                  <c:v>40057</c:v>
                </c:pt>
                <c:pt idx="148">
                  <c:v>40087</c:v>
                </c:pt>
                <c:pt idx="149">
                  <c:v>40118</c:v>
                </c:pt>
                <c:pt idx="150">
                  <c:v>40148</c:v>
                </c:pt>
                <c:pt idx="151">
                  <c:v>40179</c:v>
                </c:pt>
                <c:pt idx="152">
                  <c:v>40210</c:v>
                </c:pt>
                <c:pt idx="153">
                  <c:v>40238</c:v>
                </c:pt>
                <c:pt idx="154">
                  <c:v>40269</c:v>
                </c:pt>
                <c:pt idx="155">
                  <c:v>40299</c:v>
                </c:pt>
                <c:pt idx="156">
                  <c:v>40330</c:v>
                </c:pt>
                <c:pt idx="157">
                  <c:v>40360</c:v>
                </c:pt>
                <c:pt idx="158">
                  <c:v>40391</c:v>
                </c:pt>
                <c:pt idx="159">
                  <c:v>40422</c:v>
                </c:pt>
                <c:pt idx="160">
                  <c:v>40452</c:v>
                </c:pt>
                <c:pt idx="161">
                  <c:v>40483</c:v>
                </c:pt>
                <c:pt idx="162">
                  <c:v>40513</c:v>
                </c:pt>
                <c:pt idx="163">
                  <c:v>40544</c:v>
                </c:pt>
                <c:pt idx="164">
                  <c:v>40575</c:v>
                </c:pt>
                <c:pt idx="165">
                  <c:v>40603</c:v>
                </c:pt>
                <c:pt idx="166">
                  <c:v>40634</c:v>
                </c:pt>
                <c:pt idx="167">
                  <c:v>40664</c:v>
                </c:pt>
                <c:pt idx="168">
                  <c:v>40695</c:v>
                </c:pt>
                <c:pt idx="169">
                  <c:v>40725</c:v>
                </c:pt>
                <c:pt idx="170">
                  <c:v>40756</c:v>
                </c:pt>
                <c:pt idx="171">
                  <c:v>40787</c:v>
                </c:pt>
                <c:pt idx="172">
                  <c:v>40817</c:v>
                </c:pt>
                <c:pt idx="173">
                  <c:v>40848</c:v>
                </c:pt>
                <c:pt idx="174">
                  <c:v>40878</c:v>
                </c:pt>
                <c:pt idx="175">
                  <c:v>40909</c:v>
                </c:pt>
                <c:pt idx="176">
                  <c:v>40940</c:v>
                </c:pt>
                <c:pt idx="177">
                  <c:v>40969</c:v>
                </c:pt>
                <c:pt idx="178">
                  <c:v>41000</c:v>
                </c:pt>
                <c:pt idx="179">
                  <c:v>41030</c:v>
                </c:pt>
                <c:pt idx="180">
                  <c:v>41061</c:v>
                </c:pt>
                <c:pt idx="181">
                  <c:v>41091</c:v>
                </c:pt>
                <c:pt idx="182">
                  <c:v>41122</c:v>
                </c:pt>
                <c:pt idx="183">
                  <c:v>41153</c:v>
                </c:pt>
                <c:pt idx="184">
                  <c:v>41183</c:v>
                </c:pt>
                <c:pt idx="185">
                  <c:v>41214</c:v>
                </c:pt>
                <c:pt idx="186">
                  <c:v>41244</c:v>
                </c:pt>
                <c:pt idx="187">
                  <c:v>41275</c:v>
                </c:pt>
                <c:pt idx="188">
                  <c:v>41306</c:v>
                </c:pt>
                <c:pt idx="189">
                  <c:v>41334</c:v>
                </c:pt>
                <c:pt idx="190">
                  <c:v>41365</c:v>
                </c:pt>
                <c:pt idx="191">
                  <c:v>41395</c:v>
                </c:pt>
                <c:pt idx="192">
                  <c:v>41426</c:v>
                </c:pt>
                <c:pt idx="193">
                  <c:v>41456</c:v>
                </c:pt>
                <c:pt idx="194">
                  <c:v>41487</c:v>
                </c:pt>
                <c:pt idx="195">
                  <c:v>41518</c:v>
                </c:pt>
                <c:pt idx="196">
                  <c:v>41548</c:v>
                </c:pt>
                <c:pt idx="197">
                  <c:v>41579</c:v>
                </c:pt>
                <c:pt idx="198">
                  <c:v>41609</c:v>
                </c:pt>
                <c:pt idx="199">
                  <c:v>41640</c:v>
                </c:pt>
                <c:pt idx="200">
                  <c:v>41671</c:v>
                </c:pt>
                <c:pt idx="201">
                  <c:v>41699</c:v>
                </c:pt>
                <c:pt idx="202">
                  <c:v>41730</c:v>
                </c:pt>
                <c:pt idx="203">
                  <c:v>41760</c:v>
                </c:pt>
                <c:pt idx="204">
                  <c:v>41791</c:v>
                </c:pt>
                <c:pt idx="205">
                  <c:v>41821</c:v>
                </c:pt>
                <c:pt idx="206">
                  <c:v>41852</c:v>
                </c:pt>
                <c:pt idx="207">
                  <c:v>41883</c:v>
                </c:pt>
                <c:pt idx="208">
                  <c:v>41913</c:v>
                </c:pt>
              </c:numCache>
            </c:numRef>
          </c:cat>
          <c:val>
            <c:numRef>
              <c:f>'time series of topics'!$P$2:$P$210</c:f>
              <c:numCache>
                <c:formatCode>General</c:formatCode>
                <c:ptCount val="209"/>
                <c:pt idx="0">
                  <c:v>4.0465631929046501E-2</c:v>
                </c:pt>
                <c:pt idx="1">
                  <c:v>3.1473290234773701E-2</c:v>
                </c:pt>
                <c:pt idx="2">
                  <c:v>8.8239580297289399E-2</c:v>
                </c:pt>
                <c:pt idx="3">
                  <c:v>7.0713664055700606E-2</c:v>
                </c:pt>
                <c:pt idx="4">
                  <c:v>2.0193740685543901E-2</c:v>
                </c:pt>
                <c:pt idx="5">
                  <c:v>6.22028526148969E-2</c:v>
                </c:pt>
                <c:pt idx="6">
                  <c:v>9.7238041002277897E-2</c:v>
                </c:pt>
                <c:pt idx="7">
                  <c:v>3.7282640730916597E-2</c:v>
                </c:pt>
                <c:pt idx="8">
                  <c:v>2.37836663770634E-2</c:v>
                </c:pt>
                <c:pt idx="9">
                  <c:v>3.9090396542003303E-2</c:v>
                </c:pt>
                <c:pt idx="10">
                  <c:v>3.2487873888439697E-2</c:v>
                </c:pt>
                <c:pt idx="11">
                  <c:v>2.3776595744680801E-2</c:v>
                </c:pt>
                <c:pt idx="12">
                  <c:v>2.6023131672597798E-2</c:v>
                </c:pt>
                <c:pt idx="13">
                  <c:v>1.6021297192642701E-2</c:v>
                </c:pt>
                <c:pt idx="14">
                  <c:v>2.1722704948998799E-2</c:v>
                </c:pt>
                <c:pt idx="15">
                  <c:v>4.1081382385730197E-2</c:v>
                </c:pt>
                <c:pt idx="16">
                  <c:v>4.0660814435503498E-2</c:v>
                </c:pt>
                <c:pt idx="17">
                  <c:v>5.6869834710743798E-2</c:v>
                </c:pt>
                <c:pt idx="18">
                  <c:v>3.1442110655737703E-2</c:v>
                </c:pt>
                <c:pt idx="19">
                  <c:v>2.6078431372549001E-2</c:v>
                </c:pt>
                <c:pt idx="20">
                  <c:v>3.65963179164795E-2</c:v>
                </c:pt>
                <c:pt idx="21">
                  <c:v>1.92540566723177E-2</c:v>
                </c:pt>
                <c:pt idx="22">
                  <c:v>2.1079788572866801E-2</c:v>
                </c:pt>
                <c:pt idx="23">
                  <c:v>2.3516036381043499E-2</c:v>
                </c:pt>
                <c:pt idx="24">
                  <c:v>1.93955796120884E-2</c:v>
                </c:pt>
                <c:pt idx="25">
                  <c:v>1.1989459815546701E-2</c:v>
                </c:pt>
                <c:pt idx="26">
                  <c:v>2.1831735889243802E-2</c:v>
                </c:pt>
                <c:pt idx="27">
                  <c:v>2.4361117745402401E-2</c:v>
                </c:pt>
                <c:pt idx="28">
                  <c:v>1.55601659751037E-2</c:v>
                </c:pt>
                <c:pt idx="29">
                  <c:v>2.2732204861111101E-2</c:v>
                </c:pt>
                <c:pt idx="30">
                  <c:v>1.18185689948892E-2</c:v>
                </c:pt>
                <c:pt idx="31">
                  <c:v>1.2770897832817299E-2</c:v>
                </c:pt>
                <c:pt idx="32">
                  <c:v>1.48835676625659E-2</c:v>
                </c:pt>
                <c:pt idx="33">
                  <c:v>2.41809672386895E-2</c:v>
                </c:pt>
                <c:pt idx="34">
                  <c:v>1.19274809160305E-2</c:v>
                </c:pt>
                <c:pt idx="35">
                  <c:v>1.9719491728602202E-2</c:v>
                </c:pt>
                <c:pt idx="36">
                  <c:v>1.1528405039220299E-2</c:v>
                </c:pt>
                <c:pt idx="37">
                  <c:v>1.33473637571998E-2</c:v>
                </c:pt>
                <c:pt idx="38">
                  <c:v>1.79664626031408E-2</c:v>
                </c:pt>
                <c:pt idx="39">
                  <c:v>1.3955438428365999E-2</c:v>
                </c:pt>
                <c:pt idx="40">
                  <c:v>1.55352202596297E-2</c:v>
                </c:pt>
                <c:pt idx="41">
                  <c:v>2.3317435082140899E-2</c:v>
                </c:pt>
                <c:pt idx="42">
                  <c:v>1.73874275523851E-2</c:v>
                </c:pt>
                <c:pt idx="43">
                  <c:v>1.9974715549936701E-2</c:v>
                </c:pt>
                <c:pt idx="44">
                  <c:v>2.8828828828828802E-2</c:v>
                </c:pt>
                <c:pt idx="45">
                  <c:v>2.2115823073415398E-2</c:v>
                </c:pt>
                <c:pt idx="46">
                  <c:v>2.25664665523156E-2</c:v>
                </c:pt>
                <c:pt idx="47">
                  <c:v>2.1171756551873502E-2</c:v>
                </c:pt>
                <c:pt idx="48">
                  <c:v>1.2150220913107501E-2</c:v>
                </c:pt>
                <c:pt idx="49">
                  <c:v>1.19184047673619E-2</c:v>
                </c:pt>
                <c:pt idx="50">
                  <c:v>2.0089774469016799E-2</c:v>
                </c:pt>
                <c:pt idx="51">
                  <c:v>1.4876449823499701E-2</c:v>
                </c:pt>
                <c:pt idx="52">
                  <c:v>1.52120808349988E-2</c:v>
                </c:pt>
                <c:pt idx="53">
                  <c:v>1.6136576239476098E-2</c:v>
                </c:pt>
                <c:pt idx="54">
                  <c:v>1.5523855190601701E-2</c:v>
                </c:pt>
                <c:pt idx="55">
                  <c:v>1.0884831460674101E-2</c:v>
                </c:pt>
                <c:pt idx="56">
                  <c:v>1.7447916666666601E-2</c:v>
                </c:pt>
                <c:pt idx="57">
                  <c:v>1.4955590386624799E-2</c:v>
                </c:pt>
                <c:pt idx="58">
                  <c:v>1.63869952805453E-2</c:v>
                </c:pt>
                <c:pt idx="59">
                  <c:v>1.3606633964027001E-2</c:v>
                </c:pt>
                <c:pt idx="60">
                  <c:v>1.20977799950112E-2</c:v>
                </c:pt>
                <c:pt idx="61">
                  <c:v>1.5974625144175299E-2</c:v>
                </c:pt>
                <c:pt idx="62">
                  <c:v>3.2618825722273898E-2</c:v>
                </c:pt>
                <c:pt idx="63">
                  <c:v>2.0231213872832301E-2</c:v>
                </c:pt>
                <c:pt idx="64">
                  <c:v>2.0814581458145801E-2</c:v>
                </c:pt>
                <c:pt idx="65">
                  <c:v>2.3421588594704602E-2</c:v>
                </c:pt>
                <c:pt idx="66">
                  <c:v>1.46116380415278E-2</c:v>
                </c:pt>
                <c:pt idx="67">
                  <c:v>1.11848021582733E-2</c:v>
                </c:pt>
                <c:pt idx="68">
                  <c:v>2.4170446407257101E-2</c:v>
                </c:pt>
                <c:pt idx="69">
                  <c:v>6.2032085561497304E-3</c:v>
                </c:pt>
                <c:pt idx="70">
                  <c:v>1.6394212701991699E-2</c:v>
                </c:pt>
                <c:pt idx="71">
                  <c:v>9.2720571296936102E-3</c:v>
                </c:pt>
                <c:pt idx="72">
                  <c:v>1.2347077480743001E-2</c:v>
                </c:pt>
                <c:pt idx="73">
                  <c:v>1.93405199746353E-2</c:v>
                </c:pt>
                <c:pt idx="74">
                  <c:v>2.9479832488428399E-2</c:v>
                </c:pt>
                <c:pt idx="75">
                  <c:v>1.5898150494046099E-2</c:v>
                </c:pt>
                <c:pt idx="76">
                  <c:v>1.00694444444444E-2</c:v>
                </c:pt>
                <c:pt idx="77">
                  <c:v>1.37590168314186E-2</c:v>
                </c:pt>
                <c:pt idx="78">
                  <c:v>1.7724413950829E-2</c:v>
                </c:pt>
                <c:pt idx="79">
                  <c:v>1.49905888679752E-2</c:v>
                </c:pt>
                <c:pt idx="80">
                  <c:v>1.78212851405622E-2</c:v>
                </c:pt>
                <c:pt idx="81">
                  <c:v>1.7566467715680899E-2</c:v>
                </c:pt>
                <c:pt idx="82">
                  <c:v>2.3258737742016498E-2</c:v>
                </c:pt>
                <c:pt idx="83">
                  <c:v>1.7803341550260199E-2</c:v>
                </c:pt>
                <c:pt idx="84">
                  <c:v>1.33404482390608E-2</c:v>
                </c:pt>
                <c:pt idx="85">
                  <c:v>1.0846560846560801E-2</c:v>
                </c:pt>
                <c:pt idx="86">
                  <c:v>1.69346336320506E-2</c:v>
                </c:pt>
                <c:pt idx="87">
                  <c:v>1.0378424173962101E-2</c:v>
                </c:pt>
                <c:pt idx="88">
                  <c:v>2.4351545253863099E-2</c:v>
                </c:pt>
                <c:pt idx="89">
                  <c:v>2.1303763440860199E-2</c:v>
                </c:pt>
                <c:pt idx="90">
                  <c:v>7.5500770416024598E-3</c:v>
                </c:pt>
                <c:pt idx="91">
                  <c:v>3.6871023713128899E-2</c:v>
                </c:pt>
                <c:pt idx="92">
                  <c:v>2.7287761852260201E-2</c:v>
                </c:pt>
                <c:pt idx="93">
                  <c:v>3.6054827175208498E-2</c:v>
                </c:pt>
                <c:pt idx="94">
                  <c:v>1.87468545546049E-2</c:v>
                </c:pt>
                <c:pt idx="95">
                  <c:v>2.57403189066059E-2</c:v>
                </c:pt>
                <c:pt idx="96">
                  <c:v>1.9946808510638299E-2</c:v>
                </c:pt>
                <c:pt idx="97">
                  <c:v>2.0381836945304401E-2</c:v>
                </c:pt>
                <c:pt idx="98">
                  <c:v>1.4609571788413E-2</c:v>
                </c:pt>
                <c:pt idx="99">
                  <c:v>1.63748378728923E-2</c:v>
                </c:pt>
                <c:pt idx="100">
                  <c:v>2.15816917728852E-2</c:v>
                </c:pt>
                <c:pt idx="101">
                  <c:v>9.3273035613340802E-3</c:v>
                </c:pt>
                <c:pt idx="102">
                  <c:v>1.9926425505824599E-2</c:v>
                </c:pt>
                <c:pt idx="103">
                  <c:v>3.1487513572204098E-2</c:v>
                </c:pt>
                <c:pt idx="104">
                  <c:v>1.6841779975278099E-2</c:v>
                </c:pt>
                <c:pt idx="105">
                  <c:v>2.42616033755274E-2</c:v>
                </c:pt>
                <c:pt idx="106">
                  <c:v>1.6763005780346799E-2</c:v>
                </c:pt>
                <c:pt idx="107">
                  <c:v>1.53429602888086E-2</c:v>
                </c:pt>
                <c:pt idx="108">
                  <c:v>4.0703781512605001E-2</c:v>
                </c:pt>
                <c:pt idx="109">
                  <c:v>1.7480577136514901E-2</c:v>
                </c:pt>
                <c:pt idx="110">
                  <c:v>2.5667655786350101E-2</c:v>
                </c:pt>
                <c:pt idx="111">
                  <c:v>2.1145610278372501E-2</c:v>
                </c:pt>
                <c:pt idx="112">
                  <c:v>5.1599819738621003E-2</c:v>
                </c:pt>
                <c:pt idx="113">
                  <c:v>3.4376918354818903E-2</c:v>
                </c:pt>
                <c:pt idx="114">
                  <c:v>3.4310221586847697E-2</c:v>
                </c:pt>
                <c:pt idx="115">
                  <c:v>2.6091081593927801E-2</c:v>
                </c:pt>
                <c:pt idx="116">
                  <c:v>2.4377031419284899E-2</c:v>
                </c:pt>
                <c:pt idx="117">
                  <c:v>4.1089704996989697E-2</c:v>
                </c:pt>
                <c:pt idx="118">
                  <c:v>4.7670058918050297E-2</c:v>
                </c:pt>
                <c:pt idx="119">
                  <c:v>3.1643835616438298E-2</c:v>
                </c:pt>
                <c:pt idx="120">
                  <c:v>4.8524404086265599E-2</c:v>
                </c:pt>
                <c:pt idx="121">
                  <c:v>5.2525523911875302E-2</c:v>
                </c:pt>
                <c:pt idx="122">
                  <c:v>5.8383233532934099E-2</c:v>
                </c:pt>
                <c:pt idx="123">
                  <c:v>0.18911845730027499</c:v>
                </c:pt>
                <c:pt idx="124">
                  <c:v>0.111929922135706</c:v>
                </c:pt>
                <c:pt idx="125">
                  <c:v>8.0451488952929806E-2</c:v>
                </c:pt>
                <c:pt idx="126">
                  <c:v>0.121419478039465</c:v>
                </c:pt>
                <c:pt idx="127">
                  <c:v>9.1438703140830802E-2</c:v>
                </c:pt>
                <c:pt idx="128">
                  <c:v>9.8621420996818601E-2</c:v>
                </c:pt>
                <c:pt idx="129">
                  <c:v>8.8925438596491199E-2</c:v>
                </c:pt>
                <c:pt idx="130">
                  <c:v>9.6104995766299703E-2</c:v>
                </c:pt>
                <c:pt idx="131">
                  <c:v>8.3291956305858894E-2</c:v>
                </c:pt>
                <c:pt idx="132">
                  <c:v>5.9226627508565798E-2</c:v>
                </c:pt>
                <c:pt idx="133">
                  <c:v>5.10857461024498E-2</c:v>
                </c:pt>
                <c:pt idx="134">
                  <c:v>6.9527306103717296E-2</c:v>
                </c:pt>
                <c:pt idx="135">
                  <c:v>7.0084666039510801E-2</c:v>
                </c:pt>
                <c:pt idx="136">
                  <c:v>0.122237569060773</c:v>
                </c:pt>
                <c:pt idx="137">
                  <c:v>9.0273733255678501E-2</c:v>
                </c:pt>
                <c:pt idx="138">
                  <c:v>0.12556634304207101</c:v>
                </c:pt>
                <c:pt idx="139">
                  <c:v>9.4919039642657702E-2</c:v>
                </c:pt>
                <c:pt idx="140">
                  <c:v>0.13083164300202799</c:v>
                </c:pt>
                <c:pt idx="141">
                  <c:v>0.20795795795795699</c:v>
                </c:pt>
                <c:pt idx="142">
                  <c:v>0.175388154111558</c:v>
                </c:pt>
                <c:pt idx="143">
                  <c:v>0.148887276245766</c:v>
                </c:pt>
                <c:pt idx="144">
                  <c:v>0.18117580553985299</c:v>
                </c:pt>
                <c:pt idx="145">
                  <c:v>0.14350064350064301</c:v>
                </c:pt>
                <c:pt idx="146">
                  <c:v>0.14944794952681301</c:v>
                </c:pt>
                <c:pt idx="147">
                  <c:v>9.7626582278481006E-2</c:v>
                </c:pt>
                <c:pt idx="148">
                  <c:v>0.15509113764927701</c:v>
                </c:pt>
                <c:pt idx="149">
                  <c:v>0.11723930078360401</c:v>
                </c:pt>
                <c:pt idx="150">
                  <c:v>0.123728813559322</c:v>
                </c:pt>
                <c:pt idx="151">
                  <c:v>8.6683417085427095E-2</c:v>
                </c:pt>
                <c:pt idx="152">
                  <c:v>8.5057747834456202E-2</c:v>
                </c:pt>
                <c:pt idx="153">
                  <c:v>6.6116988176726801E-2</c:v>
                </c:pt>
                <c:pt idx="154">
                  <c:v>8.3550488599348494E-2</c:v>
                </c:pt>
                <c:pt idx="155">
                  <c:v>0.105299286106534</c:v>
                </c:pt>
                <c:pt idx="156">
                  <c:v>8.5734463276836106E-2</c:v>
                </c:pt>
                <c:pt idx="157">
                  <c:v>8.0221861471861403E-2</c:v>
                </c:pt>
                <c:pt idx="158">
                  <c:v>6.1465127947817298E-2</c:v>
                </c:pt>
                <c:pt idx="159">
                  <c:v>7.0155541153596804E-2</c:v>
                </c:pt>
                <c:pt idx="160">
                  <c:v>6.5305093292990404E-2</c:v>
                </c:pt>
                <c:pt idx="161">
                  <c:v>5.43529971455756E-2</c:v>
                </c:pt>
                <c:pt idx="162">
                  <c:v>5.0376884422110503E-2</c:v>
                </c:pt>
                <c:pt idx="163">
                  <c:v>5.6476287608362999E-2</c:v>
                </c:pt>
                <c:pt idx="164">
                  <c:v>3.5558780841799698E-2</c:v>
                </c:pt>
                <c:pt idx="165">
                  <c:v>3.3300923675255202E-2</c:v>
                </c:pt>
                <c:pt idx="166">
                  <c:v>2.92782026768642E-2</c:v>
                </c:pt>
                <c:pt idx="167">
                  <c:v>1.8671298306556599E-2</c:v>
                </c:pt>
                <c:pt idx="168">
                  <c:v>3.9311408016443901E-2</c:v>
                </c:pt>
                <c:pt idx="169">
                  <c:v>6.7012987012986996E-2</c:v>
                </c:pt>
                <c:pt idx="170">
                  <c:v>7.1002650176678395E-2</c:v>
                </c:pt>
                <c:pt idx="171">
                  <c:v>8.3973128598848298E-2</c:v>
                </c:pt>
                <c:pt idx="172">
                  <c:v>0.108650338718082</c:v>
                </c:pt>
                <c:pt idx="173">
                  <c:v>8.8172043010752599E-2</c:v>
                </c:pt>
                <c:pt idx="174">
                  <c:v>0.103326348873755</c:v>
                </c:pt>
                <c:pt idx="175">
                  <c:v>7.8543594739405698E-2</c:v>
                </c:pt>
                <c:pt idx="176">
                  <c:v>7.3227024758707501E-2</c:v>
                </c:pt>
                <c:pt idx="177">
                  <c:v>9.6954711087975001E-2</c:v>
                </c:pt>
                <c:pt idx="178">
                  <c:v>8.6326321190353994E-2</c:v>
                </c:pt>
                <c:pt idx="179">
                  <c:v>8.3760683760683699E-2</c:v>
                </c:pt>
                <c:pt idx="180">
                  <c:v>0.11143286143286101</c:v>
                </c:pt>
                <c:pt idx="181">
                  <c:v>0.13242804085422399</c:v>
                </c:pt>
                <c:pt idx="182">
                  <c:v>9.7773897861195905E-2</c:v>
                </c:pt>
                <c:pt idx="183">
                  <c:v>8.7973273942093505E-2</c:v>
                </c:pt>
                <c:pt idx="184">
                  <c:v>0.171343766864543</c:v>
                </c:pt>
                <c:pt idx="185">
                  <c:v>0.137274016306274</c:v>
                </c:pt>
                <c:pt idx="186">
                  <c:v>0.119729307652264</c:v>
                </c:pt>
                <c:pt idx="187">
                  <c:v>0.120942641173855</c:v>
                </c:pt>
                <c:pt idx="188">
                  <c:v>8.3951380304903095E-2</c:v>
                </c:pt>
                <c:pt idx="189">
                  <c:v>9.2934515017232794E-2</c:v>
                </c:pt>
                <c:pt idx="190">
                  <c:v>0.153468899521531</c:v>
                </c:pt>
                <c:pt idx="191">
                  <c:v>0.11006360745115799</c:v>
                </c:pt>
                <c:pt idx="192">
                  <c:v>8.6345872007816293E-2</c:v>
                </c:pt>
                <c:pt idx="193">
                  <c:v>7.1170520231213799E-2</c:v>
                </c:pt>
                <c:pt idx="194">
                  <c:v>6.5830721003134696E-2</c:v>
                </c:pt>
                <c:pt idx="195">
                  <c:v>5.2358225715889897E-2</c:v>
                </c:pt>
                <c:pt idx="196">
                  <c:v>6.9665809768637496E-2</c:v>
                </c:pt>
                <c:pt idx="197">
                  <c:v>5.7926829268292603E-2</c:v>
                </c:pt>
                <c:pt idx="198">
                  <c:v>2.7265745007680399E-2</c:v>
                </c:pt>
                <c:pt idx="199">
                  <c:v>5.4288547347545797E-2</c:v>
                </c:pt>
                <c:pt idx="200">
                  <c:v>5.0839964633068002E-2</c:v>
                </c:pt>
                <c:pt idx="201">
                  <c:v>5.6221198156682001E-2</c:v>
                </c:pt>
                <c:pt idx="202">
                  <c:v>8.1183932346722998E-2</c:v>
                </c:pt>
                <c:pt idx="203">
                  <c:v>8.6388999601434799E-2</c:v>
                </c:pt>
                <c:pt idx="204">
                  <c:v>5.50770625566636E-2</c:v>
                </c:pt>
                <c:pt idx="205">
                  <c:v>7.2302810516772398E-2</c:v>
                </c:pt>
                <c:pt idx="206">
                  <c:v>7.4800290486564905E-2</c:v>
                </c:pt>
                <c:pt idx="207">
                  <c:v>4.4787644787644701E-2</c:v>
                </c:pt>
                <c:pt idx="208">
                  <c:v>5.89368258859784E-2</c:v>
                </c:pt>
              </c:numCache>
            </c:numRef>
          </c:val>
          <c:smooth val="0"/>
        </c:ser>
        <c:dLbls>
          <c:showLegendKey val="0"/>
          <c:showVal val="0"/>
          <c:showCatName val="0"/>
          <c:showSerName val="0"/>
          <c:showPercent val="0"/>
          <c:showBubbleSize val="0"/>
        </c:dLbls>
        <c:marker val="1"/>
        <c:smooth val="0"/>
        <c:axId val="410444544"/>
        <c:axId val="410446080"/>
      </c:lineChart>
      <c:dateAx>
        <c:axId val="410444544"/>
        <c:scaling>
          <c:orientation val="minMax"/>
        </c:scaling>
        <c:delete val="0"/>
        <c:axPos val="b"/>
        <c:numFmt formatCode="mmm\-yy" sourceLinked="1"/>
        <c:majorTickMark val="out"/>
        <c:minorTickMark val="none"/>
        <c:tickLblPos val="nextTo"/>
        <c:crossAx val="410446080"/>
        <c:crosses val="autoZero"/>
        <c:auto val="1"/>
        <c:lblOffset val="100"/>
        <c:baseTimeUnit val="months"/>
        <c:majorUnit val="8"/>
        <c:majorTimeUnit val="months"/>
        <c:minorUnit val="1"/>
        <c:minorTimeUnit val="months"/>
      </c:dateAx>
      <c:valAx>
        <c:axId val="410446080"/>
        <c:scaling>
          <c:orientation val="minMax"/>
        </c:scaling>
        <c:delete val="0"/>
        <c:axPos val="r"/>
        <c:numFmt formatCode="General" sourceLinked="1"/>
        <c:majorTickMark val="out"/>
        <c:minorTickMark val="none"/>
        <c:tickLblPos val="nextTo"/>
        <c:crossAx val="410444544"/>
        <c:crosses val="max"/>
        <c:crossBetween val="between"/>
      </c:valAx>
    </c:plotArea>
    <c:plotVisOnly val="1"/>
    <c:dispBlanksAs val="gap"/>
    <c:showDLblsOverMax val="0"/>
  </c:chart>
  <c:spPr>
    <a:ln>
      <a:noFill/>
    </a:ln>
  </c:spPr>
  <c:txPr>
    <a:bodyPr/>
    <a:lstStyle/>
    <a:p>
      <a:pPr>
        <a:defRPr sz="1200">
          <a:latin typeface="Arial" panose="020B0604020202020204" pitchFamily="34" charset="0"/>
          <a:cs typeface="Arial" panose="020B0604020202020204" pitchFamily="34" charset="0"/>
        </a:defRPr>
      </a:pPr>
      <a:endParaRPr lang="en-US"/>
    </a:p>
  </c:txPr>
  <c:externalData r:id="rId2">
    <c:autoUpdate val="0"/>
  </c:externalData>
  <c:userShapes r:id="rId3"/>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2.5015755714489673E-2"/>
          <c:y val="9.6851525024889126E-2"/>
          <c:w val="0.87461409506805543"/>
          <c:h val="0.79940718617069406"/>
        </c:manualLayout>
      </c:layout>
      <c:lineChart>
        <c:grouping val="standard"/>
        <c:varyColors val="0"/>
        <c:ser>
          <c:idx val="1"/>
          <c:order val="0"/>
          <c:marker>
            <c:symbol val="none"/>
          </c:marker>
          <c:cat>
            <c:numRef>
              <c:f>Sheet2!$A$6:$A$2019</c:f>
              <c:numCache>
                <c:formatCode>General</c:formatCode>
                <c:ptCount val="2014"/>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pt idx="91">
                  <c:v>91</c:v>
                </c:pt>
                <c:pt idx="92">
                  <c:v>92</c:v>
                </c:pt>
                <c:pt idx="93">
                  <c:v>93</c:v>
                </c:pt>
                <c:pt idx="94">
                  <c:v>94</c:v>
                </c:pt>
                <c:pt idx="95">
                  <c:v>95</c:v>
                </c:pt>
                <c:pt idx="96">
                  <c:v>96</c:v>
                </c:pt>
                <c:pt idx="97">
                  <c:v>97</c:v>
                </c:pt>
                <c:pt idx="98">
                  <c:v>98</c:v>
                </c:pt>
                <c:pt idx="99">
                  <c:v>99</c:v>
                </c:pt>
                <c:pt idx="100">
                  <c:v>100</c:v>
                </c:pt>
                <c:pt idx="101">
                  <c:v>101</c:v>
                </c:pt>
                <c:pt idx="102">
                  <c:v>102</c:v>
                </c:pt>
                <c:pt idx="103">
                  <c:v>103</c:v>
                </c:pt>
                <c:pt idx="104">
                  <c:v>104</c:v>
                </c:pt>
                <c:pt idx="105">
                  <c:v>105</c:v>
                </c:pt>
                <c:pt idx="106">
                  <c:v>106</c:v>
                </c:pt>
                <c:pt idx="107">
                  <c:v>107</c:v>
                </c:pt>
                <c:pt idx="108">
                  <c:v>108</c:v>
                </c:pt>
                <c:pt idx="109">
                  <c:v>109</c:v>
                </c:pt>
                <c:pt idx="110">
                  <c:v>110</c:v>
                </c:pt>
                <c:pt idx="111">
                  <c:v>111</c:v>
                </c:pt>
                <c:pt idx="112">
                  <c:v>112</c:v>
                </c:pt>
                <c:pt idx="113">
                  <c:v>113</c:v>
                </c:pt>
                <c:pt idx="114">
                  <c:v>114</c:v>
                </c:pt>
                <c:pt idx="115">
                  <c:v>115</c:v>
                </c:pt>
                <c:pt idx="116">
                  <c:v>116</c:v>
                </c:pt>
                <c:pt idx="117">
                  <c:v>117</c:v>
                </c:pt>
                <c:pt idx="118">
                  <c:v>118</c:v>
                </c:pt>
                <c:pt idx="119">
                  <c:v>119</c:v>
                </c:pt>
                <c:pt idx="120">
                  <c:v>120</c:v>
                </c:pt>
                <c:pt idx="121">
                  <c:v>121</c:v>
                </c:pt>
                <c:pt idx="122">
                  <c:v>122</c:v>
                </c:pt>
                <c:pt idx="123">
                  <c:v>123</c:v>
                </c:pt>
                <c:pt idx="124">
                  <c:v>124</c:v>
                </c:pt>
                <c:pt idx="125">
                  <c:v>125</c:v>
                </c:pt>
                <c:pt idx="126">
                  <c:v>126</c:v>
                </c:pt>
                <c:pt idx="127">
                  <c:v>127</c:v>
                </c:pt>
                <c:pt idx="128">
                  <c:v>128</c:v>
                </c:pt>
                <c:pt idx="129">
                  <c:v>129</c:v>
                </c:pt>
                <c:pt idx="130">
                  <c:v>130</c:v>
                </c:pt>
                <c:pt idx="131">
                  <c:v>131</c:v>
                </c:pt>
                <c:pt idx="132">
                  <c:v>132</c:v>
                </c:pt>
                <c:pt idx="133">
                  <c:v>133</c:v>
                </c:pt>
                <c:pt idx="134">
                  <c:v>134</c:v>
                </c:pt>
                <c:pt idx="135">
                  <c:v>135</c:v>
                </c:pt>
                <c:pt idx="136">
                  <c:v>136</c:v>
                </c:pt>
                <c:pt idx="137">
                  <c:v>137</c:v>
                </c:pt>
                <c:pt idx="138">
                  <c:v>138</c:v>
                </c:pt>
                <c:pt idx="139">
                  <c:v>139</c:v>
                </c:pt>
                <c:pt idx="140">
                  <c:v>140</c:v>
                </c:pt>
                <c:pt idx="141">
                  <c:v>141</c:v>
                </c:pt>
                <c:pt idx="142">
                  <c:v>142</c:v>
                </c:pt>
                <c:pt idx="143">
                  <c:v>143</c:v>
                </c:pt>
                <c:pt idx="144">
                  <c:v>144</c:v>
                </c:pt>
                <c:pt idx="145">
                  <c:v>145</c:v>
                </c:pt>
                <c:pt idx="146">
                  <c:v>146</c:v>
                </c:pt>
                <c:pt idx="147">
                  <c:v>147</c:v>
                </c:pt>
                <c:pt idx="148">
                  <c:v>148</c:v>
                </c:pt>
                <c:pt idx="149">
                  <c:v>149</c:v>
                </c:pt>
                <c:pt idx="150">
                  <c:v>150</c:v>
                </c:pt>
                <c:pt idx="151">
                  <c:v>151</c:v>
                </c:pt>
                <c:pt idx="152">
                  <c:v>152</c:v>
                </c:pt>
                <c:pt idx="153">
                  <c:v>153</c:v>
                </c:pt>
                <c:pt idx="154">
                  <c:v>154</c:v>
                </c:pt>
                <c:pt idx="155">
                  <c:v>155</c:v>
                </c:pt>
                <c:pt idx="156">
                  <c:v>156</c:v>
                </c:pt>
                <c:pt idx="157">
                  <c:v>157</c:v>
                </c:pt>
                <c:pt idx="158">
                  <c:v>158</c:v>
                </c:pt>
                <c:pt idx="159">
                  <c:v>159</c:v>
                </c:pt>
                <c:pt idx="160">
                  <c:v>160</c:v>
                </c:pt>
                <c:pt idx="161">
                  <c:v>161</c:v>
                </c:pt>
                <c:pt idx="162">
                  <c:v>162</c:v>
                </c:pt>
                <c:pt idx="163">
                  <c:v>163</c:v>
                </c:pt>
                <c:pt idx="164">
                  <c:v>164</c:v>
                </c:pt>
                <c:pt idx="165">
                  <c:v>165</c:v>
                </c:pt>
                <c:pt idx="166">
                  <c:v>166</c:v>
                </c:pt>
                <c:pt idx="167">
                  <c:v>167</c:v>
                </c:pt>
                <c:pt idx="168">
                  <c:v>168</c:v>
                </c:pt>
                <c:pt idx="169">
                  <c:v>169</c:v>
                </c:pt>
                <c:pt idx="170">
                  <c:v>170</c:v>
                </c:pt>
                <c:pt idx="171">
                  <c:v>171</c:v>
                </c:pt>
                <c:pt idx="172">
                  <c:v>172</c:v>
                </c:pt>
                <c:pt idx="173">
                  <c:v>173</c:v>
                </c:pt>
                <c:pt idx="174">
                  <c:v>174</c:v>
                </c:pt>
                <c:pt idx="175">
                  <c:v>175</c:v>
                </c:pt>
                <c:pt idx="176">
                  <c:v>176</c:v>
                </c:pt>
                <c:pt idx="177">
                  <c:v>177</c:v>
                </c:pt>
                <c:pt idx="178">
                  <c:v>178</c:v>
                </c:pt>
                <c:pt idx="179">
                  <c:v>179</c:v>
                </c:pt>
                <c:pt idx="180">
                  <c:v>180</c:v>
                </c:pt>
                <c:pt idx="181">
                  <c:v>181</c:v>
                </c:pt>
                <c:pt idx="182">
                  <c:v>182</c:v>
                </c:pt>
                <c:pt idx="183">
                  <c:v>183</c:v>
                </c:pt>
                <c:pt idx="184">
                  <c:v>184</c:v>
                </c:pt>
                <c:pt idx="185">
                  <c:v>185</c:v>
                </c:pt>
                <c:pt idx="186">
                  <c:v>186</c:v>
                </c:pt>
                <c:pt idx="187">
                  <c:v>187</c:v>
                </c:pt>
                <c:pt idx="188">
                  <c:v>188</c:v>
                </c:pt>
                <c:pt idx="189">
                  <c:v>189</c:v>
                </c:pt>
                <c:pt idx="190">
                  <c:v>190</c:v>
                </c:pt>
                <c:pt idx="191">
                  <c:v>191</c:v>
                </c:pt>
                <c:pt idx="192">
                  <c:v>192</c:v>
                </c:pt>
                <c:pt idx="193">
                  <c:v>193</c:v>
                </c:pt>
                <c:pt idx="194">
                  <c:v>194</c:v>
                </c:pt>
                <c:pt idx="195">
                  <c:v>195</c:v>
                </c:pt>
                <c:pt idx="196">
                  <c:v>196</c:v>
                </c:pt>
                <c:pt idx="197">
                  <c:v>197</c:v>
                </c:pt>
                <c:pt idx="198">
                  <c:v>198</c:v>
                </c:pt>
                <c:pt idx="199">
                  <c:v>199</c:v>
                </c:pt>
                <c:pt idx="200">
                  <c:v>200</c:v>
                </c:pt>
                <c:pt idx="201">
                  <c:v>201</c:v>
                </c:pt>
                <c:pt idx="202">
                  <c:v>202</c:v>
                </c:pt>
                <c:pt idx="203">
                  <c:v>203</c:v>
                </c:pt>
                <c:pt idx="204">
                  <c:v>204</c:v>
                </c:pt>
                <c:pt idx="205">
                  <c:v>205</c:v>
                </c:pt>
                <c:pt idx="206">
                  <c:v>206</c:v>
                </c:pt>
                <c:pt idx="207">
                  <c:v>207</c:v>
                </c:pt>
                <c:pt idx="208">
                  <c:v>208</c:v>
                </c:pt>
                <c:pt idx="209">
                  <c:v>209</c:v>
                </c:pt>
                <c:pt idx="210">
                  <c:v>210</c:v>
                </c:pt>
                <c:pt idx="211">
                  <c:v>211</c:v>
                </c:pt>
                <c:pt idx="212">
                  <c:v>212</c:v>
                </c:pt>
                <c:pt idx="213">
                  <c:v>213</c:v>
                </c:pt>
                <c:pt idx="214">
                  <c:v>214</c:v>
                </c:pt>
                <c:pt idx="215">
                  <c:v>215</c:v>
                </c:pt>
                <c:pt idx="216">
                  <c:v>216</c:v>
                </c:pt>
                <c:pt idx="217">
                  <c:v>217</c:v>
                </c:pt>
                <c:pt idx="218">
                  <c:v>218</c:v>
                </c:pt>
                <c:pt idx="219">
                  <c:v>219</c:v>
                </c:pt>
                <c:pt idx="220">
                  <c:v>220</c:v>
                </c:pt>
                <c:pt idx="221">
                  <c:v>221</c:v>
                </c:pt>
                <c:pt idx="222">
                  <c:v>222</c:v>
                </c:pt>
                <c:pt idx="223">
                  <c:v>223</c:v>
                </c:pt>
                <c:pt idx="224">
                  <c:v>224</c:v>
                </c:pt>
                <c:pt idx="225">
                  <c:v>225</c:v>
                </c:pt>
                <c:pt idx="226">
                  <c:v>226</c:v>
                </c:pt>
                <c:pt idx="227">
                  <c:v>227</c:v>
                </c:pt>
                <c:pt idx="228">
                  <c:v>228</c:v>
                </c:pt>
                <c:pt idx="229">
                  <c:v>229</c:v>
                </c:pt>
                <c:pt idx="230">
                  <c:v>230</c:v>
                </c:pt>
                <c:pt idx="231">
                  <c:v>231</c:v>
                </c:pt>
                <c:pt idx="232">
                  <c:v>232</c:v>
                </c:pt>
                <c:pt idx="233">
                  <c:v>233</c:v>
                </c:pt>
                <c:pt idx="234">
                  <c:v>234</c:v>
                </c:pt>
                <c:pt idx="235">
                  <c:v>235</c:v>
                </c:pt>
                <c:pt idx="236">
                  <c:v>236</c:v>
                </c:pt>
                <c:pt idx="237">
                  <c:v>237</c:v>
                </c:pt>
                <c:pt idx="238">
                  <c:v>238</c:v>
                </c:pt>
                <c:pt idx="239">
                  <c:v>239</c:v>
                </c:pt>
                <c:pt idx="240">
                  <c:v>240</c:v>
                </c:pt>
                <c:pt idx="241">
                  <c:v>241</c:v>
                </c:pt>
                <c:pt idx="242">
                  <c:v>242</c:v>
                </c:pt>
                <c:pt idx="243">
                  <c:v>243</c:v>
                </c:pt>
                <c:pt idx="244">
                  <c:v>244</c:v>
                </c:pt>
                <c:pt idx="245">
                  <c:v>245</c:v>
                </c:pt>
                <c:pt idx="246">
                  <c:v>246</c:v>
                </c:pt>
                <c:pt idx="247">
                  <c:v>247</c:v>
                </c:pt>
                <c:pt idx="248">
                  <c:v>248</c:v>
                </c:pt>
                <c:pt idx="249">
                  <c:v>249</c:v>
                </c:pt>
                <c:pt idx="250">
                  <c:v>250</c:v>
                </c:pt>
                <c:pt idx="251">
                  <c:v>251</c:v>
                </c:pt>
                <c:pt idx="252">
                  <c:v>252</c:v>
                </c:pt>
                <c:pt idx="253">
                  <c:v>253</c:v>
                </c:pt>
                <c:pt idx="254">
                  <c:v>254</c:v>
                </c:pt>
                <c:pt idx="255">
                  <c:v>255</c:v>
                </c:pt>
                <c:pt idx="256">
                  <c:v>256</c:v>
                </c:pt>
                <c:pt idx="257">
                  <c:v>257</c:v>
                </c:pt>
                <c:pt idx="258">
                  <c:v>258</c:v>
                </c:pt>
                <c:pt idx="259">
                  <c:v>259</c:v>
                </c:pt>
                <c:pt idx="260">
                  <c:v>260</c:v>
                </c:pt>
                <c:pt idx="261">
                  <c:v>261</c:v>
                </c:pt>
                <c:pt idx="262">
                  <c:v>262</c:v>
                </c:pt>
                <c:pt idx="263">
                  <c:v>263</c:v>
                </c:pt>
                <c:pt idx="264">
                  <c:v>264</c:v>
                </c:pt>
                <c:pt idx="265">
                  <c:v>265</c:v>
                </c:pt>
                <c:pt idx="266">
                  <c:v>266</c:v>
                </c:pt>
                <c:pt idx="267">
                  <c:v>267</c:v>
                </c:pt>
                <c:pt idx="268">
                  <c:v>268</c:v>
                </c:pt>
                <c:pt idx="269">
                  <c:v>269</c:v>
                </c:pt>
                <c:pt idx="270">
                  <c:v>270</c:v>
                </c:pt>
                <c:pt idx="271">
                  <c:v>271</c:v>
                </c:pt>
                <c:pt idx="272">
                  <c:v>272</c:v>
                </c:pt>
                <c:pt idx="273">
                  <c:v>273</c:v>
                </c:pt>
                <c:pt idx="274">
                  <c:v>274</c:v>
                </c:pt>
                <c:pt idx="275">
                  <c:v>275</c:v>
                </c:pt>
                <c:pt idx="276">
                  <c:v>276</c:v>
                </c:pt>
                <c:pt idx="277">
                  <c:v>277</c:v>
                </c:pt>
                <c:pt idx="278">
                  <c:v>278</c:v>
                </c:pt>
                <c:pt idx="279">
                  <c:v>279</c:v>
                </c:pt>
                <c:pt idx="280">
                  <c:v>280</c:v>
                </c:pt>
                <c:pt idx="281">
                  <c:v>281</c:v>
                </c:pt>
                <c:pt idx="282">
                  <c:v>282</c:v>
                </c:pt>
                <c:pt idx="283">
                  <c:v>283</c:v>
                </c:pt>
                <c:pt idx="284">
                  <c:v>284</c:v>
                </c:pt>
                <c:pt idx="285">
                  <c:v>285</c:v>
                </c:pt>
                <c:pt idx="286">
                  <c:v>286</c:v>
                </c:pt>
                <c:pt idx="287">
                  <c:v>287</c:v>
                </c:pt>
                <c:pt idx="288">
                  <c:v>288</c:v>
                </c:pt>
                <c:pt idx="289">
                  <c:v>289</c:v>
                </c:pt>
                <c:pt idx="290">
                  <c:v>290</c:v>
                </c:pt>
                <c:pt idx="291">
                  <c:v>291</c:v>
                </c:pt>
                <c:pt idx="292">
                  <c:v>292</c:v>
                </c:pt>
                <c:pt idx="293">
                  <c:v>293</c:v>
                </c:pt>
                <c:pt idx="294">
                  <c:v>294</c:v>
                </c:pt>
                <c:pt idx="295">
                  <c:v>295</c:v>
                </c:pt>
                <c:pt idx="296">
                  <c:v>296</c:v>
                </c:pt>
                <c:pt idx="297">
                  <c:v>297</c:v>
                </c:pt>
                <c:pt idx="298">
                  <c:v>298</c:v>
                </c:pt>
                <c:pt idx="299">
                  <c:v>299</c:v>
                </c:pt>
                <c:pt idx="300">
                  <c:v>300</c:v>
                </c:pt>
                <c:pt idx="301">
                  <c:v>301</c:v>
                </c:pt>
                <c:pt idx="302">
                  <c:v>302</c:v>
                </c:pt>
                <c:pt idx="303">
                  <c:v>303</c:v>
                </c:pt>
                <c:pt idx="304">
                  <c:v>304</c:v>
                </c:pt>
                <c:pt idx="305">
                  <c:v>305</c:v>
                </c:pt>
                <c:pt idx="306">
                  <c:v>306</c:v>
                </c:pt>
                <c:pt idx="307">
                  <c:v>307</c:v>
                </c:pt>
                <c:pt idx="308">
                  <c:v>308</c:v>
                </c:pt>
                <c:pt idx="309">
                  <c:v>309</c:v>
                </c:pt>
                <c:pt idx="310">
                  <c:v>310</c:v>
                </c:pt>
                <c:pt idx="311">
                  <c:v>311</c:v>
                </c:pt>
                <c:pt idx="312">
                  <c:v>312</c:v>
                </c:pt>
                <c:pt idx="313">
                  <c:v>313</c:v>
                </c:pt>
                <c:pt idx="314">
                  <c:v>314</c:v>
                </c:pt>
                <c:pt idx="315">
                  <c:v>315</c:v>
                </c:pt>
                <c:pt idx="316">
                  <c:v>316</c:v>
                </c:pt>
                <c:pt idx="317">
                  <c:v>317</c:v>
                </c:pt>
                <c:pt idx="318">
                  <c:v>318</c:v>
                </c:pt>
                <c:pt idx="319">
                  <c:v>319</c:v>
                </c:pt>
                <c:pt idx="320">
                  <c:v>320</c:v>
                </c:pt>
                <c:pt idx="321">
                  <c:v>321</c:v>
                </c:pt>
                <c:pt idx="322">
                  <c:v>322</c:v>
                </c:pt>
                <c:pt idx="323">
                  <c:v>323</c:v>
                </c:pt>
                <c:pt idx="324">
                  <c:v>324</c:v>
                </c:pt>
                <c:pt idx="325">
                  <c:v>325</c:v>
                </c:pt>
                <c:pt idx="326">
                  <c:v>326</c:v>
                </c:pt>
                <c:pt idx="327">
                  <c:v>327</c:v>
                </c:pt>
                <c:pt idx="328">
                  <c:v>328</c:v>
                </c:pt>
                <c:pt idx="329">
                  <c:v>329</c:v>
                </c:pt>
                <c:pt idx="330">
                  <c:v>330</c:v>
                </c:pt>
                <c:pt idx="331">
                  <c:v>331</c:v>
                </c:pt>
                <c:pt idx="332">
                  <c:v>332</c:v>
                </c:pt>
                <c:pt idx="333">
                  <c:v>333</c:v>
                </c:pt>
                <c:pt idx="334">
                  <c:v>334</c:v>
                </c:pt>
                <c:pt idx="335">
                  <c:v>335</c:v>
                </c:pt>
                <c:pt idx="336">
                  <c:v>336</c:v>
                </c:pt>
                <c:pt idx="337">
                  <c:v>337</c:v>
                </c:pt>
                <c:pt idx="338">
                  <c:v>338</c:v>
                </c:pt>
                <c:pt idx="339">
                  <c:v>339</c:v>
                </c:pt>
                <c:pt idx="340">
                  <c:v>340</c:v>
                </c:pt>
                <c:pt idx="341">
                  <c:v>341</c:v>
                </c:pt>
                <c:pt idx="342">
                  <c:v>342</c:v>
                </c:pt>
                <c:pt idx="343">
                  <c:v>343</c:v>
                </c:pt>
                <c:pt idx="344">
                  <c:v>344</c:v>
                </c:pt>
                <c:pt idx="345">
                  <c:v>345</c:v>
                </c:pt>
                <c:pt idx="346">
                  <c:v>346</c:v>
                </c:pt>
                <c:pt idx="347">
                  <c:v>347</c:v>
                </c:pt>
                <c:pt idx="348">
                  <c:v>348</c:v>
                </c:pt>
                <c:pt idx="349">
                  <c:v>349</c:v>
                </c:pt>
                <c:pt idx="350">
                  <c:v>350</c:v>
                </c:pt>
                <c:pt idx="351">
                  <c:v>351</c:v>
                </c:pt>
                <c:pt idx="352">
                  <c:v>352</c:v>
                </c:pt>
                <c:pt idx="353">
                  <c:v>353</c:v>
                </c:pt>
                <c:pt idx="354">
                  <c:v>354</c:v>
                </c:pt>
                <c:pt idx="355">
                  <c:v>355</c:v>
                </c:pt>
                <c:pt idx="356">
                  <c:v>356</c:v>
                </c:pt>
                <c:pt idx="357">
                  <c:v>357</c:v>
                </c:pt>
                <c:pt idx="358">
                  <c:v>358</c:v>
                </c:pt>
                <c:pt idx="359">
                  <c:v>359</c:v>
                </c:pt>
                <c:pt idx="360">
                  <c:v>360</c:v>
                </c:pt>
                <c:pt idx="361">
                  <c:v>361</c:v>
                </c:pt>
                <c:pt idx="362">
                  <c:v>362</c:v>
                </c:pt>
                <c:pt idx="363">
                  <c:v>363</c:v>
                </c:pt>
                <c:pt idx="364">
                  <c:v>364</c:v>
                </c:pt>
                <c:pt idx="365">
                  <c:v>365</c:v>
                </c:pt>
                <c:pt idx="366">
                  <c:v>366</c:v>
                </c:pt>
                <c:pt idx="367">
                  <c:v>367</c:v>
                </c:pt>
                <c:pt idx="368">
                  <c:v>368</c:v>
                </c:pt>
                <c:pt idx="369">
                  <c:v>369</c:v>
                </c:pt>
                <c:pt idx="370">
                  <c:v>370</c:v>
                </c:pt>
                <c:pt idx="371">
                  <c:v>371</c:v>
                </c:pt>
                <c:pt idx="372">
                  <c:v>372</c:v>
                </c:pt>
                <c:pt idx="373">
                  <c:v>373</c:v>
                </c:pt>
                <c:pt idx="374">
                  <c:v>374</c:v>
                </c:pt>
                <c:pt idx="375">
                  <c:v>375</c:v>
                </c:pt>
                <c:pt idx="376">
                  <c:v>376</c:v>
                </c:pt>
                <c:pt idx="377">
                  <c:v>377</c:v>
                </c:pt>
                <c:pt idx="378">
                  <c:v>378</c:v>
                </c:pt>
                <c:pt idx="379">
                  <c:v>379</c:v>
                </c:pt>
                <c:pt idx="380">
                  <c:v>380</c:v>
                </c:pt>
                <c:pt idx="381">
                  <c:v>381</c:v>
                </c:pt>
                <c:pt idx="382">
                  <c:v>382</c:v>
                </c:pt>
                <c:pt idx="383">
                  <c:v>383</c:v>
                </c:pt>
                <c:pt idx="384">
                  <c:v>384</c:v>
                </c:pt>
                <c:pt idx="385">
                  <c:v>385</c:v>
                </c:pt>
                <c:pt idx="386">
                  <c:v>386</c:v>
                </c:pt>
                <c:pt idx="387">
                  <c:v>387</c:v>
                </c:pt>
                <c:pt idx="388">
                  <c:v>388</c:v>
                </c:pt>
                <c:pt idx="389">
                  <c:v>389</c:v>
                </c:pt>
                <c:pt idx="390">
                  <c:v>390</c:v>
                </c:pt>
                <c:pt idx="391">
                  <c:v>391</c:v>
                </c:pt>
                <c:pt idx="392">
                  <c:v>392</c:v>
                </c:pt>
                <c:pt idx="393">
                  <c:v>393</c:v>
                </c:pt>
                <c:pt idx="394">
                  <c:v>394</c:v>
                </c:pt>
                <c:pt idx="395">
                  <c:v>395</c:v>
                </c:pt>
                <c:pt idx="396">
                  <c:v>396</c:v>
                </c:pt>
                <c:pt idx="397">
                  <c:v>397</c:v>
                </c:pt>
                <c:pt idx="398">
                  <c:v>398</c:v>
                </c:pt>
                <c:pt idx="399">
                  <c:v>399</c:v>
                </c:pt>
                <c:pt idx="400">
                  <c:v>400</c:v>
                </c:pt>
                <c:pt idx="401">
                  <c:v>401</c:v>
                </c:pt>
                <c:pt idx="402">
                  <c:v>402</c:v>
                </c:pt>
                <c:pt idx="403">
                  <c:v>403</c:v>
                </c:pt>
                <c:pt idx="404">
                  <c:v>404</c:v>
                </c:pt>
                <c:pt idx="405">
                  <c:v>405</c:v>
                </c:pt>
                <c:pt idx="406">
                  <c:v>406</c:v>
                </c:pt>
                <c:pt idx="407">
                  <c:v>407</c:v>
                </c:pt>
                <c:pt idx="408">
                  <c:v>408</c:v>
                </c:pt>
                <c:pt idx="409">
                  <c:v>409</c:v>
                </c:pt>
                <c:pt idx="410">
                  <c:v>410</c:v>
                </c:pt>
                <c:pt idx="411">
                  <c:v>411</c:v>
                </c:pt>
                <c:pt idx="412">
                  <c:v>412</c:v>
                </c:pt>
                <c:pt idx="413">
                  <c:v>413</c:v>
                </c:pt>
                <c:pt idx="414">
                  <c:v>414</c:v>
                </c:pt>
                <c:pt idx="415">
                  <c:v>415</c:v>
                </c:pt>
                <c:pt idx="416">
                  <c:v>416</c:v>
                </c:pt>
                <c:pt idx="417">
                  <c:v>417</c:v>
                </c:pt>
                <c:pt idx="418">
                  <c:v>418</c:v>
                </c:pt>
                <c:pt idx="419">
                  <c:v>419</c:v>
                </c:pt>
                <c:pt idx="420">
                  <c:v>420</c:v>
                </c:pt>
                <c:pt idx="421">
                  <c:v>421</c:v>
                </c:pt>
                <c:pt idx="422">
                  <c:v>422</c:v>
                </c:pt>
                <c:pt idx="423">
                  <c:v>423</c:v>
                </c:pt>
                <c:pt idx="424">
                  <c:v>424</c:v>
                </c:pt>
                <c:pt idx="425">
                  <c:v>425</c:v>
                </c:pt>
                <c:pt idx="426">
                  <c:v>426</c:v>
                </c:pt>
                <c:pt idx="427">
                  <c:v>427</c:v>
                </c:pt>
                <c:pt idx="428">
                  <c:v>428</c:v>
                </c:pt>
                <c:pt idx="429">
                  <c:v>429</c:v>
                </c:pt>
                <c:pt idx="430">
                  <c:v>430</c:v>
                </c:pt>
                <c:pt idx="431">
                  <c:v>431</c:v>
                </c:pt>
                <c:pt idx="432">
                  <c:v>432</c:v>
                </c:pt>
                <c:pt idx="433">
                  <c:v>433</c:v>
                </c:pt>
                <c:pt idx="434">
                  <c:v>434</c:v>
                </c:pt>
                <c:pt idx="435">
                  <c:v>435</c:v>
                </c:pt>
                <c:pt idx="436">
                  <c:v>436</c:v>
                </c:pt>
                <c:pt idx="437">
                  <c:v>437</c:v>
                </c:pt>
                <c:pt idx="438">
                  <c:v>438</c:v>
                </c:pt>
                <c:pt idx="439">
                  <c:v>439</c:v>
                </c:pt>
                <c:pt idx="440">
                  <c:v>440</c:v>
                </c:pt>
                <c:pt idx="441">
                  <c:v>441</c:v>
                </c:pt>
                <c:pt idx="442">
                  <c:v>442</c:v>
                </c:pt>
                <c:pt idx="443">
                  <c:v>443</c:v>
                </c:pt>
                <c:pt idx="444">
                  <c:v>444</c:v>
                </c:pt>
                <c:pt idx="445">
                  <c:v>445</c:v>
                </c:pt>
                <c:pt idx="446">
                  <c:v>446</c:v>
                </c:pt>
                <c:pt idx="447">
                  <c:v>447</c:v>
                </c:pt>
                <c:pt idx="448">
                  <c:v>448</c:v>
                </c:pt>
                <c:pt idx="449">
                  <c:v>449</c:v>
                </c:pt>
                <c:pt idx="450">
                  <c:v>450</c:v>
                </c:pt>
                <c:pt idx="451">
                  <c:v>451</c:v>
                </c:pt>
                <c:pt idx="452">
                  <c:v>452</c:v>
                </c:pt>
                <c:pt idx="453">
                  <c:v>453</c:v>
                </c:pt>
                <c:pt idx="454">
                  <c:v>454</c:v>
                </c:pt>
                <c:pt idx="455">
                  <c:v>455</c:v>
                </c:pt>
                <c:pt idx="456">
                  <c:v>456</c:v>
                </c:pt>
                <c:pt idx="457">
                  <c:v>457</c:v>
                </c:pt>
                <c:pt idx="458">
                  <c:v>458</c:v>
                </c:pt>
                <c:pt idx="459">
                  <c:v>459</c:v>
                </c:pt>
                <c:pt idx="460">
                  <c:v>460</c:v>
                </c:pt>
                <c:pt idx="461">
                  <c:v>461</c:v>
                </c:pt>
                <c:pt idx="462">
                  <c:v>462</c:v>
                </c:pt>
                <c:pt idx="463">
                  <c:v>463</c:v>
                </c:pt>
                <c:pt idx="464">
                  <c:v>464</c:v>
                </c:pt>
                <c:pt idx="465">
                  <c:v>465</c:v>
                </c:pt>
                <c:pt idx="466">
                  <c:v>466</c:v>
                </c:pt>
                <c:pt idx="467">
                  <c:v>467</c:v>
                </c:pt>
                <c:pt idx="468">
                  <c:v>468</c:v>
                </c:pt>
                <c:pt idx="469">
                  <c:v>469</c:v>
                </c:pt>
                <c:pt idx="470">
                  <c:v>470</c:v>
                </c:pt>
                <c:pt idx="471">
                  <c:v>471</c:v>
                </c:pt>
                <c:pt idx="472">
                  <c:v>472</c:v>
                </c:pt>
                <c:pt idx="473">
                  <c:v>473</c:v>
                </c:pt>
                <c:pt idx="474">
                  <c:v>474</c:v>
                </c:pt>
                <c:pt idx="475">
                  <c:v>475</c:v>
                </c:pt>
                <c:pt idx="476">
                  <c:v>476</c:v>
                </c:pt>
                <c:pt idx="477">
                  <c:v>477</c:v>
                </c:pt>
                <c:pt idx="478">
                  <c:v>478</c:v>
                </c:pt>
                <c:pt idx="479">
                  <c:v>479</c:v>
                </c:pt>
                <c:pt idx="480">
                  <c:v>480</c:v>
                </c:pt>
                <c:pt idx="481">
                  <c:v>481</c:v>
                </c:pt>
                <c:pt idx="482">
                  <c:v>482</c:v>
                </c:pt>
                <c:pt idx="483">
                  <c:v>483</c:v>
                </c:pt>
                <c:pt idx="484">
                  <c:v>484</c:v>
                </c:pt>
                <c:pt idx="485">
                  <c:v>485</c:v>
                </c:pt>
                <c:pt idx="486">
                  <c:v>486</c:v>
                </c:pt>
                <c:pt idx="487">
                  <c:v>487</c:v>
                </c:pt>
                <c:pt idx="488">
                  <c:v>488</c:v>
                </c:pt>
                <c:pt idx="489">
                  <c:v>489</c:v>
                </c:pt>
                <c:pt idx="490">
                  <c:v>490</c:v>
                </c:pt>
                <c:pt idx="491">
                  <c:v>491</c:v>
                </c:pt>
                <c:pt idx="492">
                  <c:v>492</c:v>
                </c:pt>
                <c:pt idx="493">
                  <c:v>493</c:v>
                </c:pt>
                <c:pt idx="494">
                  <c:v>494</c:v>
                </c:pt>
                <c:pt idx="495">
                  <c:v>495</c:v>
                </c:pt>
                <c:pt idx="496">
                  <c:v>496</c:v>
                </c:pt>
                <c:pt idx="497">
                  <c:v>497</c:v>
                </c:pt>
                <c:pt idx="498">
                  <c:v>498</c:v>
                </c:pt>
                <c:pt idx="499">
                  <c:v>499</c:v>
                </c:pt>
                <c:pt idx="500">
                  <c:v>500</c:v>
                </c:pt>
                <c:pt idx="501">
                  <c:v>501</c:v>
                </c:pt>
                <c:pt idx="502">
                  <c:v>502</c:v>
                </c:pt>
                <c:pt idx="503">
                  <c:v>503</c:v>
                </c:pt>
                <c:pt idx="504">
                  <c:v>504</c:v>
                </c:pt>
                <c:pt idx="505">
                  <c:v>505</c:v>
                </c:pt>
                <c:pt idx="506">
                  <c:v>506</c:v>
                </c:pt>
                <c:pt idx="507">
                  <c:v>507</c:v>
                </c:pt>
                <c:pt idx="508">
                  <c:v>508</c:v>
                </c:pt>
                <c:pt idx="509">
                  <c:v>509</c:v>
                </c:pt>
                <c:pt idx="510">
                  <c:v>510</c:v>
                </c:pt>
                <c:pt idx="511">
                  <c:v>511</c:v>
                </c:pt>
                <c:pt idx="512">
                  <c:v>512</c:v>
                </c:pt>
                <c:pt idx="513">
                  <c:v>513</c:v>
                </c:pt>
                <c:pt idx="514">
                  <c:v>514</c:v>
                </c:pt>
                <c:pt idx="515">
                  <c:v>515</c:v>
                </c:pt>
                <c:pt idx="516">
                  <c:v>516</c:v>
                </c:pt>
                <c:pt idx="517">
                  <c:v>517</c:v>
                </c:pt>
                <c:pt idx="518">
                  <c:v>518</c:v>
                </c:pt>
                <c:pt idx="519">
                  <c:v>519</c:v>
                </c:pt>
                <c:pt idx="520">
                  <c:v>520</c:v>
                </c:pt>
                <c:pt idx="521">
                  <c:v>521</c:v>
                </c:pt>
                <c:pt idx="522">
                  <c:v>522</c:v>
                </c:pt>
                <c:pt idx="523">
                  <c:v>523</c:v>
                </c:pt>
                <c:pt idx="524">
                  <c:v>524</c:v>
                </c:pt>
                <c:pt idx="525">
                  <c:v>525</c:v>
                </c:pt>
                <c:pt idx="526">
                  <c:v>526</c:v>
                </c:pt>
                <c:pt idx="527">
                  <c:v>527</c:v>
                </c:pt>
                <c:pt idx="528">
                  <c:v>528</c:v>
                </c:pt>
                <c:pt idx="529">
                  <c:v>529</c:v>
                </c:pt>
                <c:pt idx="530">
                  <c:v>530</c:v>
                </c:pt>
                <c:pt idx="531">
                  <c:v>531</c:v>
                </c:pt>
                <c:pt idx="532">
                  <c:v>532</c:v>
                </c:pt>
                <c:pt idx="533">
                  <c:v>533</c:v>
                </c:pt>
                <c:pt idx="534">
                  <c:v>534</c:v>
                </c:pt>
                <c:pt idx="535">
                  <c:v>535</c:v>
                </c:pt>
                <c:pt idx="536">
                  <c:v>536</c:v>
                </c:pt>
                <c:pt idx="537">
                  <c:v>537</c:v>
                </c:pt>
                <c:pt idx="538">
                  <c:v>538</c:v>
                </c:pt>
                <c:pt idx="539">
                  <c:v>539</c:v>
                </c:pt>
                <c:pt idx="540">
                  <c:v>540</c:v>
                </c:pt>
                <c:pt idx="541">
                  <c:v>541</c:v>
                </c:pt>
                <c:pt idx="542">
                  <c:v>542</c:v>
                </c:pt>
                <c:pt idx="543">
                  <c:v>543</c:v>
                </c:pt>
                <c:pt idx="544">
                  <c:v>544</c:v>
                </c:pt>
                <c:pt idx="545">
                  <c:v>545</c:v>
                </c:pt>
                <c:pt idx="546">
                  <c:v>546</c:v>
                </c:pt>
                <c:pt idx="547">
                  <c:v>547</c:v>
                </c:pt>
                <c:pt idx="548">
                  <c:v>548</c:v>
                </c:pt>
                <c:pt idx="549">
                  <c:v>549</c:v>
                </c:pt>
                <c:pt idx="550">
                  <c:v>550</c:v>
                </c:pt>
                <c:pt idx="551">
                  <c:v>551</c:v>
                </c:pt>
                <c:pt idx="552">
                  <c:v>552</c:v>
                </c:pt>
                <c:pt idx="553">
                  <c:v>553</c:v>
                </c:pt>
                <c:pt idx="554">
                  <c:v>554</c:v>
                </c:pt>
                <c:pt idx="555">
                  <c:v>555</c:v>
                </c:pt>
                <c:pt idx="556">
                  <c:v>556</c:v>
                </c:pt>
                <c:pt idx="557">
                  <c:v>557</c:v>
                </c:pt>
                <c:pt idx="558">
                  <c:v>558</c:v>
                </c:pt>
                <c:pt idx="559">
                  <c:v>559</c:v>
                </c:pt>
                <c:pt idx="560">
                  <c:v>560</c:v>
                </c:pt>
                <c:pt idx="561">
                  <c:v>561</c:v>
                </c:pt>
                <c:pt idx="562">
                  <c:v>562</c:v>
                </c:pt>
                <c:pt idx="563">
                  <c:v>563</c:v>
                </c:pt>
                <c:pt idx="564">
                  <c:v>564</c:v>
                </c:pt>
                <c:pt idx="565">
                  <c:v>565</c:v>
                </c:pt>
                <c:pt idx="566">
                  <c:v>566</c:v>
                </c:pt>
                <c:pt idx="567">
                  <c:v>567</c:v>
                </c:pt>
                <c:pt idx="568">
                  <c:v>568</c:v>
                </c:pt>
                <c:pt idx="569">
                  <c:v>569</c:v>
                </c:pt>
                <c:pt idx="570">
                  <c:v>570</c:v>
                </c:pt>
                <c:pt idx="571">
                  <c:v>571</c:v>
                </c:pt>
                <c:pt idx="572">
                  <c:v>572</c:v>
                </c:pt>
                <c:pt idx="573">
                  <c:v>573</c:v>
                </c:pt>
                <c:pt idx="574">
                  <c:v>574</c:v>
                </c:pt>
                <c:pt idx="575">
                  <c:v>575</c:v>
                </c:pt>
                <c:pt idx="576">
                  <c:v>576</c:v>
                </c:pt>
                <c:pt idx="577">
                  <c:v>577</c:v>
                </c:pt>
                <c:pt idx="578">
                  <c:v>578</c:v>
                </c:pt>
                <c:pt idx="579">
                  <c:v>579</c:v>
                </c:pt>
                <c:pt idx="580">
                  <c:v>580</c:v>
                </c:pt>
                <c:pt idx="581">
                  <c:v>581</c:v>
                </c:pt>
                <c:pt idx="582">
                  <c:v>582</c:v>
                </c:pt>
                <c:pt idx="583">
                  <c:v>583</c:v>
                </c:pt>
                <c:pt idx="584">
                  <c:v>584</c:v>
                </c:pt>
                <c:pt idx="585">
                  <c:v>585</c:v>
                </c:pt>
                <c:pt idx="586">
                  <c:v>586</c:v>
                </c:pt>
                <c:pt idx="587">
                  <c:v>587</c:v>
                </c:pt>
                <c:pt idx="588">
                  <c:v>588</c:v>
                </c:pt>
                <c:pt idx="589">
                  <c:v>589</c:v>
                </c:pt>
                <c:pt idx="590">
                  <c:v>590</c:v>
                </c:pt>
                <c:pt idx="591">
                  <c:v>591</c:v>
                </c:pt>
                <c:pt idx="592">
                  <c:v>592</c:v>
                </c:pt>
                <c:pt idx="593">
                  <c:v>593</c:v>
                </c:pt>
                <c:pt idx="594">
                  <c:v>594</c:v>
                </c:pt>
                <c:pt idx="595">
                  <c:v>595</c:v>
                </c:pt>
                <c:pt idx="596">
                  <c:v>596</c:v>
                </c:pt>
                <c:pt idx="597">
                  <c:v>597</c:v>
                </c:pt>
                <c:pt idx="598">
                  <c:v>598</c:v>
                </c:pt>
                <c:pt idx="599">
                  <c:v>599</c:v>
                </c:pt>
                <c:pt idx="600">
                  <c:v>600</c:v>
                </c:pt>
                <c:pt idx="601">
                  <c:v>601</c:v>
                </c:pt>
                <c:pt idx="602">
                  <c:v>602</c:v>
                </c:pt>
                <c:pt idx="603">
                  <c:v>603</c:v>
                </c:pt>
                <c:pt idx="604">
                  <c:v>604</c:v>
                </c:pt>
                <c:pt idx="605">
                  <c:v>605</c:v>
                </c:pt>
                <c:pt idx="606">
                  <c:v>606</c:v>
                </c:pt>
                <c:pt idx="607">
                  <c:v>607</c:v>
                </c:pt>
                <c:pt idx="608">
                  <c:v>608</c:v>
                </c:pt>
                <c:pt idx="609">
                  <c:v>609</c:v>
                </c:pt>
                <c:pt idx="610">
                  <c:v>610</c:v>
                </c:pt>
                <c:pt idx="611">
                  <c:v>611</c:v>
                </c:pt>
                <c:pt idx="612">
                  <c:v>612</c:v>
                </c:pt>
                <c:pt idx="613">
                  <c:v>613</c:v>
                </c:pt>
                <c:pt idx="614">
                  <c:v>614</c:v>
                </c:pt>
                <c:pt idx="615">
                  <c:v>615</c:v>
                </c:pt>
                <c:pt idx="616">
                  <c:v>616</c:v>
                </c:pt>
                <c:pt idx="617">
                  <c:v>617</c:v>
                </c:pt>
                <c:pt idx="618">
                  <c:v>618</c:v>
                </c:pt>
                <c:pt idx="619">
                  <c:v>619</c:v>
                </c:pt>
                <c:pt idx="620">
                  <c:v>620</c:v>
                </c:pt>
                <c:pt idx="621">
                  <c:v>621</c:v>
                </c:pt>
                <c:pt idx="622">
                  <c:v>622</c:v>
                </c:pt>
                <c:pt idx="623">
                  <c:v>623</c:v>
                </c:pt>
                <c:pt idx="624">
                  <c:v>624</c:v>
                </c:pt>
                <c:pt idx="625">
                  <c:v>625</c:v>
                </c:pt>
                <c:pt idx="626">
                  <c:v>626</c:v>
                </c:pt>
                <c:pt idx="627">
                  <c:v>627</c:v>
                </c:pt>
                <c:pt idx="628">
                  <c:v>628</c:v>
                </c:pt>
                <c:pt idx="629">
                  <c:v>629</c:v>
                </c:pt>
                <c:pt idx="630">
                  <c:v>630</c:v>
                </c:pt>
                <c:pt idx="631">
                  <c:v>631</c:v>
                </c:pt>
                <c:pt idx="632">
                  <c:v>632</c:v>
                </c:pt>
                <c:pt idx="633">
                  <c:v>633</c:v>
                </c:pt>
                <c:pt idx="634">
                  <c:v>634</c:v>
                </c:pt>
                <c:pt idx="635">
                  <c:v>635</c:v>
                </c:pt>
                <c:pt idx="636">
                  <c:v>636</c:v>
                </c:pt>
                <c:pt idx="637">
                  <c:v>637</c:v>
                </c:pt>
                <c:pt idx="638">
                  <c:v>638</c:v>
                </c:pt>
                <c:pt idx="639">
                  <c:v>639</c:v>
                </c:pt>
                <c:pt idx="640">
                  <c:v>640</c:v>
                </c:pt>
                <c:pt idx="641">
                  <c:v>641</c:v>
                </c:pt>
                <c:pt idx="642">
                  <c:v>642</c:v>
                </c:pt>
                <c:pt idx="643">
                  <c:v>643</c:v>
                </c:pt>
                <c:pt idx="644">
                  <c:v>644</c:v>
                </c:pt>
                <c:pt idx="645">
                  <c:v>645</c:v>
                </c:pt>
                <c:pt idx="646">
                  <c:v>646</c:v>
                </c:pt>
                <c:pt idx="647">
                  <c:v>647</c:v>
                </c:pt>
                <c:pt idx="648">
                  <c:v>648</c:v>
                </c:pt>
                <c:pt idx="649">
                  <c:v>649</c:v>
                </c:pt>
                <c:pt idx="650">
                  <c:v>650</c:v>
                </c:pt>
                <c:pt idx="651">
                  <c:v>651</c:v>
                </c:pt>
                <c:pt idx="652">
                  <c:v>652</c:v>
                </c:pt>
                <c:pt idx="653">
                  <c:v>653</c:v>
                </c:pt>
                <c:pt idx="654">
                  <c:v>654</c:v>
                </c:pt>
                <c:pt idx="655">
                  <c:v>655</c:v>
                </c:pt>
                <c:pt idx="656">
                  <c:v>656</c:v>
                </c:pt>
                <c:pt idx="657">
                  <c:v>657</c:v>
                </c:pt>
                <c:pt idx="658">
                  <c:v>658</c:v>
                </c:pt>
                <c:pt idx="659">
                  <c:v>659</c:v>
                </c:pt>
                <c:pt idx="660">
                  <c:v>660</c:v>
                </c:pt>
                <c:pt idx="661">
                  <c:v>661</c:v>
                </c:pt>
                <c:pt idx="662">
                  <c:v>662</c:v>
                </c:pt>
                <c:pt idx="663">
                  <c:v>663</c:v>
                </c:pt>
                <c:pt idx="664">
                  <c:v>664</c:v>
                </c:pt>
                <c:pt idx="665">
                  <c:v>665</c:v>
                </c:pt>
                <c:pt idx="666">
                  <c:v>666</c:v>
                </c:pt>
                <c:pt idx="667">
                  <c:v>667</c:v>
                </c:pt>
                <c:pt idx="668">
                  <c:v>668</c:v>
                </c:pt>
                <c:pt idx="669">
                  <c:v>669</c:v>
                </c:pt>
                <c:pt idx="670">
                  <c:v>670</c:v>
                </c:pt>
                <c:pt idx="671">
                  <c:v>671</c:v>
                </c:pt>
                <c:pt idx="672">
                  <c:v>672</c:v>
                </c:pt>
                <c:pt idx="673">
                  <c:v>673</c:v>
                </c:pt>
                <c:pt idx="674">
                  <c:v>674</c:v>
                </c:pt>
                <c:pt idx="675">
                  <c:v>675</c:v>
                </c:pt>
                <c:pt idx="676">
                  <c:v>676</c:v>
                </c:pt>
                <c:pt idx="677">
                  <c:v>677</c:v>
                </c:pt>
                <c:pt idx="678">
                  <c:v>678</c:v>
                </c:pt>
                <c:pt idx="679">
                  <c:v>679</c:v>
                </c:pt>
                <c:pt idx="680">
                  <c:v>680</c:v>
                </c:pt>
                <c:pt idx="681">
                  <c:v>681</c:v>
                </c:pt>
                <c:pt idx="682">
                  <c:v>682</c:v>
                </c:pt>
                <c:pt idx="683">
                  <c:v>683</c:v>
                </c:pt>
                <c:pt idx="684">
                  <c:v>684</c:v>
                </c:pt>
                <c:pt idx="685">
                  <c:v>685</c:v>
                </c:pt>
                <c:pt idx="686">
                  <c:v>686</c:v>
                </c:pt>
                <c:pt idx="687">
                  <c:v>687</c:v>
                </c:pt>
                <c:pt idx="688">
                  <c:v>688</c:v>
                </c:pt>
                <c:pt idx="689">
                  <c:v>689</c:v>
                </c:pt>
                <c:pt idx="690">
                  <c:v>690</c:v>
                </c:pt>
                <c:pt idx="691">
                  <c:v>691</c:v>
                </c:pt>
                <c:pt idx="692">
                  <c:v>692</c:v>
                </c:pt>
                <c:pt idx="693">
                  <c:v>693</c:v>
                </c:pt>
                <c:pt idx="694">
                  <c:v>694</c:v>
                </c:pt>
                <c:pt idx="695">
                  <c:v>695</c:v>
                </c:pt>
                <c:pt idx="696">
                  <c:v>696</c:v>
                </c:pt>
                <c:pt idx="697">
                  <c:v>697</c:v>
                </c:pt>
                <c:pt idx="698">
                  <c:v>698</c:v>
                </c:pt>
                <c:pt idx="699">
                  <c:v>699</c:v>
                </c:pt>
                <c:pt idx="700">
                  <c:v>700</c:v>
                </c:pt>
                <c:pt idx="701">
                  <c:v>701</c:v>
                </c:pt>
                <c:pt idx="702">
                  <c:v>702</c:v>
                </c:pt>
                <c:pt idx="703">
                  <c:v>703</c:v>
                </c:pt>
                <c:pt idx="704">
                  <c:v>704</c:v>
                </c:pt>
                <c:pt idx="705">
                  <c:v>705</c:v>
                </c:pt>
                <c:pt idx="706">
                  <c:v>706</c:v>
                </c:pt>
                <c:pt idx="707">
                  <c:v>707</c:v>
                </c:pt>
                <c:pt idx="708">
                  <c:v>708</c:v>
                </c:pt>
                <c:pt idx="709">
                  <c:v>709</c:v>
                </c:pt>
                <c:pt idx="710">
                  <c:v>710</c:v>
                </c:pt>
                <c:pt idx="711">
                  <c:v>711</c:v>
                </c:pt>
                <c:pt idx="712">
                  <c:v>712</c:v>
                </c:pt>
                <c:pt idx="713">
                  <c:v>713</c:v>
                </c:pt>
                <c:pt idx="714">
                  <c:v>714</c:v>
                </c:pt>
                <c:pt idx="715">
                  <c:v>715</c:v>
                </c:pt>
                <c:pt idx="716">
                  <c:v>716</c:v>
                </c:pt>
                <c:pt idx="717">
                  <c:v>717</c:v>
                </c:pt>
                <c:pt idx="718">
                  <c:v>718</c:v>
                </c:pt>
                <c:pt idx="719">
                  <c:v>719</c:v>
                </c:pt>
                <c:pt idx="720">
                  <c:v>720</c:v>
                </c:pt>
                <c:pt idx="721">
                  <c:v>721</c:v>
                </c:pt>
                <c:pt idx="722">
                  <c:v>722</c:v>
                </c:pt>
                <c:pt idx="723">
                  <c:v>723</c:v>
                </c:pt>
                <c:pt idx="724">
                  <c:v>724</c:v>
                </c:pt>
                <c:pt idx="725">
                  <c:v>725</c:v>
                </c:pt>
                <c:pt idx="726">
                  <c:v>726</c:v>
                </c:pt>
                <c:pt idx="727">
                  <c:v>727</c:v>
                </c:pt>
                <c:pt idx="728">
                  <c:v>728</c:v>
                </c:pt>
                <c:pt idx="729">
                  <c:v>729</c:v>
                </c:pt>
                <c:pt idx="730">
                  <c:v>730</c:v>
                </c:pt>
                <c:pt idx="731">
                  <c:v>731</c:v>
                </c:pt>
                <c:pt idx="732">
                  <c:v>732</c:v>
                </c:pt>
                <c:pt idx="733">
                  <c:v>733</c:v>
                </c:pt>
                <c:pt idx="734">
                  <c:v>734</c:v>
                </c:pt>
                <c:pt idx="735">
                  <c:v>735</c:v>
                </c:pt>
                <c:pt idx="736">
                  <c:v>736</c:v>
                </c:pt>
                <c:pt idx="737">
                  <c:v>737</c:v>
                </c:pt>
                <c:pt idx="738">
                  <c:v>738</c:v>
                </c:pt>
                <c:pt idx="739">
                  <c:v>739</c:v>
                </c:pt>
                <c:pt idx="740">
                  <c:v>740</c:v>
                </c:pt>
                <c:pt idx="741">
                  <c:v>741</c:v>
                </c:pt>
                <c:pt idx="742">
                  <c:v>742</c:v>
                </c:pt>
                <c:pt idx="743">
                  <c:v>743</c:v>
                </c:pt>
                <c:pt idx="744">
                  <c:v>744</c:v>
                </c:pt>
                <c:pt idx="745">
                  <c:v>745</c:v>
                </c:pt>
                <c:pt idx="746">
                  <c:v>746</c:v>
                </c:pt>
                <c:pt idx="747">
                  <c:v>747</c:v>
                </c:pt>
                <c:pt idx="748">
                  <c:v>748</c:v>
                </c:pt>
                <c:pt idx="749">
                  <c:v>749</c:v>
                </c:pt>
                <c:pt idx="750">
                  <c:v>750</c:v>
                </c:pt>
                <c:pt idx="751">
                  <c:v>751</c:v>
                </c:pt>
                <c:pt idx="752">
                  <c:v>752</c:v>
                </c:pt>
                <c:pt idx="753">
                  <c:v>753</c:v>
                </c:pt>
                <c:pt idx="754">
                  <c:v>754</c:v>
                </c:pt>
                <c:pt idx="755">
                  <c:v>755</c:v>
                </c:pt>
                <c:pt idx="756">
                  <c:v>756</c:v>
                </c:pt>
                <c:pt idx="757">
                  <c:v>757</c:v>
                </c:pt>
                <c:pt idx="758">
                  <c:v>758</c:v>
                </c:pt>
                <c:pt idx="759">
                  <c:v>759</c:v>
                </c:pt>
                <c:pt idx="760">
                  <c:v>760</c:v>
                </c:pt>
                <c:pt idx="761">
                  <c:v>761</c:v>
                </c:pt>
                <c:pt idx="762">
                  <c:v>762</c:v>
                </c:pt>
                <c:pt idx="763">
                  <c:v>763</c:v>
                </c:pt>
                <c:pt idx="764">
                  <c:v>764</c:v>
                </c:pt>
                <c:pt idx="765">
                  <c:v>765</c:v>
                </c:pt>
                <c:pt idx="766">
                  <c:v>766</c:v>
                </c:pt>
                <c:pt idx="767">
                  <c:v>767</c:v>
                </c:pt>
                <c:pt idx="768">
                  <c:v>768</c:v>
                </c:pt>
                <c:pt idx="769">
                  <c:v>769</c:v>
                </c:pt>
                <c:pt idx="770">
                  <c:v>770</c:v>
                </c:pt>
                <c:pt idx="771">
                  <c:v>771</c:v>
                </c:pt>
                <c:pt idx="772">
                  <c:v>772</c:v>
                </c:pt>
                <c:pt idx="773">
                  <c:v>773</c:v>
                </c:pt>
                <c:pt idx="774">
                  <c:v>774</c:v>
                </c:pt>
                <c:pt idx="775">
                  <c:v>775</c:v>
                </c:pt>
                <c:pt idx="776">
                  <c:v>776</c:v>
                </c:pt>
                <c:pt idx="777">
                  <c:v>777</c:v>
                </c:pt>
                <c:pt idx="778">
                  <c:v>778</c:v>
                </c:pt>
                <c:pt idx="779">
                  <c:v>779</c:v>
                </c:pt>
                <c:pt idx="780">
                  <c:v>780</c:v>
                </c:pt>
                <c:pt idx="781">
                  <c:v>781</c:v>
                </c:pt>
                <c:pt idx="782">
                  <c:v>782</c:v>
                </c:pt>
                <c:pt idx="783">
                  <c:v>783</c:v>
                </c:pt>
                <c:pt idx="784">
                  <c:v>784</c:v>
                </c:pt>
                <c:pt idx="785">
                  <c:v>785</c:v>
                </c:pt>
                <c:pt idx="786">
                  <c:v>786</c:v>
                </c:pt>
                <c:pt idx="787">
                  <c:v>787</c:v>
                </c:pt>
                <c:pt idx="788">
                  <c:v>788</c:v>
                </c:pt>
                <c:pt idx="789">
                  <c:v>789</c:v>
                </c:pt>
                <c:pt idx="790">
                  <c:v>790</c:v>
                </c:pt>
                <c:pt idx="791">
                  <c:v>791</c:v>
                </c:pt>
                <c:pt idx="792">
                  <c:v>792</c:v>
                </c:pt>
                <c:pt idx="793">
                  <c:v>793</c:v>
                </c:pt>
                <c:pt idx="794">
                  <c:v>794</c:v>
                </c:pt>
                <c:pt idx="795">
                  <c:v>795</c:v>
                </c:pt>
                <c:pt idx="796">
                  <c:v>796</c:v>
                </c:pt>
                <c:pt idx="797">
                  <c:v>797</c:v>
                </c:pt>
                <c:pt idx="798">
                  <c:v>798</c:v>
                </c:pt>
                <c:pt idx="799">
                  <c:v>799</c:v>
                </c:pt>
                <c:pt idx="800">
                  <c:v>800</c:v>
                </c:pt>
                <c:pt idx="801">
                  <c:v>801</c:v>
                </c:pt>
                <c:pt idx="802">
                  <c:v>802</c:v>
                </c:pt>
                <c:pt idx="803">
                  <c:v>803</c:v>
                </c:pt>
                <c:pt idx="804">
                  <c:v>804</c:v>
                </c:pt>
                <c:pt idx="805">
                  <c:v>805</c:v>
                </c:pt>
                <c:pt idx="806">
                  <c:v>806</c:v>
                </c:pt>
                <c:pt idx="807">
                  <c:v>807</c:v>
                </c:pt>
                <c:pt idx="808">
                  <c:v>808</c:v>
                </c:pt>
                <c:pt idx="809">
                  <c:v>809</c:v>
                </c:pt>
                <c:pt idx="810">
                  <c:v>810</c:v>
                </c:pt>
                <c:pt idx="811">
                  <c:v>811</c:v>
                </c:pt>
                <c:pt idx="812">
                  <c:v>812</c:v>
                </c:pt>
                <c:pt idx="813">
                  <c:v>813</c:v>
                </c:pt>
                <c:pt idx="814">
                  <c:v>814</c:v>
                </c:pt>
                <c:pt idx="815">
                  <c:v>815</c:v>
                </c:pt>
                <c:pt idx="816">
                  <c:v>816</c:v>
                </c:pt>
                <c:pt idx="817">
                  <c:v>817</c:v>
                </c:pt>
                <c:pt idx="818">
                  <c:v>818</c:v>
                </c:pt>
                <c:pt idx="819">
                  <c:v>819</c:v>
                </c:pt>
                <c:pt idx="820">
                  <c:v>820</c:v>
                </c:pt>
                <c:pt idx="821">
                  <c:v>821</c:v>
                </c:pt>
                <c:pt idx="822">
                  <c:v>822</c:v>
                </c:pt>
                <c:pt idx="823">
                  <c:v>823</c:v>
                </c:pt>
                <c:pt idx="824">
                  <c:v>824</c:v>
                </c:pt>
                <c:pt idx="825">
                  <c:v>825</c:v>
                </c:pt>
                <c:pt idx="826">
                  <c:v>826</c:v>
                </c:pt>
                <c:pt idx="827">
                  <c:v>827</c:v>
                </c:pt>
                <c:pt idx="828">
                  <c:v>828</c:v>
                </c:pt>
                <c:pt idx="829">
                  <c:v>829</c:v>
                </c:pt>
                <c:pt idx="830">
                  <c:v>830</c:v>
                </c:pt>
                <c:pt idx="831">
                  <c:v>831</c:v>
                </c:pt>
                <c:pt idx="832">
                  <c:v>832</c:v>
                </c:pt>
                <c:pt idx="833">
                  <c:v>833</c:v>
                </c:pt>
                <c:pt idx="834">
                  <c:v>834</c:v>
                </c:pt>
                <c:pt idx="835">
                  <c:v>835</c:v>
                </c:pt>
                <c:pt idx="836">
                  <c:v>836</c:v>
                </c:pt>
                <c:pt idx="837">
                  <c:v>837</c:v>
                </c:pt>
                <c:pt idx="838">
                  <c:v>838</c:v>
                </c:pt>
                <c:pt idx="839">
                  <c:v>839</c:v>
                </c:pt>
                <c:pt idx="840">
                  <c:v>840</c:v>
                </c:pt>
                <c:pt idx="841">
                  <c:v>841</c:v>
                </c:pt>
                <c:pt idx="842">
                  <c:v>842</c:v>
                </c:pt>
                <c:pt idx="843">
                  <c:v>843</c:v>
                </c:pt>
                <c:pt idx="844">
                  <c:v>844</c:v>
                </c:pt>
                <c:pt idx="845">
                  <c:v>845</c:v>
                </c:pt>
                <c:pt idx="846">
                  <c:v>846</c:v>
                </c:pt>
                <c:pt idx="847">
                  <c:v>847</c:v>
                </c:pt>
                <c:pt idx="848">
                  <c:v>848</c:v>
                </c:pt>
                <c:pt idx="849">
                  <c:v>849</c:v>
                </c:pt>
                <c:pt idx="850">
                  <c:v>850</c:v>
                </c:pt>
                <c:pt idx="851">
                  <c:v>851</c:v>
                </c:pt>
                <c:pt idx="852">
                  <c:v>852</c:v>
                </c:pt>
                <c:pt idx="853">
                  <c:v>853</c:v>
                </c:pt>
                <c:pt idx="854">
                  <c:v>854</c:v>
                </c:pt>
                <c:pt idx="855">
                  <c:v>855</c:v>
                </c:pt>
                <c:pt idx="856">
                  <c:v>856</c:v>
                </c:pt>
                <c:pt idx="857">
                  <c:v>857</c:v>
                </c:pt>
                <c:pt idx="858">
                  <c:v>858</c:v>
                </c:pt>
                <c:pt idx="859">
                  <c:v>859</c:v>
                </c:pt>
                <c:pt idx="860">
                  <c:v>860</c:v>
                </c:pt>
                <c:pt idx="861">
                  <c:v>861</c:v>
                </c:pt>
                <c:pt idx="862">
                  <c:v>862</c:v>
                </c:pt>
                <c:pt idx="863">
                  <c:v>863</c:v>
                </c:pt>
                <c:pt idx="864">
                  <c:v>864</c:v>
                </c:pt>
                <c:pt idx="865">
                  <c:v>865</c:v>
                </c:pt>
                <c:pt idx="866">
                  <c:v>866</c:v>
                </c:pt>
                <c:pt idx="867">
                  <c:v>867</c:v>
                </c:pt>
                <c:pt idx="868">
                  <c:v>868</c:v>
                </c:pt>
                <c:pt idx="869">
                  <c:v>869</c:v>
                </c:pt>
                <c:pt idx="870">
                  <c:v>870</c:v>
                </c:pt>
                <c:pt idx="871">
                  <c:v>871</c:v>
                </c:pt>
                <c:pt idx="872">
                  <c:v>872</c:v>
                </c:pt>
                <c:pt idx="873">
                  <c:v>873</c:v>
                </c:pt>
                <c:pt idx="874">
                  <c:v>874</c:v>
                </c:pt>
                <c:pt idx="875">
                  <c:v>875</c:v>
                </c:pt>
                <c:pt idx="876">
                  <c:v>876</c:v>
                </c:pt>
                <c:pt idx="877">
                  <c:v>877</c:v>
                </c:pt>
                <c:pt idx="878">
                  <c:v>878</c:v>
                </c:pt>
                <c:pt idx="879">
                  <c:v>879</c:v>
                </c:pt>
                <c:pt idx="880">
                  <c:v>880</c:v>
                </c:pt>
                <c:pt idx="881">
                  <c:v>881</c:v>
                </c:pt>
                <c:pt idx="882">
                  <c:v>882</c:v>
                </c:pt>
                <c:pt idx="883">
                  <c:v>883</c:v>
                </c:pt>
                <c:pt idx="884">
                  <c:v>884</c:v>
                </c:pt>
                <c:pt idx="885">
                  <c:v>885</c:v>
                </c:pt>
                <c:pt idx="886">
                  <c:v>886</c:v>
                </c:pt>
                <c:pt idx="887">
                  <c:v>887</c:v>
                </c:pt>
                <c:pt idx="888">
                  <c:v>888</c:v>
                </c:pt>
                <c:pt idx="889">
                  <c:v>889</c:v>
                </c:pt>
                <c:pt idx="890">
                  <c:v>890</c:v>
                </c:pt>
                <c:pt idx="891">
                  <c:v>891</c:v>
                </c:pt>
                <c:pt idx="892">
                  <c:v>892</c:v>
                </c:pt>
                <c:pt idx="893">
                  <c:v>893</c:v>
                </c:pt>
                <c:pt idx="894">
                  <c:v>894</c:v>
                </c:pt>
                <c:pt idx="895">
                  <c:v>895</c:v>
                </c:pt>
                <c:pt idx="896">
                  <c:v>896</c:v>
                </c:pt>
                <c:pt idx="897">
                  <c:v>897</c:v>
                </c:pt>
                <c:pt idx="898">
                  <c:v>898</c:v>
                </c:pt>
                <c:pt idx="899">
                  <c:v>899</c:v>
                </c:pt>
                <c:pt idx="900">
                  <c:v>900</c:v>
                </c:pt>
                <c:pt idx="901">
                  <c:v>901</c:v>
                </c:pt>
                <c:pt idx="902">
                  <c:v>902</c:v>
                </c:pt>
                <c:pt idx="903">
                  <c:v>903</c:v>
                </c:pt>
                <c:pt idx="904">
                  <c:v>904</c:v>
                </c:pt>
                <c:pt idx="905">
                  <c:v>905</c:v>
                </c:pt>
                <c:pt idx="906">
                  <c:v>906</c:v>
                </c:pt>
                <c:pt idx="907">
                  <c:v>907</c:v>
                </c:pt>
                <c:pt idx="908">
                  <c:v>908</c:v>
                </c:pt>
                <c:pt idx="909">
                  <c:v>909</c:v>
                </c:pt>
                <c:pt idx="910">
                  <c:v>910</c:v>
                </c:pt>
                <c:pt idx="911">
                  <c:v>911</c:v>
                </c:pt>
                <c:pt idx="912">
                  <c:v>912</c:v>
                </c:pt>
                <c:pt idx="913">
                  <c:v>913</c:v>
                </c:pt>
                <c:pt idx="914">
                  <c:v>914</c:v>
                </c:pt>
                <c:pt idx="915">
                  <c:v>915</c:v>
                </c:pt>
                <c:pt idx="916">
                  <c:v>916</c:v>
                </c:pt>
                <c:pt idx="917">
                  <c:v>917</c:v>
                </c:pt>
                <c:pt idx="918">
                  <c:v>918</c:v>
                </c:pt>
                <c:pt idx="919">
                  <c:v>919</c:v>
                </c:pt>
                <c:pt idx="920">
                  <c:v>920</c:v>
                </c:pt>
                <c:pt idx="921">
                  <c:v>921</c:v>
                </c:pt>
                <c:pt idx="922">
                  <c:v>922</c:v>
                </c:pt>
                <c:pt idx="923">
                  <c:v>923</c:v>
                </c:pt>
                <c:pt idx="924">
                  <c:v>924</c:v>
                </c:pt>
                <c:pt idx="925">
                  <c:v>925</c:v>
                </c:pt>
                <c:pt idx="926">
                  <c:v>926</c:v>
                </c:pt>
                <c:pt idx="927">
                  <c:v>927</c:v>
                </c:pt>
                <c:pt idx="928">
                  <c:v>928</c:v>
                </c:pt>
                <c:pt idx="929">
                  <c:v>929</c:v>
                </c:pt>
                <c:pt idx="930">
                  <c:v>930</c:v>
                </c:pt>
                <c:pt idx="931">
                  <c:v>931</c:v>
                </c:pt>
                <c:pt idx="932">
                  <c:v>932</c:v>
                </c:pt>
                <c:pt idx="933">
                  <c:v>933</c:v>
                </c:pt>
                <c:pt idx="934">
                  <c:v>934</c:v>
                </c:pt>
                <c:pt idx="935">
                  <c:v>935</c:v>
                </c:pt>
                <c:pt idx="936">
                  <c:v>936</c:v>
                </c:pt>
                <c:pt idx="937">
                  <c:v>937</c:v>
                </c:pt>
                <c:pt idx="938">
                  <c:v>938</c:v>
                </c:pt>
                <c:pt idx="939">
                  <c:v>939</c:v>
                </c:pt>
                <c:pt idx="940">
                  <c:v>940</c:v>
                </c:pt>
                <c:pt idx="941">
                  <c:v>941</c:v>
                </c:pt>
                <c:pt idx="942">
                  <c:v>942</c:v>
                </c:pt>
                <c:pt idx="943">
                  <c:v>943</c:v>
                </c:pt>
                <c:pt idx="944">
                  <c:v>944</c:v>
                </c:pt>
                <c:pt idx="945">
                  <c:v>945</c:v>
                </c:pt>
                <c:pt idx="946">
                  <c:v>946</c:v>
                </c:pt>
                <c:pt idx="947">
                  <c:v>947</c:v>
                </c:pt>
                <c:pt idx="948">
                  <c:v>948</c:v>
                </c:pt>
                <c:pt idx="949">
                  <c:v>949</c:v>
                </c:pt>
                <c:pt idx="950">
                  <c:v>950</c:v>
                </c:pt>
                <c:pt idx="951">
                  <c:v>951</c:v>
                </c:pt>
                <c:pt idx="952">
                  <c:v>952</c:v>
                </c:pt>
                <c:pt idx="953">
                  <c:v>953</c:v>
                </c:pt>
                <c:pt idx="954">
                  <c:v>954</c:v>
                </c:pt>
                <c:pt idx="955">
                  <c:v>955</c:v>
                </c:pt>
                <c:pt idx="956">
                  <c:v>956</c:v>
                </c:pt>
                <c:pt idx="957">
                  <c:v>957</c:v>
                </c:pt>
                <c:pt idx="958">
                  <c:v>958</c:v>
                </c:pt>
                <c:pt idx="959">
                  <c:v>959</c:v>
                </c:pt>
                <c:pt idx="960">
                  <c:v>960</c:v>
                </c:pt>
                <c:pt idx="961">
                  <c:v>961</c:v>
                </c:pt>
                <c:pt idx="962">
                  <c:v>962</c:v>
                </c:pt>
                <c:pt idx="963">
                  <c:v>963</c:v>
                </c:pt>
                <c:pt idx="964">
                  <c:v>964</c:v>
                </c:pt>
                <c:pt idx="965">
                  <c:v>965</c:v>
                </c:pt>
                <c:pt idx="966">
                  <c:v>966</c:v>
                </c:pt>
                <c:pt idx="967">
                  <c:v>967</c:v>
                </c:pt>
                <c:pt idx="968">
                  <c:v>968</c:v>
                </c:pt>
                <c:pt idx="969">
                  <c:v>969</c:v>
                </c:pt>
                <c:pt idx="970">
                  <c:v>970</c:v>
                </c:pt>
                <c:pt idx="971">
                  <c:v>971</c:v>
                </c:pt>
                <c:pt idx="972">
                  <c:v>972</c:v>
                </c:pt>
                <c:pt idx="973">
                  <c:v>973</c:v>
                </c:pt>
                <c:pt idx="974">
                  <c:v>974</c:v>
                </c:pt>
                <c:pt idx="975">
                  <c:v>975</c:v>
                </c:pt>
                <c:pt idx="976">
                  <c:v>976</c:v>
                </c:pt>
                <c:pt idx="977">
                  <c:v>977</c:v>
                </c:pt>
                <c:pt idx="978">
                  <c:v>978</c:v>
                </c:pt>
                <c:pt idx="979">
                  <c:v>979</c:v>
                </c:pt>
                <c:pt idx="980">
                  <c:v>980</c:v>
                </c:pt>
                <c:pt idx="981">
                  <c:v>981</c:v>
                </c:pt>
                <c:pt idx="982">
                  <c:v>982</c:v>
                </c:pt>
                <c:pt idx="983">
                  <c:v>983</c:v>
                </c:pt>
                <c:pt idx="984">
                  <c:v>984</c:v>
                </c:pt>
                <c:pt idx="985">
                  <c:v>985</c:v>
                </c:pt>
                <c:pt idx="986">
                  <c:v>986</c:v>
                </c:pt>
                <c:pt idx="987">
                  <c:v>987</c:v>
                </c:pt>
                <c:pt idx="988">
                  <c:v>988</c:v>
                </c:pt>
                <c:pt idx="989">
                  <c:v>989</c:v>
                </c:pt>
                <c:pt idx="990">
                  <c:v>990</c:v>
                </c:pt>
                <c:pt idx="991">
                  <c:v>991</c:v>
                </c:pt>
                <c:pt idx="992">
                  <c:v>992</c:v>
                </c:pt>
                <c:pt idx="993">
                  <c:v>993</c:v>
                </c:pt>
                <c:pt idx="994">
                  <c:v>994</c:v>
                </c:pt>
                <c:pt idx="995">
                  <c:v>995</c:v>
                </c:pt>
                <c:pt idx="996">
                  <c:v>996</c:v>
                </c:pt>
                <c:pt idx="997">
                  <c:v>997</c:v>
                </c:pt>
                <c:pt idx="998">
                  <c:v>998</c:v>
                </c:pt>
                <c:pt idx="999">
                  <c:v>999</c:v>
                </c:pt>
                <c:pt idx="1000">
                  <c:v>1000</c:v>
                </c:pt>
                <c:pt idx="1001">
                  <c:v>1001</c:v>
                </c:pt>
                <c:pt idx="1002">
                  <c:v>1002</c:v>
                </c:pt>
                <c:pt idx="1003">
                  <c:v>1003</c:v>
                </c:pt>
                <c:pt idx="1004">
                  <c:v>1004</c:v>
                </c:pt>
                <c:pt idx="1005">
                  <c:v>1005</c:v>
                </c:pt>
                <c:pt idx="1006">
                  <c:v>1006</c:v>
                </c:pt>
                <c:pt idx="1007">
                  <c:v>1007</c:v>
                </c:pt>
                <c:pt idx="1008">
                  <c:v>1008</c:v>
                </c:pt>
                <c:pt idx="1009">
                  <c:v>1009</c:v>
                </c:pt>
                <c:pt idx="1010">
                  <c:v>1010</c:v>
                </c:pt>
                <c:pt idx="1011">
                  <c:v>1011</c:v>
                </c:pt>
                <c:pt idx="1012">
                  <c:v>1012</c:v>
                </c:pt>
                <c:pt idx="1013">
                  <c:v>1013</c:v>
                </c:pt>
                <c:pt idx="1014">
                  <c:v>1014</c:v>
                </c:pt>
                <c:pt idx="1015">
                  <c:v>1015</c:v>
                </c:pt>
                <c:pt idx="1016">
                  <c:v>1016</c:v>
                </c:pt>
                <c:pt idx="1017">
                  <c:v>1017</c:v>
                </c:pt>
                <c:pt idx="1018">
                  <c:v>1018</c:v>
                </c:pt>
                <c:pt idx="1019">
                  <c:v>1019</c:v>
                </c:pt>
                <c:pt idx="1020">
                  <c:v>1020</c:v>
                </c:pt>
                <c:pt idx="1021">
                  <c:v>1021</c:v>
                </c:pt>
                <c:pt idx="1022">
                  <c:v>1022</c:v>
                </c:pt>
                <c:pt idx="1023">
                  <c:v>1023</c:v>
                </c:pt>
                <c:pt idx="1024">
                  <c:v>1024</c:v>
                </c:pt>
                <c:pt idx="1025">
                  <c:v>1025</c:v>
                </c:pt>
                <c:pt idx="1026">
                  <c:v>1026</c:v>
                </c:pt>
                <c:pt idx="1027">
                  <c:v>1027</c:v>
                </c:pt>
                <c:pt idx="1028">
                  <c:v>1028</c:v>
                </c:pt>
                <c:pt idx="1029">
                  <c:v>1029</c:v>
                </c:pt>
                <c:pt idx="1030">
                  <c:v>1030</c:v>
                </c:pt>
                <c:pt idx="1031">
                  <c:v>1031</c:v>
                </c:pt>
                <c:pt idx="1032">
                  <c:v>1032</c:v>
                </c:pt>
                <c:pt idx="1033">
                  <c:v>1033</c:v>
                </c:pt>
                <c:pt idx="1034">
                  <c:v>1034</c:v>
                </c:pt>
                <c:pt idx="1035">
                  <c:v>1035</c:v>
                </c:pt>
                <c:pt idx="1036">
                  <c:v>1036</c:v>
                </c:pt>
                <c:pt idx="1037">
                  <c:v>1037</c:v>
                </c:pt>
                <c:pt idx="1038">
                  <c:v>1038</c:v>
                </c:pt>
                <c:pt idx="1039">
                  <c:v>1039</c:v>
                </c:pt>
                <c:pt idx="1040">
                  <c:v>1040</c:v>
                </c:pt>
                <c:pt idx="1041">
                  <c:v>1041</c:v>
                </c:pt>
                <c:pt idx="1042">
                  <c:v>1042</c:v>
                </c:pt>
                <c:pt idx="1043">
                  <c:v>1043</c:v>
                </c:pt>
                <c:pt idx="1044">
                  <c:v>1044</c:v>
                </c:pt>
                <c:pt idx="1045">
                  <c:v>1045</c:v>
                </c:pt>
                <c:pt idx="1046">
                  <c:v>1046</c:v>
                </c:pt>
                <c:pt idx="1047">
                  <c:v>1047</c:v>
                </c:pt>
                <c:pt idx="1048">
                  <c:v>1048</c:v>
                </c:pt>
                <c:pt idx="1049">
                  <c:v>1049</c:v>
                </c:pt>
                <c:pt idx="1050">
                  <c:v>1050</c:v>
                </c:pt>
                <c:pt idx="1051">
                  <c:v>1051</c:v>
                </c:pt>
                <c:pt idx="1052">
                  <c:v>1052</c:v>
                </c:pt>
                <c:pt idx="1053">
                  <c:v>1053</c:v>
                </c:pt>
                <c:pt idx="1054">
                  <c:v>1054</c:v>
                </c:pt>
                <c:pt idx="1055">
                  <c:v>1055</c:v>
                </c:pt>
                <c:pt idx="1056">
                  <c:v>1056</c:v>
                </c:pt>
                <c:pt idx="1057">
                  <c:v>1057</c:v>
                </c:pt>
                <c:pt idx="1058">
                  <c:v>1058</c:v>
                </c:pt>
                <c:pt idx="1059">
                  <c:v>1059</c:v>
                </c:pt>
                <c:pt idx="1060">
                  <c:v>1060</c:v>
                </c:pt>
                <c:pt idx="1061">
                  <c:v>1061</c:v>
                </c:pt>
                <c:pt idx="1062">
                  <c:v>1062</c:v>
                </c:pt>
                <c:pt idx="1063">
                  <c:v>1063</c:v>
                </c:pt>
                <c:pt idx="1064">
                  <c:v>1064</c:v>
                </c:pt>
                <c:pt idx="1065">
                  <c:v>1065</c:v>
                </c:pt>
                <c:pt idx="1066">
                  <c:v>1066</c:v>
                </c:pt>
                <c:pt idx="1067">
                  <c:v>1067</c:v>
                </c:pt>
                <c:pt idx="1068">
                  <c:v>1068</c:v>
                </c:pt>
                <c:pt idx="1069">
                  <c:v>1069</c:v>
                </c:pt>
                <c:pt idx="1070">
                  <c:v>1070</c:v>
                </c:pt>
                <c:pt idx="1071">
                  <c:v>1071</c:v>
                </c:pt>
                <c:pt idx="1072">
                  <c:v>1072</c:v>
                </c:pt>
                <c:pt idx="1073">
                  <c:v>1073</c:v>
                </c:pt>
                <c:pt idx="1074">
                  <c:v>1074</c:v>
                </c:pt>
                <c:pt idx="1075">
                  <c:v>1075</c:v>
                </c:pt>
                <c:pt idx="1076">
                  <c:v>1076</c:v>
                </c:pt>
                <c:pt idx="1077">
                  <c:v>1077</c:v>
                </c:pt>
                <c:pt idx="1078">
                  <c:v>1078</c:v>
                </c:pt>
                <c:pt idx="1079">
                  <c:v>1079</c:v>
                </c:pt>
                <c:pt idx="1080">
                  <c:v>1080</c:v>
                </c:pt>
                <c:pt idx="1081">
                  <c:v>1081</c:v>
                </c:pt>
                <c:pt idx="1082">
                  <c:v>1082</c:v>
                </c:pt>
                <c:pt idx="1083">
                  <c:v>1083</c:v>
                </c:pt>
                <c:pt idx="1084">
                  <c:v>1084</c:v>
                </c:pt>
                <c:pt idx="1085">
                  <c:v>1085</c:v>
                </c:pt>
                <c:pt idx="1086">
                  <c:v>1086</c:v>
                </c:pt>
                <c:pt idx="1087">
                  <c:v>1087</c:v>
                </c:pt>
                <c:pt idx="1088">
                  <c:v>1088</c:v>
                </c:pt>
                <c:pt idx="1089">
                  <c:v>1089</c:v>
                </c:pt>
                <c:pt idx="1090">
                  <c:v>1090</c:v>
                </c:pt>
                <c:pt idx="1091">
                  <c:v>1091</c:v>
                </c:pt>
                <c:pt idx="1092">
                  <c:v>1092</c:v>
                </c:pt>
                <c:pt idx="1093">
                  <c:v>1093</c:v>
                </c:pt>
                <c:pt idx="1094">
                  <c:v>1094</c:v>
                </c:pt>
                <c:pt idx="1095">
                  <c:v>1095</c:v>
                </c:pt>
                <c:pt idx="1096">
                  <c:v>1096</c:v>
                </c:pt>
                <c:pt idx="1097">
                  <c:v>1097</c:v>
                </c:pt>
                <c:pt idx="1098">
                  <c:v>1098</c:v>
                </c:pt>
                <c:pt idx="1099">
                  <c:v>1099</c:v>
                </c:pt>
                <c:pt idx="1100">
                  <c:v>1100</c:v>
                </c:pt>
                <c:pt idx="1101">
                  <c:v>1101</c:v>
                </c:pt>
                <c:pt idx="1102">
                  <c:v>1102</c:v>
                </c:pt>
                <c:pt idx="1103">
                  <c:v>1103</c:v>
                </c:pt>
                <c:pt idx="1104">
                  <c:v>1104</c:v>
                </c:pt>
                <c:pt idx="1105">
                  <c:v>1105</c:v>
                </c:pt>
                <c:pt idx="1106">
                  <c:v>1106</c:v>
                </c:pt>
                <c:pt idx="1107">
                  <c:v>1107</c:v>
                </c:pt>
                <c:pt idx="1108">
                  <c:v>1108</c:v>
                </c:pt>
                <c:pt idx="1109">
                  <c:v>1109</c:v>
                </c:pt>
                <c:pt idx="1110">
                  <c:v>1110</c:v>
                </c:pt>
                <c:pt idx="1111">
                  <c:v>1111</c:v>
                </c:pt>
                <c:pt idx="1112">
                  <c:v>1112</c:v>
                </c:pt>
                <c:pt idx="1113">
                  <c:v>1113</c:v>
                </c:pt>
                <c:pt idx="1114">
                  <c:v>1114</c:v>
                </c:pt>
                <c:pt idx="1115">
                  <c:v>1115</c:v>
                </c:pt>
                <c:pt idx="1116">
                  <c:v>1116</c:v>
                </c:pt>
                <c:pt idx="1117">
                  <c:v>1117</c:v>
                </c:pt>
                <c:pt idx="1118">
                  <c:v>1118</c:v>
                </c:pt>
                <c:pt idx="1119">
                  <c:v>1119</c:v>
                </c:pt>
                <c:pt idx="1120">
                  <c:v>1120</c:v>
                </c:pt>
                <c:pt idx="1121">
                  <c:v>1121</c:v>
                </c:pt>
                <c:pt idx="1122">
                  <c:v>1122</c:v>
                </c:pt>
                <c:pt idx="1123">
                  <c:v>1123</c:v>
                </c:pt>
                <c:pt idx="1124">
                  <c:v>1124</c:v>
                </c:pt>
                <c:pt idx="1125">
                  <c:v>1125</c:v>
                </c:pt>
                <c:pt idx="1126">
                  <c:v>1126</c:v>
                </c:pt>
                <c:pt idx="1127">
                  <c:v>1127</c:v>
                </c:pt>
                <c:pt idx="1128">
                  <c:v>1128</c:v>
                </c:pt>
                <c:pt idx="1129">
                  <c:v>1129</c:v>
                </c:pt>
                <c:pt idx="1130">
                  <c:v>1130</c:v>
                </c:pt>
                <c:pt idx="1131">
                  <c:v>1131</c:v>
                </c:pt>
                <c:pt idx="1132">
                  <c:v>1132</c:v>
                </c:pt>
                <c:pt idx="1133">
                  <c:v>1133</c:v>
                </c:pt>
                <c:pt idx="1134">
                  <c:v>1134</c:v>
                </c:pt>
                <c:pt idx="1135">
                  <c:v>1135</c:v>
                </c:pt>
                <c:pt idx="1136">
                  <c:v>1136</c:v>
                </c:pt>
                <c:pt idx="1137">
                  <c:v>1137</c:v>
                </c:pt>
                <c:pt idx="1138">
                  <c:v>1138</c:v>
                </c:pt>
                <c:pt idx="1139">
                  <c:v>1139</c:v>
                </c:pt>
                <c:pt idx="1140">
                  <c:v>1140</c:v>
                </c:pt>
                <c:pt idx="1141">
                  <c:v>1141</c:v>
                </c:pt>
                <c:pt idx="1142">
                  <c:v>1142</c:v>
                </c:pt>
                <c:pt idx="1143">
                  <c:v>1143</c:v>
                </c:pt>
                <c:pt idx="1144">
                  <c:v>1144</c:v>
                </c:pt>
                <c:pt idx="1145">
                  <c:v>1145</c:v>
                </c:pt>
                <c:pt idx="1146">
                  <c:v>1146</c:v>
                </c:pt>
                <c:pt idx="1147">
                  <c:v>1147</c:v>
                </c:pt>
                <c:pt idx="1148">
                  <c:v>1148</c:v>
                </c:pt>
                <c:pt idx="1149">
                  <c:v>1149</c:v>
                </c:pt>
                <c:pt idx="1150">
                  <c:v>1150</c:v>
                </c:pt>
                <c:pt idx="1151">
                  <c:v>1151</c:v>
                </c:pt>
                <c:pt idx="1152">
                  <c:v>1152</c:v>
                </c:pt>
                <c:pt idx="1153">
                  <c:v>1153</c:v>
                </c:pt>
                <c:pt idx="1154">
                  <c:v>1154</c:v>
                </c:pt>
                <c:pt idx="1155">
                  <c:v>1155</c:v>
                </c:pt>
                <c:pt idx="1156">
                  <c:v>1156</c:v>
                </c:pt>
                <c:pt idx="1157">
                  <c:v>1157</c:v>
                </c:pt>
                <c:pt idx="1158">
                  <c:v>1158</c:v>
                </c:pt>
                <c:pt idx="1159">
                  <c:v>1159</c:v>
                </c:pt>
                <c:pt idx="1160">
                  <c:v>1160</c:v>
                </c:pt>
                <c:pt idx="1161">
                  <c:v>1161</c:v>
                </c:pt>
                <c:pt idx="1162">
                  <c:v>1162</c:v>
                </c:pt>
                <c:pt idx="1163">
                  <c:v>1163</c:v>
                </c:pt>
                <c:pt idx="1164">
                  <c:v>1164</c:v>
                </c:pt>
                <c:pt idx="1165">
                  <c:v>1165</c:v>
                </c:pt>
                <c:pt idx="1166">
                  <c:v>1166</c:v>
                </c:pt>
                <c:pt idx="1167">
                  <c:v>1167</c:v>
                </c:pt>
                <c:pt idx="1168">
                  <c:v>1168</c:v>
                </c:pt>
                <c:pt idx="1169">
                  <c:v>1169</c:v>
                </c:pt>
                <c:pt idx="1170">
                  <c:v>1170</c:v>
                </c:pt>
                <c:pt idx="1171">
                  <c:v>1171</c:v>
                </c:pt>
                <c:pt idx="1172">
                  <c:v>1172</c:v>
                </c:pt>
                <c:pt idx="1173">
                  <c:v>1173</c:v>
                </c:pt>
                <c:pt idx="1174">
                  <c:v>1174</c:v>
                </c:pt>
                <c:pt idx="1175">
                  <c:v>1175</c:v>
                </c:pt>
                <c:pt idx="1176">
                  <c:v>1176</c:v>
                </c:pt>
                <c:pt idx="1177">
                  <c:v>1177</c:v>
                </c:pt>
                <c:pt idx="1178">
                  <c:v>1178</c:v>
                </c:pt>
                <c:pt idx="1179">
                  <c:v>1179</c:v>
                </c:pt>
                <c:pt idx="1180">
                  <c:v>1180</c:v>
                </c:pt>
                <c:pt idx="1181">
                  <c:v>1181</c:v>
                </c:pt>
                <c:pt idx="1182">
                  <c:v>1182</c:v>
                </c:pt>
                <c:pt idx="1183">
                  <c:v>1183</c:v>
                </c:pt>
                <c:pt idx="1184">
                  <c:v>1184</c:v>
                </c:pt>
                <c:pt idx="1185">
                  <c:v>1185</c:v>
                </c:pt>
                <c:pt idx="1186">
                  <c:v>1186</c:v>
                </c:pt>
                <c:pt idx="1187">
                  <c:v>1187</c:v>
                </c:pt>
                <c:pt idx="1188">
                  <c:v>1188</c:v>
                </c:pt>
                <c:pt idx="1189">
                  <c:v>1189</c:v>
                </c:pt>
                <c:pt idx="1190">
                  <c:v>1190</c:v>
                </c:pt>
                <c:pt idx="1191">
                  <c:v>1191</c:v>
                </c:pt>
                <c:pt idx="1192">
                  <c:v>1192</c:v>
                </c:pt>
                <c:pt idx="1193">
                  <c:v>1193</c:v>
                </c:pt>
                <c:pt idx="1194">
                  <c:v>1194</c:v>
                </c:pt>
                <c:pt idx="1195">
                  <c:v>1195</c:v>
                </c:pt>
                <c:pt idx="1196">
                  <c:v>1196</c:v>
                </c:pt>
                <c:pt idx="1197">
                  <c:v>1197</c:v>
                </c:pt>
                <c:pt idx="1198">
                  <c:v>1198</c:v>
                </c:pt>
                <c:pt idx="1199">
                  <c:v>1199</c:v>
                </c:pt>
                <c:pt idx="1200">
                  <c:v>1200</c:v>
                </c:pt>
                <c:pt idx="1201">
                  <c:v>1201</c:v>
                </c:pt>
                <c:pt idx="1202">
                  <c:v>1202</c:v>
                </c:pt>
                <c:pt idx="1203">
                  <c:v>1203</c:v>
                </c:pt>
                <c:pt idx="1204">
                  <c:v>1204</c:v>
                </c:pt>
                <c:pt idx="1205">
                  <c:v>1205</c:v>
                </c:pt>
                <c:pt idx="1206">
                  <c:v>1206</c:v>
                </c:pt>
                <c:pt idx="1207">
                  <c:v>1207</c:v>
                </c:pt>
                <c:pt idx="1208">
                  <c:v>1208</c:v>
                </c:pt>
                <c:pt idx="1209">
                  <c:v>1209</c:v>
                </c:pt>
                <c:pt idx="1210">
                  <c:v>1210</c:v>
                </c:pt>
                <c:pt idx="1211">
                  <c:v>1211</c:v>
                </c:pt>
                <c:pt idx="1212">
                  <c:v>1212</c:v>
                </c:pt>
                <c:pt idx="1213">
                  <c:v>1213</c:v>
                </c:pt>
                <c:pt idx="1214">
                  <c:v>1214</c:v>
                </c:pt>
                <c:pt idx="1215">
                  <c:v>1215</c:v>
                </c:pt>
                <c:pt idx="1216">
                  <c:v>1216</c:v>
                </c:pt>
                <c:pt idx="1217">
                  <c:v>1217</c:v>
                </c:pt>
                <c:pt idx="1218">
                  <c:v>1218</c:v>
                </c:pt>
                <c:pt idx="1219">
                  <c:v>1219</c:v>
                </c:pt>
                <c:pt idx="1220">
                  <c:v>1220</c:v>
                </c:pt>
                <c:pt idx="1221">
                  <c:v>1221</c:v>
                </c:pt>
                <c:pt idx="1222">
                  <c:v>1222</c:v>
                </c:pt>
                <c:pt idx="1223">
                  <c:v>1223</c:v>
                </c:pt>
                <c:pt idx="1224">
                  <c:v>1224</c:v>
                </c:pt>
                <c:pt idx="1225">
                  <c:v>1225</c:v>
                </c:pt>
                <c:pt idx="1226">
                  <c:v>1226</c:v>
                </c:pt>
                <c:pt idx="1227">
                  <c:v>1227</c:v>
                </c:pt>
                <c:pt idx="1228">
                  <c:v>1228</c:v>
                </c:pt>
                <c:pt idx="1229">
                  <c:v>1229</c:v>
                </c:pt>
                <c:pt idx="1230">
                  <c:v>1230</c:v>
                </c:pt>
                <c:pt idx="1231">
                  <c:v>1231</c:v>
                </c:pt>
                <c:pt idx="1232">
                  <c:v>1232</c:v>
                </c:pt>
                <c:pt idx="1233">
                  <c:v>1233</c:v>
                </c:pt>
                <c:pt idx="1234">
                  <c:v>1234</c:v>
                </c:pt>
                <c:pt idx="1235">
                  <c:v>1235</c:v>
                </c:pt>
                <c:pt idx="1236">
                  <c:v>1236</c:v>
                </c:pt>
                <c:pt idx="1237">
                  <c:v>1237</c:v>
                </c:pt>
                <c:pt idx="1238">
                  <c:v>1238</c:v>
                </c:pt>
                <c:pt idx="1239">
                  <c:v>1239</c:v>
                </c:pt>
                <c:pt idx="1240">
                  <c:v>1240</c:v>
                </c:pt>
                <c:pt idx="1241">
                  <c:v>1241</c:v>
                </c:pt>
                <c:pt idx="1242">
                  <c:v>1242</c:v>
                </c:pt>
                <c:pt idx="1243">
                  <c:v>1243</c:v>
                </c:pt>
                <c:pt idx="1244">
                  <c:v>1244</c:v>
                </c:pt>
                <c:pt idx="1245">
                  <c:v>1245</c:v>
                </c:pt>
                <c:pt idx="1246">
                  <c:v>1246</c:v>
                </c:pt>
                <c:pt idx="1247">
                  <c:v>1247</c:v>
                </c:pt>
                <c:pt idx="1248">
                  <c:v>1248</c:v>
                </c:pt>
                <c:pt idx="1249">
                  <c:v>1249</c:v>
                </c:pt>
                <c:pt idx="1250">
                  <c:v>1250</c:v>
                </c:pt>
                <c:pt idx="1251">
                  <c:v>1251</c:v>
                </c:pt>
                <c:pt idx="1252">
                  <c:v>1252</c:v>
                </c:pt>
                <c:pt idx="1253">
                  <c:v>1253</c:v>
                </c:pt>
                <c:pt idx="1254">
                  <c:v>1254</c:v>
                </c:pt>
                <c:pt idx="1255">
                  <c:v>1255</c:v>
                </c:pt>
                <c:pt idx="1256">
                  <c:v>1256</c:v>
                </c:pt>
                <c:pt idx="1257">
                  <c:v>1257</c:v>
                </c:pt>
                <c:pt idx="1258">
                  <c:v>1258</c:v>
                </c:pt>
                <c:pt idx="1259">
                  <c:v>1259</c:v>
                </c:pt>
                <c:pt idx="1260">
                  <c:v>1260</c:v>
                </c:pt>
                <c:pt idx="1261">
                  <c:v>1261</c:v>
                </c:pt>
                <c:pt idx="1262">
                  <c:v>1262</c:v>
                </c:pt>
                <c:pt idx="1263">
                  <c:v>1263</c:v>
                </c:pt>
                <c:pt idx="1264">
                  <c:v>1264</c:v>
                </c:pt>
                <c:pt idx="1265">
                  <c:v>1265</c:v>
                </c:pt>
                <c:pt idx="1266">
                  <c:v>1266</c:v>
                </c:pt>
                <c:pt idx="1267">
                  <c:v>1267</c:v>
                </c:pt>
                <c:pt idx="1268">
                  <c:v>1268</c:v>
                </c:pt>
                <c:pt idx="1269">
                  <c:v>1269</c:v>
                </c:pt>
                <c:pt idx="1270">
                  <c:v>1270</c:v>
                </c:pt>
                <c:pt idx="1271">
                  <c:v>1271</c:v>
                </c:pt>
                <c:pt idx="1272">
                  <c:v>1272</c:v>
                </c:pt>
                <c:pt idx="1273">
                  <c:v>1273</c:v>
                </c:pt>
                <c:pt idx="1274">
                  <c:v>1274</c:v>
                </c:pt>
                <c:pt idx="1275">
                  <c:v>1275</c:v>
                </c:pt>
                <c:pt idx="1276">
                  <c:v>1276</c:v>
                </c:pt>
                <c:pt idx="1277">
                  <c:v>1277</c:v>
                </c:pt>
                <c:pt idx="1278">
                  <c:v>1278</c:v>
                </c:pt>
                <c:pt idx="1279">
                  <c:v>1279</c:v>
                </c:pt>
                <c:pt idx="1280">
                  <c:v>1280</c:v>
                </c:pt>
                <c:pt idx="1281">
                  <c:v>1281</c:v>
                </c:pt>
                <c:pt idx="1282">
                  <c:v>1282</c:v>
                </c:pt>
                <c:pt idx="1283">
                  <c:v>1283</c:v>
                </c:pt>
                <c:pt idx="1284">
                  <c:v>1284</c:v>
                </c:pt>
                <c:pt idx="1285">
                  <c:v>1285</c:v>
                </c:pt>
                <c:pt idx="1286">
                  <c:v>1286</c:v>
                </c:pt>
                <c:pt idx="1287">
                  <c:v>1287</c:v>
                </c:pt>
                <c:pt idx="1288">
                  <c:v>1288</c:v>
                </c:pt>
                <c:pt idx="1289">
                  <c:v>1289</c:v>
                </c:pt>
                <c:pt idx="1290">
                  <c:v>1290</c:v>
                </c:pt>
                <c:pt idx="1291">
                  <c:v>1291</c:v>
                </c:pt>
                <c:pt idx="1292">
                  <c:v>1292</c:v>
                </c:pt>
                <c:pt idx="1293">
                  <c:v>1293</c:v>
                </c:pt>
                <c:pt idx="1294">
                  <c:v>1294</c:v>
                </c:pt>
                <c:pt idx="1295">
                  <c:v>1295</c:v>
                </c:pt>
                <c:pt idx="1296">
                  <c:v>1296</c:v>
                </c:pt>
                <c:pt idx="1297">
                  <c:v>1297</c:v>
                </c:pt>
                <c:pt idx="1298">
                  <c:v>1298</c:v>
                </c:pt>
                <c:pt idx="1299">
                  <c:v>1299</c:v>
                </c:pt>
                <c:pt idx="1300">
                  <c:v>1300</c:v>
                </c:pt>
                <c:pt idx="1301">
                  <c:v>1301</c:v>
                </c:pt>
                <c:pt idx="1302">
                  <c:v>1302</c:v>
                </c:pt>
                <c:pt idx="1303">
                  <c:v>1303</c:v>
                </c:pt>
                <c:pt idx="1304">
                  <c:v>1304</c:v>
                </c:pt>
                <c:pt idx="1305">
                  <c:v>1305</c:v>
                </c:pt>
                <c:pt idx="1306">
                  <c:v>1306</c:v>
                </c:pt>
                <c:pt idx="1307">
                  <c:v>1307</c:v>
                </c:pt>
                <c:pt idx="1308">
                  <c:v>1308</c:v>
                </c:pt>
                <c:pt idx="1309">
                  <c:v>1309</c:v>
                </c:pt>
                <c:pt idx="1310">
                  <c:v>1310</c:v>
                </c:pt>
                <c:pt idx="1311">
                  <c:v>1311</c:v>
                </c:pt>
                <c:pt idx="1312">
                  <c:v>1312</c:v>
                </c:pt>
                <c:pt idx="1313">
                  <c:v>1313</c:v>
                </c:pt>
                <c:pt idx="1314">
                  <c:v>1314</c:v>
                </c:pt>
                <c:pt idx="1315">
                  <c:v>1315</c:v>
                </c:pt>
                <c:pt idx="1316">
                  <c:v>1316</c:v>
                </c:pt>
                <c:pt idx="1317">
                  <c:v>1317</c:v>
                </c:pt>
                <c:pt idx="1318">
                  <c:v>1318</c:v>
                </c:pt>
                <c:pt idx="1319">
                  <c:v>1319</c:v>
                </c:pt>
                <c:pt idx="1320">
                  <c:v>1320</c:v>
                </c:pt>
                <c:pt idx="1321">
                  <c:v>1321</c:v>
                </c:pt>
                <c:pt idx="1322">
                  <c:v>1322</c:v>
                </c:pt>
                <c:pt idx="1323">
                  <c:v>1323</c:v>
                </c:pt>
                <c:pt idx="1324">
                  <c:v>1324</c:v>
                </c:pt>
                <c:pt idx="1325">
                  <c:v>1325</c:v>
                </c:pt>
                <c:pt idx="1326">
                  <c:v>1326</c:v>
                </c:pt>
                <c:pt idx="1327">
                  <c:v>1327</c:v>
                </c:pt>
                <c:pt idx="1328">
                  <c:v>1328</c:v>
                </c:pt>
                <c:pt idx="1329">
                  <c:v>1329</c:v>
                </c:pt>
                <c:pt idx="1330">
                  <c:v>1330</c:v>
                </c:pt>
                <c:pt idx="1331">
                  <c:v>1331</c:v>
                </c:pt>
                <c:pt idx="1332">
                  <c:v>1332</c:v>
                </c:pt>
                <c:pt idx="1333">
                  <c:v>1333</c:v>
                </c:pt>
                <c:pt idx="1334">
                  <c:v>1334</c:v>
                </c:pt>
                <c:pt idx="1335">
                  <c:v>1335</c:v>
                </c:pt>
                <c:pt idx="1336">
                  <c:v>1336</c:v>
                </c:pt>
                <c:pt idx="1337">
                  <c:v>1337</c:v>
                </c:pt>
                <c:pt idx="1338">
                  <c:v>1338</c:v>
                </c:pt>
                <c:pt idx="1339">
                  <c:v>1339</c:v>
                </c:pt>
                <c:pt idx="1340">
                  <c:v>1340</c:v>
                </c:pt>
                <c:pt idx="1341">
                  <c:v>1341</c:v>
                </c:pt>
                <c:pt idx="1342">
                  <c:v>1342</c:v>
                </c:pt>
                <c:pt idx="1343">
                  <c:v>1343</c:v>
                </c:pt>
                <c:pt idx="1344">
                  <c:v>1344</c:v>
                </c:pt>
                <c:pt idx="1345">
                  <c:v>1345</c:v>
                </c:pt>
                <c:pt idx="1346">
                  <c:v>1346</c:v>
                </c:pt>
                <c:pt idx="1347">
                  <c:v>1347</c:v>
                </c:pt>
                <c:pt idx="1348">
                  <c:v>1348</c:v>
                </c:pt>
                <c:pt idx="1349">
                  <c:v>1349</c:v>
                </c:pt>
                <c:pt idx="1350">
                  <c:v>1350</c:v>
                </c:pt>
                <c:pt idx="1351">
                  <c:v>1351</c:v>
                </c:pt>
                <c:pt idx="1352">
                  <c:v>1352</c:v>
                </c:pt>
                <c:pt idx="1353">
                  <c:v>1353</c:v>
                </c:pt>
                <c:pt idx="1354">
                  <c:v>1354</c:v>
                </c:pt>
                <c:pt idx="1355">
                  <c:v>1355</c:v>
                </c:pt>
                <c:pt idx="1356">
                  <c:v>1356</c:v>
                </c:pt>
                <c:pt idx="1357">
                  <c:v>1357</c:v>
                </c:pt>
                <c:pt idx="1358">
                  <c:v>1358</c:v>
                </c:pt>
                <c:pt idx="1359">
                  <c:v>1359</c:v>
                </c:pt>
                <c:pt idx="1360">
                  <c:v>1360</c:v>
                </c:pt>
                <c:pt idx="1361">
                  <c:v>1361</c:v>
                </c:pt>
                <c:pt idx="1362">
                  <c:v>1362</c:v>
                </c:pt>
                <c:pt idx="1363">
                  <c:v>1363</c:v>
                </c:pt>
                <c:pt idx="1364">
                  <c:v>1364</c:v>
                </c:pt>
                <c:pt idx="1365">
                  <c:v>1365</c:v>
                </c:pt>
                <c:pt idx="1366">
                  <c:v>1366</c:v>
                </c:pt>
                <c:pt idx="1367">
                  <c:v>1367</c:v>
                </c:pt>
                <c:pt idx="1368">
                  <c:v>1368</c:v>
                </c:pt>
                <c:pt idx="1369">
                  <c:v>1369</c:v>
                </c:pt>
                <c:pt idx="1370">
                  <c:v>1370</c:v>
                </c:pt>
                <c:pt idx="1371">
                  <c:v>1371</c:v>
                </c:pt>
                <c:pt idx="1372">
                  <c:v>1372</c:v>
                </c:pt>
                <c:pt idx="1373">
                  <c:v>1373</c:v>
                </c:pt>
                <c:pt idx="1374">
                  <c:v>1374</c:v>
                </c:pt>
                <c:pt idx="1375">
                  <c:v>1375</c:v>
                </c:pt>
                <c:pt idx="1376">
                  <c:v>1376</c:v>
                </c:pt>
                <c:pt idx="1377">
                  <c:v>1377</c:v>
                </c:pt>
                <c:pt idx="1378">
                  <c:v>1378</c:v>
                </c:pt>
                <c:pt idx="1379">
                  <c:v>1379</c:v>
                </c:pt>
                <c:pt idx="1380">
                  <c:v>1380</c:v>
                </c:pt>
                <c:pt idx="1381">
                  <c:v>1381</c:v>
                </c:pt>
                <c:pt idx="1382">
                  <c:v>1382</c:v>
                </c:pt>
                <c:pt idx="1383">
                  <c:v>1383</c:v>
                </c:pt>
                <c:pt idx="1384">
                  <c:v>1384</c:v>
                </c:pt>
                <c:pt idx="1385">
                  <c:v>1385</c:v>
                </c:pt>
                <c:pt idx="1386">
                  <c:v>1386</c:v>
                </c:pt>
                <c:pt idx="1387">
                  <c:v>1387</c:v>
                </c:pt>
                <c:pt idx="1388">
                  <c:v>1388</c:v>
                </c:pt>
                <c:pt idx="1389">
                  <c:v>1389</c:v>
                </c:pt>
                <c:pt idx="1390">
                  <c:v>1390</c:v>
                </c:pt>
                <c:pt idx="1391">
                  <c:v>1391</c:v>
                </c:pt>
                <c:pt idx="1392">
                  <c:v>1392</c:v>
                </c:pt>
                <c:pt idx="1393">
                  <c:v>1393</c:v>
                </c:pt>
                <c:pt idx="1394">
                  <c:v>1394</c:v>
                </c:pt>
                <c:pt idx="1395">
                  <c:v>1395</c:v>
                </c:pt>
                <c:pt idx="1396">
                  <c:v>1396</c:v>
                </c:pt>
                <c:pt idx="1397">
                  <c:v>1397</c:v>
                </c:pt>
                <c:pt idx="1398">
                  <c:v>1398</c:v>
                </c:pt>
                <c:pt idx="1399">
                  <c:v>1399</c:v>
                </c:pt>
                <c:pt idx="1400">
                  <c:v>1400</c:v>
                </c:pt>
                <c:pt idx="1401">
                  <c:v>1401</c:v>
                </c:pt>
                <c:pt idx="1402">
                  <c:v>1402</c:v>
                </c:pt>
                <c:pt idx="1403">
                  <c:v>1403</c:v>
                </c:pt>
                <c:pt idx="1404">
                  <c:v>1404</c:v>
                </c:pt>
                <c:pt idx="1405">
                  <c:v>1405</c:v>
                </c:pt>
                <c:pt idx="1406">
                  <c:v>1406</c:v>
                </c:pt>
                <c:pt idx="1407">
                  <c:v>1407</c:v>
                </c:pt>
                <c:pt idx="1408">
                  <c:v>1408</c:v>
                </c:pt>
                <c:pt idx="1409">
                  <c:v>1409</c:v>
                </c:pt>
                <c:pt idx="1410">
                  <c:v>1410</c:v>
                </c:pt>
                <c:pt idx="1411">
                  <c:v>1411</c:v>
                </c:pt>
                <c:pt idx="1412">
                  <c:v>1412</c:v>
                </c:pt>
                <c:pt idx="1413">
                  <c:v>1413</c:v>
                </c:pt>
                <c:pt idx="1414">
                  <c:v>1414</c:v>
                </c:pt>
                <c:pt idx="1415">
                  <c:v>1415</c:v>
                </c:pt>
                <c:pt idx="1416">
                  <c:v>1416</c:v>
                </c:pt>
                <c:pt idx="1417">
                  <c:v>1417</c:v>
                </c:pt>
                <c:pt idx="1418">
                  <c:v>1418</c:v>
                </c:pt>
                <c:pt idx="1419">
                  <c:v>1419</c:v>
                </c:pt>
                <c:pt idx="1420">
                  <c:v>1420</c:v>
                </c:pt>
                <c:pt idx="1421">
                  <c:v>1421</c:v>
                </c:pt>
                <c:pt idx="1422">
                  <c:v>1422</c:v>
                </c:pt>
                <c:pt idx="1423">
                  <c:v>1423</c:v>
                </c:pt>
                <c:pt idx="1424">
                  <c:v>1424</c:v>
                </c:pt>
                <c:pt idx="1425">
                  <c:v>1425</c:v>
                </c:pt>
                <c:pt idx="1426">
                  <c:v>1426</c:v>
                </c:pt>
                <c:pt idx="1427">
                  <c:v>1427</c:v>
                </c:pt>
                <c:pt idx="1428">
                  <c:v>1428</c:v>
                </c:pt>
                <c:pt idx="1429">
                  <c:v>1429</c:v>
                </c:pt>
                <c:pt idx="1430">
                  <c:v>1430</c:v>
                </c:pt>
                <c:pt idx="1431">
                  <c:v>1431</c:v>
                </c:pt>
                <c:pt idx="1432">
                  <c:v>1432</c:v>
                </c:pt>
                <c:pt idx="1433">
                  <c:v>1433</c:v>
                </c:pt>
                <c:pt idx="1434">
                  <c:v>1434</c:v>
                </c:pt>
                <c:pt idx="1435">
                  <c:v>1435</c:v>
                </c:pt>
                <c:pt idx="1436">
                  <c:v>1436</c:v>
                </c:pt>
                <c:pt idx="1437">
                  <c:v>1437</c:v>
                </c:pt>
                <c:pt idx="1438">
                  <c:v>1438</c:v>
                </c:pt>
                <c:pt idx="1439">
                  <c:v>1439</c:v>
                </c:pt>
                <c:pt idx="1440">
                  <c:v>1440</c:v>
                </c:pt>
                <c:pt idx="1441">
                  <c:v>1441</c:v>
                </c:pt>
                <c:pt idx="1442">
                  <c:v>1442</c:v>
                </c:pt>
                <c:pt idx="1443">
                  <c:v>1443</c:v>
                </c:pt>
                <c:pt idx="1444">
                  <c:v>1444</c:v>
                </c:pt>
                <c:pt idx="1445">
                  <c:v>1445</c:v>
                </c:pt>
                <c:pt idx="1446">
                  <c:v>1446</c:v>
                </c:pt>
                <c:pt idx="1447">
                  <c:v>1447</c:v>
                </c:pt>
                <c:pt idx="1448">
                  <c:v>1448</c:v>
                </c:pt>
                <c:pt idx="1449">
                  <c:v>1449</c:v>
                </c:pt>
                <c:pt idx="1450">
                  <c:v>1450</c:v>
                </c:pt>
                <c:pt idx="1451">
                  <c:v>1451</c:v>
                </c:pt>
                <c:pt idx="1452">
                  <c:v>1452</c:v>
                </c:pt>
                <c:pt idx="1453">
                  <c:v>1453</c:v>
                </c:pt>
                <c:pt idx="1454">
                  <c:v>1454</c:v>
                </c:pt>
                <c:pt idx="1455">
                  <c:v>1455</c:v>
                </c:pt>
                <c:pt idx="1456">
                  <c:v>1456</c:v>
                </c:pt>
                <c:pt idx="1457">
                  <c:v>1457</c:v>
                </c:pt>
                <c:pt idx="1458">
                  <c:v>1458</c:v>
                </c:pt>
                <c:pt idx="1459">
                  <c:v>1459</c:v>
                </c:pt>
                <c:pt idx="1460">
                  <c:v>1460</c:v>
                </c:pt>
                <c:pt idx="1461">
                  <c:v>1461</c:v>
                </c:pt>
                <c:pt idx="1462">
                  <c:v>1462</c:v>
                </c:pt>
                <c:pt idx="1463">
                  <c:v>1463</c:v>
                </c:pt>
                <c:pt idx="1464">
                  <c:v>1464</c:v>
                </c:pt>
                <c:pt idx="1465">
                  <c:v>1465</c:v>
                </c:pt>
                <c:pt idx="1466">
                  <c:v>1466</c:v>
                </c:pt>
                <c:pt idx="1467">
                  <c:v>1467</c:v>
                </c:pt>
                <c:pt idx="1468">
                  <c:v>1468</c:v>
                </c:pt>
                <c:pt idx="1469">
                  <c:v>1469</c:v>
                </c:pt>
                <c:pt idx="1470">
                  <c:v>1470</c:v>
                </c:pt>
                <c:pt idx="1471">
                  <c:v>1471</c:v>
                </c:pt>
                <c:pt idx="1472">
                  <c:v>1472</c:v>
                </c:pt>
                <c:pt idx="1473">
                  <c:v>1473</c:v>
                </c:pt>
                <c:pt idx="1474">
                  <c:v>1474</c:v>
                </c:pt>
                <c:pt idx="1475">
                  <c:v>1475</c:v>
                </c:pt>
                <c:pt idx="1476">
                  <c:v>1476</c:v>
                </c:pt>
                <c:pt idx="1477">
                  <c:v>1477</c:v>
                </c:pt>
                <c:pt idx="1478">
                  <c:v>1478</c:v>
                </c:pt>
                <c:pt idx="1479">
                  <c:v>1479</c:v>
                </c:pt>
                <c:pt idx="1480">
                  <c:v>1480</c:v>
                </c:pt>
                <c:pt idx="1481">
                  <c:v>1481</c:v>
                </c:pt>
                <c:pt idx="1482">
                  <c:v>1482</c:v>
                </c:pt>
                <c:pt idx="1483">
                  <c:v>1483</c:v>
                </c:pt>
                <c:pt idx="1484">
                  <c:v>1484</c:v>
                </c:pt>
                <c:pt idx="1485">
                  <c:v>1485</c:v>
                </c:pt>
                <c:pt idx="1486">
                  <c:v>1486</c:v>
                </c:pt>
                <c:pt idx="1487">
                  <c:v>1487</c:v>
                </c:pt>
                <c:pt idx="1488">
                  <c:v>1488</c:v>
                </c:pt>
                <c:pt idx="1489">
                  <c:v>1489</c:v>
                </c:pt>
                <c:pt idx="1490">
                  <c:v>1490</c:v>
                </c:pt>
                <c:pt idx="1491">
                  <c:v>1491</c:v>
                </c:pt>
                <c:pt idx="1492">
                  <c:v>1492</c:v>
                </c:pt>
                <c:pt idx="1493">
                  <c:v>1493</c:v>
                </c:pt>
                <c:pt idx="1494">
                  <c:v>1494</c:v>
                </c:pt>
                <c:pt idx="1495">
                  <c:v>1495</c:v>
                </c:pt>
                <c:pt idx="1496">
                  <c:v>1496</c:v>
                </c:pt>
                <c:pt idx="1497">
                  <c:v>1497</c:v>
                </c:pt>
                <c:pt idx="1498">
                  <c:v>1498</c:v>
                </c:pt>
                <c:pt idx="1499">
                  <c:v>1499</c:v>
                </c:pt>
                <c:pt idx="1500">
                  <c:v>1500</c:v>
                </c:pt>
                <c:pt idx="1501">
                  <c:v>1501</c:v>
                </c:pt>
                <c:pt idx="1502">
                  <c:v>1502</c:v>
                </c:pt>
                <c:pt idx="1503">
                  <c:v>1503</c:v>
                </c:pt>
                <c:pt idx="1504">
                  <c:v>1504</c:v>
                </c:pt>
                <c:pt idx="1505">
                  <c:v>1505</c:v>
                </c:pt>
                <c:pt idx="1506">
                  <c:v>1506</c:v>
                </c:pt>
                <c:pt idx="1507">
                  <c:v>1507</c:v>
                </c:pt>
                <c:pt idx="1508">
                  <c:v>1508</c:v>
                </c:pt>
                <c:pt idx="1509">
                  <c:v>1509</c:v>
                </c:pt>
                <c:pt idx="1510">
                  <c:v>1510</c:v>
                </c:pt>
                <c:pt idx="1511">
                  <c:v>1511</c:v>
                </c:pt>
                <c:pt idx="1512">
                  <c:v>1512</c:v>
                </c:pt>
                <c:pt idx="1513">
                  <c:v>1513</c:v>
                </c:pt>
                <c:pt idx="1514">
                  <c:v>1514</c:v>
                </c:pt>
                <c:pt idx="1515">
                  <c:v>1515</c:v>
                </c:pt>
                <c:pt idx="1516">
                  <c:v>1516</c:v>
                </c:pt>
                <c:pt idx="1517">
                  <c:v>1517</c:v>
                </c:pt>
                <c:pt idx="1518">
                  <c:v>1518</c:v>
                </c:pt>
                <c:pt idx="1519">
                  <c:v>1519</c:v>
                </c:pt>
                <c:pt idx="1520">
                  <c:v>1520</c:v>
                </c:pt>
                <c:pt idx="1521">
                  <c:v>1521</c:v>
                </c:pt>
                <c:pt idx="1522">
                  <c:v>1522</c:v>
                </c:pt>
                <c:pt idx="1523">
                  <c:v>1523</c:v>
                </c:pt>
                <c:pt idx="1524">
                  <c:v>1524</c:v>
                </c:pt>
                <c:pt idx="1525">
                  <c:v>1525</c:v>
                </c:pt>
                <c:pt idx="1526">
                  <c:v>1526</c:v>
                </c:pt>
                <c:pt idx="1527">
                  <c:v>1527</c:v>
                </c:pt>
                <c:pt idx="1528">
                  <c:v>1528</c:v>
                </c:pt>
                <c:pt idx="1529">
                  <c:v>1529</c:v>
                </c:pt>
                <c:pt idx="1530">
                  <c:v>1530</c:v>
                </c:pt>
                <c:pt idx="1531">
                  <c:v>1531</c:v>
                </c:pt>
                <c:pt idx="1532">
                  <c:v>1532</c:v>
                </c:pt>
                <c:pt idx="1533">
                  <c:v>1533</c:v>
                </c:pt>
                <c:pt idx="1534">
                  <c:v>1534</c:v>
                </c:pt>
                <c:pt idx="1535">
                  <c:v>1535</c:v>
                </c:pt>
                <c:pt idx="1536">
                  <c:v>1536</c:v>
                </c:pt>
                <c:pt idx="1537">
                  <c:v>1537</c:v>
                </c:pt>
                <c:pt idx="1538">
                  <c:v>1538</c:v>
                </c:pt>
                <c:pt idx="1539">
                  <c:v>1539</c:v>
                </c:pt>
                <c:pt idx="1540">
                  <c:v>1540</c:v>
                </c:pt>
                <c:pt idx="1541">
                  <c:v>1541</c:v>
                </c:pt>
                <c:pt idx="1542">
                  <c:v>1542</c:v>
                </c:pt>
                <c:pt idx="1543">
                  <c:v>1543</c:v>
                </c:pt>
                <c:pt idx="1544">
                  <c:v>1544</c:v>
                </c:pt>
                <c:pt idx="1545">
                  <c:v>1545</c:v>
                </c:pt>
                <c:pt idx="1546">
                  <c:v>1546</c:v>
                </c:pt>
                <c:pt idx="1547">
                  <c:v>1547</c:v>
                </c:pt>
                <c:pt idx="1548">
                  <c:v>1548</c:v>
                </c:pt>
                <c:pt idx="1549">
                  <c:v>1549</c:v>
                </c:pt>
                <c:pt idx="1550">
                  <c:v>1550</c:v>
                </c:pt>
                <c:pt idx="1551">
                  <c:v>1551</c:v>
                </c:pt>
                <c:pt idx="1552">
                  <c:v>1552</c:v>
                </c:pt>
                <c:pt idx="1553">
                  <c:v>1553</c:v>
                </c:pt>
                <c:pt idx="1554">
                  <c:v>1554</c:v>
                </c:pt>
                <c:pt idx="1555">
                  <c:v>1555</c:v>
                </c:pt>
                <c:pt idx="1556">
                  <c:v>1556</c:v>
                </c:pt>
                <c:pt idx="1557">
                  <c:v>1557</c:v>
                </c:pt>
                <c:pt idx="1558">
                  <c:v>1558</c:v>
                </c:pt>
                <c:pt idx="1559">
                  <c:v>1559</c:v>
                </c:pt>
                <c:pt idx="1560">
                  <c:v>1560</c:v>
                </c:pt>
                <c:pt idx="1561">
                  <c:v>1561</c:v>
                </c:pt>
                <c:pt idx="1562">
                  <c:v>1562</c:v>
                </c:pt>
                <c:pt idx="1563">
                  <c:v>1563</c:v>
                </c:pt>
                <c:pt idx="1564">
                  <c:v>1564</c:v>
                </c:pt>
                <c:pt idx="1565">
                  <c:v>1565</c:v>
                </c:pt>
                <c:pt idx="1566">
                  <c:v>1566</c:v>
                </c:pt>
                <c:pt idx="1567">
                  <c:v>1567</c:v>
                </c:pt>
                <c:pt idx="1568">
                  <c:v>1568</c:v>
                </c:pt>
                <c:pt idx="1569">
                  <c:v>1569</c:v>
                </c:pt>
                <c:pt idx="1570">
                  <c:v>1570</c:v>
                </c:pt>
                <c:pt idx="1571">
                  <c:v>1571</c:v>
                </c:pt>
                <c:pt idx="1572">
                  <c:v>1572</c:v>
                </c:pt>
                <c:pt idx="1573">
                  <c:v>1573</c:v>
                </c:pt>
                <c:pt idx="1574">
                  <c:v>1574</c:v>
                </c:pt>
                <c:pt idx="1575">
                  <c:v>1575</c:v>
                </c:pt>
                <c:pt idx="1576">
                  <c:v>1576</c:v>
                </c:pt>
                <c:pt idx="1577">
                  <c:v>1577</c:v>
                </c:pt>
                <c:pt idx="1578">
                  <c:v>1578</c:v>
                </c:pt>
                <c:pt idx="1579">
                  <c:v>1579</c:v>
                </c:pt>
                <c:pt idx="1580">
                  <c:v>1580</c:v>
                </c:pt>
                <c:pt idx="1581">
                  <c:v>1581</c:v>
                </c:pt>
                <c:pt idx="1582">
                  <c:v>1582</c:v>
                </c:pt>
                <c:pt idx="1583">
                  <c:v>1583</c:v>
                </c:pt>
                <c:pt idx="1584">
                  <c:v>1584</c:v>
                </c:pt>
                <c:pt idx="1585">
                  <c:v>1585</c:v>
                </c:pt>
                <c:pt idx="1586">
                  <c:v>1586</c:v>
                </c:pt>
                <c:pt idx="1587">
                  <c:v>1587</c:v>
                </c:pt>
                <c:pt idx="1588">
                  <c:v>1588</c:v>
                </c:pt>
                <c:pt idx="1589">
                  <c:v>1589</c:v>
                </c:pt>
                <c:pt idx="1590">
                  <c:v>1590</c:v>
                </c:pt>
                <c:pt idx="1591">
                  <c:v>1591</c:v>
                </c:pt>
                <c:pt idx="1592">
                  <c:v>1592</c:v>
                </c:pt>
                <c:pt idx="1593">
                  <c:v>1593</c:v>
                </c:pt>
                <c:pt idx="1594">
                  <c:v>1594</c:v>
                </c:pt>
                <c:pt idx="1595">
                  <c:v>1595</c:v>
                </c:pt>
                <c:pt idx="1596">
                  <c:v>1596</c:v>
                </c:pt>
                <c:pt idx="1597">
                  <c:v>1597</c:v>
                </c:pt>
                <c:pt idx="1598">
                  <c:v>1598</c:v>
                </c:pt>
                <c:pt idx="1599">
                  <c:v>1599</c:v>
                </c:pt>
                <c:pt idx="1600">
                  <c:v>1600</c:v>
                </c:pt>
                <c:pt idx="1601">
                  <c:v>1601</c:v>
                </c:pt>
                <c:pt idx="1602">
                  <c:v>1602</c:v>
                </c:pt>
                <c:pt idx="1603">
                  <c:v>1603</c:v>
                </c:pt>
                <c:pt idx="1604">
                  <c:v>1604</c:v>
                </c:pt>
                <c:pt idx="1605">
                  <c:v>1605</c:v>
                </c:pt>
                <c:pt idx="1606">
                  <c:v>1606</c:v>
                </c:pt>
                <c:pt idx="1607">
                  <c:v>1607</c:v>
                </c:pt>
                <c:pt idx="1608">
                  <c:v>1608</c:v>
                </c:pt>
                <c:pt idx="1609">
                  <c:v>1609</c:v>
                </c:pt>
                <c:pt idx="1610">
                  <c:v>1610</c:v>
                </c:pt>
                <c:pt idx="1611">
                  <c:v>1611</c:v>
                </c:pt>
                <c:pt idx="1612">
                  <c:v>1612</c:v>
                </c:pt>
                <c:pt idx="1613">
                  <c:v>1613</c:v>
                </c:pt>
                <c:pt idx="1614">
                  <c:v>1614</c:v>
                </c:pt>
                <c:pt idx="1615">
                  <c:v>1615</c:v>
                </c:pt>
                <c:pt idx="1616">
                  <c:v>1616</c:v>
                </c:pt>
                <c:pt idx="1617">
                  <c:v>1617</c:v>
                </c:pt>
                <c:pt idx="1618">
                  <c:v>1618</c:v>
                </c:pt>
                <c:pt idx="1619">
                  <c:v>1619</c:v>
                </c:pt>
                <c:pt idx="1620">
                  <c:v>1620</c:v>
                </c:pt>
                <c:pt idx="1621">
                  <c:v>1621</c:v>
                </c:pt>
                <c:pt idx="1622">
                  <c:v>1622</c:v>
                </c:pt>
                <c:pt idx="1623">
                  <c:v>1623</c:v>
                </c:pt>
                <c:pt idx="1624">
                  <c:v>1624</c:v>
                </c:pt>
                <c:pt idx="1625">
                  <c:v>1625</c:v>
                </c:pt>
                <c:pt idx="1626">
                  <c:v>1626</c:v>
                </c:pt>
                <c:pt idx="1627">
                  <c:v>1627</c:v>
                </c:pt>
                <c:pt idx="1628">
                  <c:v>1628</c:v>
                </c:pt>
                <c:pt idx="1629">
                  <c:v>1629</c:v>
                </c:pt>
                <c:pt idx="1630">
                  <c:v>1630</c:v>
                </c:pt>
                <c:pt idx="1631">
                  <c:v>1631</c:v>
                </c:pt>
                <c:pt idx="1632">
                  <c:v>1632</c:v>
                </c:pt>
                <c:pt idx="1633">
                  <c:v>1633</c:v>
                </c:pt>
                <c:pt idx="1634">
                  <c:v>1634</c:v>
                </c:pt>
                <c:pt idx="1635">
                  <c:v>1635</c:v>
                </c:pt>
                <c:pt idx="1636">
                  <c:v>1636</c:v>
                </c:pt>
                <c:pt idx="1637">
                  <c:v>1637</c:v>
                </c:pt>
                <c:pt idx="1638">
                  <c:v>1638</c:v>
                </c:pt>
                <c:pt idx="1639">
                  <c:v>1639</c:v>
                </c:pt>
                <c:pt idx="1640">
                  <c:v>1640</c:v>
                </c:pt>
                <c:pt idx="1641">
                  <c:v>1641</c:v>
                </c:pt>
                <c:pt idx="1642">
                  <c:v>1642</c:v>
                </c:pt>
                <c:pt idx="1643">
                  <c:v>1643</c:v>
                </c:pt>
                <c:pt idx="1644">
                  <c:v>1644</c:v>
                </c:pt>
                <c:pt idx="1645">
                  <c:v>1645</c:v>
                </c:pt>
                <c:pt idx="1646">
                  <c:v>1646</c:v>
                </c:pt>
                <c:pt idx="1647">
                  <c:v>1647</c:v>
                </c:pt>
                <c:pt idx="1648">
                  <c:v>1648</c:v>
                </c:pt>
                <c:pt idx="1649">
                  <c:v>1649</c:v>
                </c:pt>
                <c:pt idx="1650">
                  <c:v>1650</c:v>
                </c:pt>
                <c:pt idx="1651">
                  <c:v>1651</c:v>
                </c:pt>
                <c:pt idx="1652">
                  <c:v>1652</c:v>
                </c:pt>
                <c:pt idx="1653">
                  <c:v>1653</c:v>
                </c:pt>
                <c:pt idx="1654">
                  <c:v>1654</c:v>
                </c:pt>
                <c:pt idx="1655">
                  <c:v>1655</c:v>
                </c:pt>
                <c:pt idx="1656">
                  <c:v>1656</c:v>
                </c:pt>
                <c:pt idx="1657">
                  <c:v>1657</c:v>
                </c:pt>
                <c:pt idx="1658">
                  <c:v>1658</c:v>
                </c:pt>
                <c:pt idx="1659">
                  <c:v>1659</c:v>
                </c:pt>
                <c:pt idx="1660">
                  <c:v>1660</c:v>
                </c:pt>
                <c:pt idx="1661">
                  <c:v>1661</c:v>
                </c:pt>
                <c:pt idx="1662">
                  <c:v>1662</c:v>
                </c:pt>
                <c:pt idx="1663">
                  <c:v>1663</c:v>
                </c:pt>
                <c:pt idx="1664">
                  <c:v>1664</c:v>
                </c:pt>
                <c:pt idx="1665">
                  <c:v>1665</c:v>
                </c:pt>
                <c:pt idx="1666">
                  <c:v>1666</c:v>
                </c:pt>
                <c:pt idx="1667">
                  <c:v>1667</c:v>
                </c:pt>
                <c:pt idx="1668">
                  <c:v>1668</c:v>
                </c:pt>
                <c:pt idx="1669">
                  <c:v>1669</c:v>
                </c:pt>
                <c:pt idx="1670">
                  <c:v>1670</c:v>
                </c:pt>
                <c:pt idx="1671">
                  <c:v>1671</c:v>
                </c:pt>
                <c:pt idx="1672">
                  <c:v>1672</c:v>
                </c:pt>
                <c:pt idx="1673">
                  <c:v>1673</c:v>
                </c:pt>
                <c:pt idx="1674">
                  <c:v>1674</c:v>
                </c:pt>
                <c:pt idx="1675">
                  <c:v>1675</c:v>
                </c:pt>
                <c:pt idx="1676">
                  <c:v>1676</c:v>
                </c:pt>
                <c:pt idx="1677">
                  <c:v>1677</c:v>
                </c:pt>
                <c:pt idx="1678">
                  <c:v>1678</c:v>
                </c:pt>
                <c:pt idx="1679">
                  <c:v>1679</c:v>
                </c:pt>
                <c:pt idx="1680">
                  <c:v>1680</c:v>
                </c:pt>
                <c:pt idx="1681">
                  <c:v>1681</c:v>
                </c:pt>
                <c:pt idx="1682">
                  <c:v>1682</c:v>
                </c:pt>
                <c:pt idx="1683">
                  <c:v>1683</c:v>
                </c:pt>
                <c:pt idx="1684">
                  <c:v>1684</c:v>
                </c:pt>
                <c:pt idx="1685">
                  <c:v>1685</c:v>
                </c:pt>
                <c:pt idx="1686">
                  <c:v>1686</c:v>
                </c:pt>
                <c:pt idx="1687">
                  <c:v>1687</c:v>
                </c:pt>
                <c:pt idx="1688">
                  <c:v>1688</c:v>
                </c:pt>
                <c:pt idx="1689">
                  <c:v>1689</c:v>
                </c:pt>
                <c:pt idx="1690">
                  <c:v>1690</c:v>
                </c:pt>
                <c:pt idx="1691">
                  <c:v>1691</c:v>
                </c:pt>
                <c:pt idx="1692">
                  <c:v>1692</c:v>
                </c:pt>
                <c:pt idx="1693">
                  <c:v>1693</c:v>
                </c:pt>
                <c:pt idx="1694">
                  <c:v>1694</c:v>
                </c:pt>
                <c:pt idx="1695">
                  <c:v>1695</c:v>
                </c:pt>
                <c:pt idx="1696">
                  <c:v>1696</c:v>
                </c:pt>
                <c:pt idx="1697">
                  <c:v>1697</c:v>
                </c:pt>
                <c:pt idx="1698">
                  <c:v>1698</c:v>
                </c:pt>
                <c:pt idx="1699">
                  <c:v>1699</c:v>
                </c:pt>
                <c:pt idx="1700">
                  <c:v>1700</c:v>
                </c:pt>
                <c:pt idx="1701">
                  <c:v>1701</c:v>
                </c:pt>
                <c:pt idx="1702">
                  <c:v>1702</c:v>
                </c:pt>
                <c:pt idx="1703">
                  <c:v>1703</c:v>
                </c:pt>
                <c:pt idx="1704">
                  <c:v>1704</c:v>
                </c:pt>
                <c:pt idx="1705">
                  <c:v>1705</c:v>
                </c:pt>
                <c:pt idx="1706">
                  <c:v>1706</c:v>
                </c:pt>
                <c:pt idx="1707">
                  <c:v>1707</c:v>
                </c:pt>
                <c:pt idx="1708">
                  <c:v>1708</c:v>
                </c:pt>
                <c:pt idx="1709">
                  <c:v>1709</c:v>
                </c:pt>
                <c:pt idx="1710">
                  <c:v>1710</c:v>
                </c:pt>
                <c:pt idx="1711">
                  <c:v>1711</c:v>
                </c:pt>
                <c:pt idx="1712">
                  <c:v>1712</c:v>
                </c:pt>
                <c:pt idx="1713">
                  <c:v>1713</c:v>
                </c:pt>
                <c:pt idx="1714">
                  <c:v>1714</c:v>
                </c:pt>
                <c:pt idx="1715">
                  <c:v>1715</c:v>
                </c:pt>
                <c:pt idx="1716">
                  <c:v>1716</c:v>
                </c:pt>
                <c:pt idx="1717">
                  <c:v>1717</c:v>
                </c:pt>
                <c:pt idx="1718">
                  <c:v>1718</c:v>
                </c:pt>
                <c:pt idx="1719">
                  <c:v>1719</c:v>
                </c:pt>
                <c:pt idx="1720">
                  <c:v>1720</c:v>
                </c:pt>
                <c:pt idx="1721">
                  <c:v>1721</c:v>
                </c:pt>
                <c:pt idx="1722">
                  <c:v>1722</c:v>
                </c:pt>
                <c:pt idx="1723">
                  <c:v>1723</c:v>
                </c:pt>
                <c:pt idx="1724">
                  <c:v>1724</c:v>
                </c:pt>
                <c:pt idx="1725">
                  <c:v>1725</c:v>
                </c:pt>
                <c:pt idx="1726">
                  <c:v>1726</c:v>
                </c:pt>
                <c:pt idx="1727">
                  <c:v>1727</c:v>
                </c:pt>
                <c:pt idx="1728">
                  <c:v>1728</c:v>
                </c:pt>
                <c:pt idx="1729">
                  <c:v>1729</c:v>
                </c:pt>
                <c:pt idx="1730">
                  <c:v>1730</c:v>
                </c:pt>
                <c:pt idx="1731">
                  <c:v>1731</c:v>
                </c:pt>
                <c:pt idx="1732">
                  <c:v>1732</c:v>
                </c:pt>
                <c:pt idx="1733">
                  <c:v>1733</c:v>
                </c:pt>
                <c:pt idx="1734">
                  <c:v>1734</c:v>
                </c:pt>
                <c:pt idx="1735">
                  <c:v>1735</c:v>
                </c:pt>
                <c:pt idx="1736">
                  <c:v>1736</c:v>
                </c:pt>
                <c:pt idx="1737">
                  <c:v>1737</c:v>
                </c:pt>
                <c:pt idx="1738">
                  <c:v>1738</c:v>
                </c:pt>
                <c:pt idx="1739">
                  <c:v>1739</c:v>
                </c:pt>
                <c:pt idx="1740">
                  <c:v>1740</c:v>
                </c:pt>
                <c:pt idx="1741">
                  <c:v>1741</c:v>
                </c:pt>
                <c:pt idx="1742">
                  <c:v>1742</c:v>
                </c:pt>
                <c:pt idx="1743">
                  <c:v>1743</c:v>
                </c:pt>
                <c:pt idx="1744">
                  <c:v>1744</c:v>
                </c:pt>
                <c:pt idx="1745">
                  <c:v>1745</c:v>
                </c:pt>
                <c:pt idx="1746">
                  <c:v>1746</c:v>
                </c:pt>
                <c:pt idx="1747">
                  <c:v>1747</c:v>
                </c:pt>
                <c:pt idx="1748">
                  <c:v>1748</c:v>
                </c:pt>
                <c:pt idx="1749">
                  <c:v>1749</c:v>
                </c:pt>
                <c:pt idx="1750">
                  <c:v>1750</c:v>
                </c:pt>
                <c:pt idx="1751">
                  <c:v>1751</c:v>
                </c:pt>
                <c:pt idx="1752">
                  <c:v>1752</c:v>
                </c:pt>
                <c:pt idx="1753">
                  <c:v>1753</c:v>
                </c:pt>
                <c:pt idx="1754">
                  <c:v>1754</c:v>
                </c:pt>
                <c:pt idx="1755">
                  <c:v>1755</c:v>
                </c:pt>
                <c:pt idx="1756">
                  <c:v>1756</c:v>
                </c:pt>
                <c:pt idx="1757">
                  <c:v>1757</c:v>
                </c:pt>
                <c:pt idx="1758">
                  <c:v>1758</c:v>
                </c:pt>
                <c:pt idx="1759">
                  <c:v>1759</c:v>
                </c:pt>
                <c:pt idx="1760">
                  <c:v>1760</c:v>
                </c:pt>
                <c:pt idx="1761">
                  <c:v>1761</c:v>
                </c:pt>
                <c:pt idx="1762">
                  <c:v>1762</c:v>
                </c:pt>
                <c:pt idx="1763">
                  <c:v>1763</c:v>
                </c:pt>
                <c:pt idx="1764">
                  <c:v>1764</c:v>
                </c:pt>
                <c:pt idx="1765">
                  <c:v>1765</c:v>
                </c:pt>
                <c:pt idx="1766">
                  <c:v>1766</c:v>
                </c:pt>
                <c:pt idx="1767">
                  <c:v>1767</c:v>
                </c:pt>
                <c:pt idx="1768">
                  <c:v>1768</c:v>
                </c:pt>
                <c:pt idx="1769">
                  <c:v>1769</c:v>
                </c:pt>
                <c:pt idx="1770">
                  <c:v>1770</c:v>
                </c:pt>
                <c:pt idx="1771">
                  <c:v>1771</c:v>
                </c:pt>
                <c:pt idx="1772">
                  <c:v>1772</c:v>
                </c:pt>
                <c:pt idx="1773">
                  <c:v>1773</c:v>
                </c:pt>
                <c:pt idx="1774">
                  <c:v>1774</c:v>
                </c:pt>
                <c:pt idx="1775">
                  <c:v>1775</c:v>
                </c:pt>
                <c:pt idx="1776">
                  <c:v>1776</c:v>
                </c:pt>
                <c:pt idx="1777">
                  <c:v>1777</c:v>
                </c:pt>
                <c:pt idx="1778">
                  <c:v>1778</c:v>
                </c:pt>
                <c:pt idx="1779">
                  <c:v>1779</c:v>
                </c:pt>
                <c:pt idx="1780">
                  <c:v>1780</c:v>
                </c:pt>
                <c:pt idx="1781">
                  <c:v>1781</c:v>
                </c:pt>
                <c:pt idx="1782">
                  <c:v>1782</c:v>
                </c:pt>
                <c:pt idx="1783">
                  <c:v>1783</c:v>
                </c:pt>
                <c:pt idx="1784">
                  <c:v>1784</c:v>
                </c:pt>
                <c:pt idx="1785">
                  <c:v>1785</c:v>
                </c:pt>
                <c:pt idx="1786">
                  <c:v>1786</c:v>
                </c:pt>
                <c:pt idx="1787">
                  <c:v>1787</c:v>
                </c:pt>
                <c:pt idx="1788">
                  <c:v>1788</c:v>
                </c:pt>
                <c:pt idx="1789">
                  <c:v>1789</c:v>
                </c:pt>
                <c:pt idx="1790">
                  <c:v>1790</c:v>
                </c:pt>
                <c:pt idx="1791">
                  <c:v>1791</c:v>
                </c:pt>
                <c:pt idx="1792">
                  <c:v>1792</c:v>
                </c:pt>
                <c:pt idx="1793">
                  <c:v>1793</c:v>
                </c:pt>
                <c:pt idx="1794">
                  <c:v>1794</c:v>
                </c:pt>
                <c:pt idx="1795">
                  <c:v>1795</c:v>
                </c:pt>
                <c:pt idx="1796">
                  <c:v>1796</c:v>
                </c:pt>
                <c:pt idx="1797">
                  <c:v>1797</c:v>
                </c:pt>
                <c:pt idx="1798">
                  <c:v>1798</c:v>
                </c:pt>
                <c:pt idx="1799">
                  <c:v>1799</c:v>
                </c:pt>
                <c:pt idx="1800">
                  <c:v>1800</c:v>
                </c:pt>
                <c:pt idx="1801">
                  <c:v>1801</c:v>
                </c:pt>
                <c:pt idx="1802">
                  <c:v>1802</c:v>
                </c:pt>
                <c:pt idx="1803">
                  <c:v>1803</c:v>
                </c:pt>
                <c:pt idx="1804">
                  <c:v>1804</c:v>
                </c:pt>
                <c:pt idx="1805">
                  <c:v>1805</c:v>
                </c:pt>
                <c:pt idx="1806">
                  <c:v>1806</c:v>
                </c:pt>
                <c:pt idx="1807">
                  <c:v>1807</c:v>
                </c:pt>
                <c:pt idx="1808">
                  <c:v>1808</c:v>
                </c:pt>
                <c:pt idx="1809">
                  <c:v>1809</c:v>
                </c:pt>
                <c:pt idx="1810">
                  <c:v>1810</c:v>
                </c:pt>
                <c:pt idx="1811">
                  <c:v>1811</c:v>
                </c:pt>
                <c:pt idx="1812">
                  <c:v>1812</c:v>
                </c:pt>
                <c:pt idx="1813">
                  <c:v>1813</c:v>
                </c:pt>
                <c:pt idx="1814">
                  <c:v>1814</c:v>
                </c:pt>
                <c:pt idx="1815">
                  <c:v>1815</c:v>
                </c:pt>
                <c:pt idx="1816">
                  <c:v>1816</c:v>
                </c:pt>
                <c:pt idx="1817">
                  <c:v>1817</c:v>
                </c:pt>
                <c:pt idx="1818">
                  <c:v>1818</c:v>
                </c:pt>
                <c:pt idx="1819">
                  <c:v>1819</c:v>
                </c:pt>
                <c:pt idx="1820">
                  <c:v>1820</c:v>
                </c:pt>
                <c:pt idx="1821">
                  <c:v>1821</c:v>
                </c:pt>
                <c:pt idx="1822">
                  <c:v>1822</c:v>
                </c:pt>
                <c:pt idx="1823">
                  <c:v>1823</c:v>
                </c:pt>
                <c:pt idx="1824">
                  <c:v>1824</c:v>
                </c:pt>
                <c:pt idx="1825">
                  <c:v>1825</c:v>
                </c:pt>
                <c:pt idx="1826">
                  <c:v>1826</c:v>
                </c:pt>
                <c:pt idx="1827">
                  <c:v>1827</c:v>
                </c:pt>
                <c:pt idx="1828">
                  <c:v>1828</c:v>
                </c:pt>
                <c:pt idx="1829">
                  <c:v>1829</c:v>
                </c:pt>
                <c:pt idx="1830">
                  <c:v>1830</c:v>
                </c:pt>
                <c:pt idx="1831">
                  <c:v>1831</c:v>
                </c:pt>
                <c:pt idx="1832">
                  <c:v>1832</c:v>
                </c:pt>
                <c:pt idx="1833">
                  <c:v>1833</c:v>
                </c:pt>
                <c:pt idx="1834">
                  <c:v>1834</c:v>
                </c:pt>
                <c:pt idx="1835">
                  <c:v>1835</c:v>
                </c:pt>
                <c:pt idx="1836">
                  <c:v>1836</c:v>
                </c:pt>
                <c:pt idx="1837">
                  <c:v>1837</c:v>
                </c:pt>
                <c:pt idx="1838">
                  <c:v>1838</c:v>
                </c:pt>
                <c:pt idx="1839">
                  <c:v>1839</c:v>
                </c:pt>
                <c:pt idx="1840">
                  <c:v>1840</c:v>
                </c:pt>
                <c:pt idx="1841">
                  <c:v>1841</c:v>
                </c:pt>
                <c:pt idx="1842">
                  <c:v>1842</c:v>
                </c:pt>
                <c:pt idx="1843">
                  <c:v>1843</c:v>
                </c:pt>
                <c:pt idx="1844">
                  <c:v>1844</c:v>
                </c:pt>
                <c:pt idx="1845">
                  <c:v>1845</c:v>
                </c:pt>
                <c:pt idx="1846">
                  <c:v>1846</c:v>
                </c:pt>
                <c:pt idx="1847">
                  <c:v>1847</c:v>
                </c:pt>
                <c:pt idx="1848">
                  <c:v>1848</c:v>
                </c:pt>
                <c:pt idx="1849">
                  <c:v>1849</c:v>
                </c:pt>
                <c:pt idx="1850">
                  <c:v>1850</c:v>
                </c:pt>
                <c:pt idx="1851">
                  <c:v>1851</c:v>
                </c:pt>
                <c:pt idx="1852">
                  <c:v>1852</c:v>
                </c:pt>
                <c:pt idx="1853">
                  <c:v>1853</c:v>
                </c:pt>
                <c:pt idx="1854">
                  <c:v>1854</c:v>
                </c:pt>
                <c:pt idx="1855">
                  <c:v>1855</c:v>
                </c:pt>
                <c:pt idx="1856">
                  <c:v>1856</c:v>
                </c:pt>
                <c:pt idx="1857">
                  <c:v>1857</c:v>
                </c:pt>
                <c:pt idx="1858">
                  <c:v>1858</c:v>
                </c:pt>
                <c:pt idx="1859">
                  <c:v>1859</c:v>
                </c:pt>
                <c:pt idx="1860">
                  <c:v>1860</c:v>
                </c:pt>
                <c:pt idx="1861">
                  <c:v>1861</c:v>
                </c:pt>
                <c:pt idx="1862">
                  <c:v>1862</c:v>
                </c:pt>
                <c:pt idx="1863">
                  <c:v>1863</c:v>
                </c:pt>
                <c:pt idx="1864">
                  <c:v>1864</c:v>
                </c:pt>
                <c:pt idx="1865">
                  <c:v>1865</c:v>
                </c:pt>
                <c:pt idx="1866">
                  <c:v>1866</c:v>
                </c:pt>
                <c:pt idx="1867">
                  <c:v>1867</c:v>
                </c:pt>
                <c:pt idx="1868">
                  <c:v>1868</c:v>
                </c:pt>
                <c:pt idx="1869">
                  <c:v>1869</c:v>
                </c:pt>
                <c:pt idx="1870">
                  <c:v>1870</c:v>
                </c:pt>
                <c:pt idx="1871">
                  <c:v>1871</c:v>
                </c:pt>
                <c:pt idx="1872">
                  <c:v>1872</c:v>
                </c:pt>
                <c:pt idx="1873">
                  <c:v>1873</c:v>
                </c:pt>
                <c:pt idx="1874">
                  <c:v>1874</c:v>
                </c:pt>
                <c:pt idx="1875">
                  <c:v>1875</c:v>
                </c:pt>
                <c:pt idx="1876">
                  <c:v>1876</c:v>
                </c:pt>
                <c:pt idx="1877">
                  <c:v>1877</c:v>
                </c:pt>
                <c:pt idx="1878">
                  <c:v>1878</c:v>
                </c:pt>
                <c:pt idx="1879">
                  <c:v>1879</c:v>
                </c:pt>
                <c:pt idx="1880">
                  <c:v>1880</c:v>
                </c:pt>
                <c:pt idx="1881">
                  <c:v>1881</c:v>
                </c:pt>
                <c:pt idx="1882">
                  <c:v>1882</c:v>
                </c:pt>
                <c:pt idx="1883">
                  <c:v>1883</c:v>
                </c:pt>
                <c:pt idx="1884">
                  <c:v>1884</c:v>
                </c:pt>
                <c:pt idx="1885">
                  <c:v>1885</c:v>
                </c:pt>
                <c:pt idx="1886">
                  <c:v>1886</c:v>
                </c:pt>
                <c:pt idx="1887">
                  <c:v>1887</c:v>
                </c:pt>
                <c:pt idx="1888">
                  <c:v>1888</c:v>
                </c:pt>
                <c:pt idx="1889">
                  <c:v>1889</c:v>
                </c:pt>
                <c:pt idx="1890">
                  <c:v>1890</c:v>
                </c:pt>
                <c:pt idx="1891">
                  <c:v>1891</c:v>
                </c:pt>
                <c:pt idx="1892">
                  <c:v>1892</c:v>
                </c:pt>
                <c:pt idx="1893">
                  <c:v>1893</c:v>
                </c:pt>
                <c:pt idx="1894">
                  <c:v>1894</c:v>
                </c:pt>
                <c:pt idx="1895">
                  <c:v>1895</c:v>
                </c:pt>
                <c:pt idx="1896">
                  <c:v>1896</c:v>
                </c:pt>
                <c:pt idx="1897">
                  <c:v>1897</c:v>
                </c:pt>
                <c:pt idx="1898">
                  <c:v>1898</c:v>
                </c:pt>
                <c:pt idx="1899">
                  <c:v>1899</c:v>
                </c:pt>
                <c:pt idx="1900">
                  <c:v>1900</c:v>
                </c:pt>
                <c:pt idx="1901">
                  <c:v>1901</c:v>
                </c:pt>
                <c:pt idx="1902">
                  <c:v>1902</c:v>
                </c:pt>
                <c:pt idx="1903">
                  <c:v>1903</c:v>
                </c:pt>
                <c:pt idx="1904">
                  <c:v>1904</c:v>
                </c:pt>
                <c:pt idx="1905">
                  <c:v>1905</c:v>
                </c:pt>
                <c:pt idx="1906">
                  <c:v>1906</c:v>
                </c:pt>
                <c:pt idx="1907">
                  <c:v>1907</c:v>
                </c:pt>
                <c:pt idx="1908">
                  <c:v>1908</c:v>
                </c:pt>
                <c:pt idx="1909">
                  <c:v>1909</c:v>
                </c:pt>
                <c:pt idx="1910">
                  <c:v>1910</c:v>
                </c:pt>
                <c:pt idx="1911">
                  <c:v>1911</c:v>
                </c:pt>
                <c:pt idx="1912">
                  <c:v>1912</c:v>
                </c:pt>
                <c:pt idx="1913">
                  <c:v>1913</c:v>
                </c:pt>
                <c:pt idx="1914">
                  <c:v>1914</c:v>
                </c:pt>
                <c:pt idx="1915">
                  <c:v>1915</c:v>
                </c:pt>
                <c:pt idx="1916">
                  <c:v>1916</c:v>
                </c:pt>
                <c:pt idx="1917">
                  <c:v>1917</c:v>
                </c:pt>
                <c:pt idx="1918">
                  <c:v>1918</c:v>
                </c:pt>
                <c:pt idx="1919">
                  <c:v>1919</c:v>
                </c:pt>
                <c:pt idx="1920">
                  <c:v>1920</c:v>
                </c:pt>
                <c:pt idx="1921">
                  <c:v>1921</c:v>
                </c:pt>
                <c:pt idx="1922">
                  <c:v>1922</c:v>
                </c:pt>
                <c:pt idx="1923">
                  <c:v>1923</c:v>
                </c:pt>
                <c:pt idx="1924">
                  <c:v>1924</c:v>
                </c:pt>
                <c:pt idx="1925">
                  <c:v>1925</c:v>
                </c:pt>
                <c:pt idx="1926">
                  <c:v>1926</c:v>
                </c:pt>
                <c:pt idx="1927">
                  <c:v>1927</c:v>
                </c:pt>
                <c:pt idx="1928">
                  <c:v>1928</c:v>
                </c:pt>
                <c:pt idx="1929">
                  <c:v>1929</c:v>
                </c:pt>
                <c:pt idx="1930">
                  <c:v>1930</c:v>
                </c:pt>
                <c:pt idx="1931">
                  <c:v>1931</c:v>
                </c:pt>
                <c:pt idx="1932">
                  <c:v>1932</c:v>
                </c:pt>
                <c:pt idx="1933">
                  <c:v>1933</c:v>
                </c:pt>
                <c:pt idx="1934">
                  <c:v>1934</c:v>
                </c:pt>
                <c:pt idx="1935">
                  <c:v>1935</c:v>
                </c:pt>
                <c:pt idx="1936">
                  <c:v>1936</c:v>
                </c:pt>
                <c:pt idx="1937">
                  <c:v>1937</c:v>
                </c:pt>
                <c:pt idx="1938">
                  <c:v>1938</c:v>
                </c:pt>
                <c:pt idx="1939">
                  <c:v>1939</c:v>
                </c:pt>
                <c:pt idx="1940">
                  <c:v>1940</c:v>
                </c:pt>
                <c:pt idx="1941">
                  <c:v>1941</c:v>
                </c:pt>
                <c:pt idx="1942">
                  <c:v>1942</c:v>
                </c:pt>
                <c:pt idx="1943">
                  <c:v>1943</c:v>
                </c:pt>
                <c:pt idx="1944">
                  <c:v>1944</c:v>
                </c:pt>
                <c:pt idx="1945">
                  <c:v>1945</c:v>
                </c:pt>
                <c:pt idx="1946">
                  <c:v>1946</c:v>
                </c:pt>
                <c:pt idx="1947">
                  <c:v>1947</c:v>
                </c:pt>
                <c:pt idx="1948">
                  <c:v>1948</c:v>
                </c:pt>
                <c:pt idx="1949">
                  <c:v>1949</c:v>
                </c:pt>
                <c:pt idx="1950">
                  <c:v>1950</c:v>
                </c:pt>
                <c:pt idx="1951">
                  <c:v>1951</c:v>
                </c:pt>
                <c:pt idx="1952">
                  <c:v>1952</c:v>
                </c:pt>
                <c:pt idx="1953">
                  <c:v>1953</c:v>
                </c:pt>
                <c:pt idx="1954">
                  <c:v>1954</c:v>
                </c:pt>
                <c:pt idx="1955">
                  <c:v>1955</c:v>
                </c:pt>
                <c:pt idx="1956">
                  <c:v>1956</c:v>
                </c:pt>
                <c:pt idx="1957">
                  <c:v>1957</c:v>
                </c:pt>
                <c:pt idx="1958">
                  <c:v>1958</c:v>
                </c:pt>
                <c:pt idx="1959">
                  <c:v>1959</c:v>
                </c:pt>
                <c:pt idx="1960">
                  <c:v>1960</c:v>
                </c:pt>
                <c:pt idx="1961">
                  <c:v>1961</c:v>
                </c:pt>
                <c:pt idx="1962">
                  <c:v>1962</c:v>
                </c:pt>
                <c:pt idx="1963">
                  <c:v>1963</c:v>
                </c:pt>
                <c:pt idx="1964">
                  <c:v>1964</c:v>
                </c:pt>
                <c:pt idx="1965">
                  <c:v>1965</c:v>
                </c:pt>
                <c:pt idx="1966">
                  <c:v>1966</c:v>
                </c:pt>
                <c:pt idx="1967">
                  <c:v>1967</c:v>
                </c:pt>
                <c:pt idx="1968">
                  <c:v>1968</c:v>
                </c:pt>
                <c:pt idx="1969">
                  <c:v>1969</c:v>
                </c:pt>
                <c:pt idx="1970">
                  <c:v>1970</c:v>
                </c:pt>
                <c:pt idx="1971">
                  <c:v>1971</c:v>
                </c:pt>
                <c:pt idx="1972">
                  <c:v>1972</c:v>
                </c:pt>
                <c:pt idx="1973">
                  <c:v>1973</c:v>
                </c:pt>
                <c:pt idx="1974">
                  <c:v>1974</c:v>
                </c:pt>
                <c:pt idx="1975">
                  <c:v>1975</c:v>
                </c:pt>
                <c:pt idx="1976">
                  <c:v>1976</c:v>
                </c:pt>
                <c:pt idx="1977">
                  <c:v>1977</c:v>
                </c:pt>
                <c:pt idx="1978">
                  <c:v>1978</c:v>
                </c:pt>
                <c:pt idx="1979">
                  <c:v>1979</c:v>
                </c:pt>
                <c:pt idx="1980">
                  <c:v>1980</c:v>
                </c:pt>
                <c:pt idx="1981">
                  <c:v>1981</c:v>
                </c:pt>
                <c:pt idx="1982">
                  <c:v>1982</c:v>
                </c:pt>
                <c:pt idx="1983">
                  <c:v>1983</c:v>
                </c:pt>
                <c:pt idx="1984">
                  <c:v>1984</c:v>
                </c:pt>
                <c:pt idx="1985">
                  <c:v>1985</c:v>
                </c:pt>
                <c:pt idx="1986">
                  <c:v>1986</c:v>
                </c:pt>
                <c:pt idx="1987">
                  <c:v>1987</c:v>
                </c:pt>
                <c:pt idx="1988">
                  <c:v>1988</c:v>
                </c:pt>
                <c:pt idx="1989">
                  <c:v>1989</c:v>
                </c:pt>
                <c:pt idx="1990">
                  <c:v>1990</c:v>
                </c:pt>
                <c:pt idx="1991">
                  <c:v>1991</c:v>
                </c:pt>
                <c:pt idx="1992">
                  <c:v>1992</c:v>
                </c:pt>
                <c:pt idx="1993">
                  <c:v>1993</c:v>
                </c:pt>
                <c:pt idx="1994">
                  <c:v>1994</c:v>
                </c:pt>
                <c:pt idx="1995">
                  <c:v>1995</c:v>
                </c:pt>
                <c:pt idx="1996">
                  <c:v>1996</c:v>
                </c:pt>
                <c:pt idx="1997">
                  <c:v>1997</c:v>
                </c:pt>
                <c:pt idx="1998">
                  <c:v>1998</c:v>
                </c:pt>
                <c:pt idx="1999">
                  <c:v>1999</c:v>
                </c:pt>
                <c:pt idx="2000">
                  <c:v>2000</c:v>
                </c:pt>
                <c:pt idx="2001">
                  <c:v>2001</c:v>
                </c:pt>
                <c:pt idx="2002">
                  <c:v>2002</c:v>
                </c:pt>
                <c:pt idx="2003">
                  <c:v>2003</c:v>
                </c:pt>
                <c:pt idx="2004">
                  <c:v>2004</c:v>
                </c:pt>
                <c:pt idx="2005">
                  <c:v>2005</c:v>
                </c:pt>
                <c:pt idx="2006">
                  <c:v>2006</c:v>
                </c:pt>
                <c:pt idx="2007">
                  <c:v>2007</c:v>
                </c:pt>
                <c:pt idx="2008">
                  <c:v>2008</c:v>
                </c:pt>
                <c:pt idx="2009">
                  <c:v>2009</c:v>
                </c:pt>
                <c:pt idx="2010">
                  <c:v>2010</c:v>
                </c:pt>
                <c:pt idx="2011">
                  <c:v>2011</c:v>
                </c:pt>
                <c:pt idx="2012">
                  <c:v>2012</c:v>
                </c:pt>
                <c:pt idx="2013">
                  <c:v>2013</c:v>
                </c:pt>
              </c:numCache>
            </c:numRef>
          </c:cat>
          <c:val>
            <c:numRef>
              <c:f>Sheet2!$D$6:$D$2019</c:f>
              <c:numCache>
                <c:formatCode>General</c:formatCode>
                <c:ptCount val="2014"/>
                <c:pt idx="1856">
                  <c:v>2.8542291986346107</c:v>
                </c:pt>
                <c:pt idx="1857">
                  <c:v>2.8542420890220024</c:v>
                </c:pt>
                <c:pt idx="1858">
                  <c:v>2.870388551273543</c:v>
                </c:pt>
                <c:pt idx="1859">
                  <c:v>2.8747347444827476</c:v>
                </c:pt>
                <c:pt idx="1860">
                  <c:v>2.879495052852902</c:v>
                </c:pt>
                <c:pt idx="1861">
                  <c:v>2.9043580137303469</c:v>
                </c:pt>
                <c:pt idx="1862">
                  <c:v>2.9203231156528315</c:v>
                </c:pt>
                <c:pt idx="1863">
                  <c:v>2.9252723074178832</c:v>
                </c:pt>
                <c:pt idx="1864">
                  <c:v>2.9116157363368211</c:v>
                </c:pt>
                <c:pt idx="1865">
                  <c:v>2.9412190326143604</c:v>
                </c:pt>
                <c:pt idx="1866">
                  <c:v>2.9434147095502543</c:v>
                </c:pt>
                <c:pt idx="1867">
                  <c:v>2.9457906037763619</c:v>
                </c:pt>
                <c:pt idx="1868">
                  <c:v>2.9757856031423602</c:v>
                </c:pt>
                <c:pt idx="1869">
                  <c:v>2.985610552842819</c:v>
                </c:pt>
                <c:pt idx="1870">
                  <c:v>3.0481655007686923</c:v>
                </c:pt>
                <c:pt idx="1871">
                  <c:v>3.077539702140097</c:v>
                </c:pt>
                <c:pt idx="1872">
                  <c:v>3.0654641699160852</c:v>
                </c:pt>
                <c:pt idx="1873">
                  <c:v>3.0663379350470596</c:v>
                </c:pt>
                <c:pt idx="1874">
                  <c:v>3.0956238927249959</c:v>
                </c:pt>
                <c:pt idx="1875">
                  <c:v>3.0929248877992026</c:v>
                </c:pt>
                <c:pt idx="1876">
                  <c:v>3.0923568868023774</c:v>
                </c:pt>
                <c:pt idx="1877">
                  <c:v>3.0893777240058125</c:v>
                </c:pt>
                <c:pt idx="1878">
                  <c:v>3.0966945029014599</c:v>
                </c:pt>
                <c:pt idx="1879">
                  <c:v>3.0933954587263743</c:v>
                </c:pt>
                <c:pt idx="1880">
                  <c:v>3.1220215287228799</c:v>
                </c:pt>
                <c:pt idx="1881">
                  <c:v>3.1194738765952095</c:v>
                </c:pt>
                <c:pt idx="1882">
                  <c:v>3.116789801450818</c:v>
                </c:pt>
                <c:pt idx="1883">
                  <c:v>3.1378810282712646</c:v>
                </c:pt>
                <c:pt idx="1884">
                  <c:v>3.1540796074836757</c:v>
                </c:pt>
                <c:pt idx="1885">
                  <c:v>3.1421740445469735</c:v>
                </c:pt>
                <c:pt idx="1886">
                  <c:v>3.1463136718659652</c:v>
                </c:pt>
                <c:pt idx="1887">
                  <c:v>3.1592166866995353</c:v>
                </c:pt>
                <c:pt idx="1888">
                  <c:v>3.162331234578529</c:v>
                </c:pt>
                <c:pt idx="1889">
                  <c:v>3.1641902873746925</c:v>
                </c:pt>
                <c:pt idx="1890">
                  <c:v>3.1617846804491401</c:v>
                </c:pt>
                <c:pt idx="1891">
                  <c:v>3.1815042948749186</c:v>
                </c:pt>
                <c:pt idx="1892">
                  <c:v>3.1673471959626847</c:v>
                </c:pt>
                <c:pt idx="1893">
                  <c:v>3.1563259637797256</c:v>
                </c:pt>
                <c:pt idx="1894">
                  <c:v>3.1885991129758597</c:v>
                </c:pt>
                <c:pt idx="1895">
                  <c:v>3.1998818136365901</c:v>
                </c:pt>
                <c:pt idx="1896">
                  <c:v>3.2124822784019287</c:v>
                </c:pt>
                <c:pt idx="1897">
                  <c:v>3.2058011191178188</c:v>
                </c:pt>
                <c:pt idx="1898">
                  <c:v>3.232432751838044</c:v>
                </c:pt>
                <c:pt idx="1899">
                  <c:v>3.2455685848377334</c:v>
                </c:pt>
                <c:pt idx="1900">
                  <c:v>3.2232678825041523</c:v>
                </c:pt>
                <c:pt idx="1901">
                  <c:v>3.233660589326917</c:v>
                </c:pt>
                <c:pt idx="1902">
                  <c:v>3.2341732556040457</c:v>
                </c:pt>
                <c:pt idx="1903">
                  <c:v>3.2118002450288148</c:v>
                </c:pt>
                <c:pt idx="1904">
                  <c:v>3.2171142560248729</c:v>
                </c:pt>
                <c:pt idx="1905">
                  <c:v>3.2256971773500038</c:v>
                </c:pt>
                <c:pt idx="1906">
                  <c:v>3.2273482895627019</c:v>
                </c:pt>
                <c:pt idx="1907">
                  <c:v>3.2348971146433438</c:v>
                </c:pt>
                <c:pt idx="1908">
                  <c:v>3.2163844072858434</c:v>
                </c:pt>
                <c:pt idx="1909">
                  <c:v>3.2336549754691135</c:v>
                </c:pt>
                <c:pt idx="1910">
                  <c:v>3.2309781865532892</c:v>
                </c:pt>
                <c:pt idx="1911">
                  <c:v>3.2438496172294076</c:v>
                </c:pt>
                <c:pt idx="1912">
                  <c:v>3.2507571140301303</c:v>
                </c:pt>
                <c:pt idx="1913">
                  <c:v>3.2749729769111111</c:v>
                </c:pt>
                <c:pt idx="1914">
                  <c:v>3.3042123407037112</c:v>
                </c:pt>
                <c:pt idx="1915">
                  <c:v>3.3554227791625291</c:v>
                </c:pt>
                <c:pt idx="1916">
                  <c:v>3.3775956988976139</c:v>
                </c:pt>
                <c:pt idx="1917">
                  <c:v>3.3951205109121192</c:v>
                </c:pt>
                <c:pt idx="1918">
                  <c:v>3.4234109006416054</c:v>
                </c:pt>
                <c:pt idx="1919">
                  <c:v>3.3382938123398667</c:v>
                </c:pt>
                <c:pt idx="1920">
                  <c:v>3.2488454547413319</c:v>
                </c:pt>
                <c:pt idx="1921">
                  <c:v>3.2417422480888263</c:v>
                </c:pt>
                <c:pt idx="1922">
                  <c:v>3.3154015616331334</c:v>
                </c:pt>
                <c:pt idx="1923">
                  <c:v>3.3490247317752648</c:v>
                </c:pt>
                <c:pt idx="1924">
                  <c:v>3.3983234054706357</c:v>
                </c:pt>
                <c:pt idx="1925">
                  <c:v>3.422382048041293</c:v>
                </c:pt>
                <c:pt idx="1926">
                  <c:v>3.3867253095340777</c:v>
                </c:pt>
                <c:pt idx="1927">
                  <c:v>3.4426519602742984</c:v>
                </c:pt>
                <c:pt idx="1928">
                  <c:v>3.4431796888502819</c:v>
                </c:pt>
                <c:pt idx="1929">
                  <c:v>3.4574767253732221</c:v>
                </c:pt>
                <c:pt idx="1930">
                  <c:v>3.4565097035623253</c:v>
                </c:pt>
                <c:pt idx="1931">
                  <c:v>3.4179469709815393</c:v>
                </c:pt>
                <c:pt idx="1932">
                  <c:v>3.4177172265393585</c:v>
                </c:pt>
                <c:pt idx="1933">
                  <c:v>3.4371439927869174</c:v>
                </c:pt>
                <c:pt idx="1934">
                  <c:v>3.4754501047507027</c:v>
                </c:pt>
                <c:pt idx="1935">
                  <c:v>3.4954890136189078</c:v>
                </c:pt>
                <c:pt idx="1936">
                  <c:v>3.5170553180677127</c:v>
                </c:pt>
                <c:pt idx="1937">
                  <c:v>3.5220653431234101</c:v>
                </c:pt>
                <c:pt idx="1938">
                  <c:v>3.5251542384231782</c:v>
                </c:pt>
                <c:pt idx="1939">
                  <c:v>3.51678143461552</c:v>
                </c:pt>
                <c:pt idx="1940">
                  <c:v>3.6315307924173812</c:v>
                </c:pt>
                <c:pt idx="1941">
                  <c:v>3.6971319310671982</c:v>
                </c:pt>
                <c:pt idx="1942">
                  <c:v>3.6975424023298991</c:v>
                </c:pt>
                <c:pt idx="1943">
                  <c:v>3.7127472886683535</c:v>
                </c:pt>
                <c:pt idx="1944">
                  <c:v>3.6747779030497756</c:v>
                </c:pt>
                <c:pt idx="1945">
                  <c:v>3.6383082330342473</c:v>
                </c:pt>
                <c:pt idx="1946">
                  <c:v>3.6475146892227182</c:v>
                </c:pt>
                <c:pt idx="1947">
                  <c:v>3.6344117593487013</c:v>
                </c:pt>
                <c:pt idx="1948">
                  <c:v>3.6676622895370814</c:v>
                </c:pt>
                <c:pt idx="1949">
                  <c:v>3.6953916735180754</c:v>
                </c:pt>
                <c:pt idx="1950">
                  <c:v>3.7162492941902241</c:v>
                </c:pt>
                <c:pt idx="1951">
                  <c:v>3.7370248992799149</c:v>
                </c:pt>
                <c:pt idx="1952">
                  <c:v>3.7492961723996894</c:v>
                </c:pt>
                <c:pt idx="1953">
                  <c:v>3.7954358131740467</c:v>
                </c:pt>
                <c:pt idx="1954">
                  <c:v>3.8175634749229461</c:v>
                </c:pt>
                <c:pt idx="1955">
                  <c:v>3.8387408127967295</c:v>
                </c:pt>
                <c:pt idx="1956">
                  <c:v>3.8466999382776819</c:v>
                </c:pt>
                <c:pt idx="1957">
                  <c:v>3.8585687376636204</c:v>
                </c:pt>
                <c:pt idx="1958">
                  <c:v>3.8676392107307187</c:v>
                </c:pt>
                <c:pt idx="1959">
                  <c:v>3.8946597582258757</c:v>
                </c:pt>
                <c:pt idx="1960">
                  <c:v>3.9392430737405308</c:v>
                </c:pt>
                <c:pt idx="1961">
                  <c:v>3.9510128256634198</c:v>
                </c:pt>
                <c:pt idx="1962">
                  <c:v>3.9501238040445465</c:v>
                </c:pt>
                <c:pt idx="1963">
                  <c:v>3.9604729901503366</c:v>
                </c:pt>
                <c:pt idx="1964">
                  <c:v>4.0035062350144051</c:v>
                </c:pt>
                <c:pt idx="1965">
                  <c:v>4.0167902984437642</c:v>
                </c:pt>
                <c:pt idx="1966">
                  <c:v>4.0212581050368703</c:v>
                </c:pt>
                <c:pt idx="1967">
                  <c:v>4.0491304231642591</c:v>
                </c:pt>
                <c:pt idx="1968">
                  <c:v>4.1049614940748418</c:v>
                </c:pt>
                <c:pt idx="1969">
                  <c:v>4.1154170727263306</c:v>
                </c:pt>
                <c:pt idx="1970">
                  <c:v>4.1353355660583224</c:v>
                </c:pt>
                <c:pt idx="1971">
                  <c:v>4.1713894607593716</c:v>
                </c:pt>
                <c:pt idx="1972">
                  <c:v>4.189559541206517</c:v>
                </c:pt>
                <c:pt idx="1973">
                  <c:v>4.2311832158155891</c:v>
                </c:pt>
                <c:pt idx="1974">
                  <c:v>4.1965736064776635</c:v>
                </c:pt>
                <c:pt idx="1975">
                  <c:v>4.1864804005433873</c:v>
                </c:pt>
                <c:pt idx="1976">
                  <c:v>4.2173767006980087</c:v>
                </c:pt>
                <c:pt idx="1977">
                  <c:v>4.230820153521603</c:v>
                </c:pt>
                <c:pt idx="1978">
                  <c:v>4.2505444858507353</c:v>
                </c:pt>
                <c:pt idx="1979">
                  <c:v>4.2677493358798104</c:v>
                </c:pt>
                <c:pt idx="1980">
                  <c:v>4.2520577492222209</c:v>
                </c:pt>
                <c:pt idx="1981">
                  <c:v>4.2705394405404249</c:v>
                </c:pt>
                <c:pt idx="1982">
                  <c:v>4.3046969431353839</c:v>
                </c:pt>
                <c:pt idx="1983">
                  <c:v>4.3476349917386665</c:v>
                </c:pt>
                <c:pt idx="1984">
                  <c:v>4.3419164371605179</c:v>
                </c:pt>
                <c:pt idx="1985">
                  <c:v>4.3621819082924054</c:v>
                </c:pt>
                <c:pt idx="1986">
                  <c:v>4.3794387024639185</c:v>
                </c:pt>
                <c:pt idx="1987">
                  <c:v>4.4085917262296732</c:v>
                </c:pt>
                <c:pt idx="1988">
                  <c:v>4.4275736592783819</c:v>
                </c:pt>
                <c:pt idx="1989">
                  <c:v>4.4183580784763441</c:v>
                </c:pt>
                <c:pt idx="1990">
                  <c:v>4.4123489628116781</c:v>
                </c:pt>
                <c:pt idx="1991">
                  <c:v>4.4213876626446638</c:v>
                </c:pt>
                <c:pt idx="1992">
                  <c:v>4.4367651901079892</c:v>
                </c:pt>
                <c:pt idx="1993">
                  <c:v>4.4656250401606075</c:v>
                </c:pt>
                <c:pt idx="1994">
                  <c:v>4.4827581608211871</c:v>
                </c:pt>
                <c:pt idx="1995">
                  <c:v>4.483782853129191</c:v>
                </c:pt>
                <c:pt idx="1996">
                  <c:v>4.4895904708627921</c:v>
                </c:pt>
                <c:pt idx="1997">
                  <c:v>4.4870529439727669</c:v>
                </c:pt>
                <c:pt idx="1998">
                  <c:v>4.5023511334820103</c:v>
                </c:pt>
                <c:pt idx="1999">
                  <c:v>4.5123344715853229</c:v>
                </c:pt>
                <c:pt idx="2000">
                  <c:v>4.5337104083176447</c:v>
                </c:pt>
                <c:pt idx="2001">
                  <c:v>4.5333782071429303</c:v>
                </c:pt>
                <c:pt idx="2002">
                  <c:v>4.5405004521672687</c:v>
                </c:pt>
                <c:pt idx="2003">
                  <c:v>4.5692631013956753</c:v>
                </c:pt>
                <c:pt idx="2004">
                  <c:v>4.571729392452804</c:v>
                </c:pt>
                <c:pt idx="2005">
                  <c:v>4.5807839732973887</c:v>
                </c:pt>
                <c:pt idx="2006">
                  <c:v>4.5962017059231961</c:v>
                </c:pt>
                <c:pt idx="2007">
                  <c:v>4.6051701859880918</c:v>
                </c:pt>
                <c:pt idx="2008">
                  <c:v>4.5888508002267718</c:v>
                </c:pt>
                <c:pt idx="2009">
                  <c:v>4.5521076927871329</c:v>
                </c:pt>
                <c:pt idx="2010">
                  <c:v>4.5649691592288804</c:v>
                </c:pt>
                <c:pt idx="2011">
                  <c:v>4.5732714225626214</c:v>
                </c:pt>
                <c:pt idx="2012">
                  <c:v>4.5605621225075206</c:v>
                </c:pt>
                <c:pt idx="2013">
                  <c:v>4.5572222121967849</c:v>
                </c:pt>
              </c:numCache>
            </c:numRef>
          </c:val>
          <c:smooth val="0"/>
        </c:ser>
        <c:ser>
          <c:idx val="0"/>
          <c:order val="1"/>
          <c:spPr>
            <a:ln w="19050">
              <a:solidFill>
                <a:srgbClr val="C00000"/>
              </a:solidFill>
              <a:prstDash val="sysDot"/>
            </a:ln>
          </c:spPr>
          <c:marker>
            <c:symbol val="none"/>
          </c:marker>
          <c:val>
            <c:numRef>
              <c:f>Sheet2!$E$6:$E$2019</c:f>
              <c:numCache>
                <c:formatCode>General</c:formatCode>
                <c:ptCount val="2014"/>
                <c:pt idx="0">
                  <c:v>2.5590809052206196</c:v>
                </c:pt>
                <c:pt idx="1">
                  <c:v>2.5590909051706197</c:v>
                </c:pt>
                <c:pt idx="2">
                  <c:v>2.5591009051206202</c:v>
                </c:pt>
                <c:pt idx="3">
                  <c:v>2.5591109050706207</c:v>
                </c:pt>
                <c:pt idx="4">
                  <c:v>2.5591209050206212</c:v>
                </c:pt>
                <c:pt idx="5">
                  <c:v>2.5591309049706212</c:v>
                </c:pt>
                <c:pt idx="6">
                  <c:v>2.5591409049206217</c:v>
                </c:pt>
                <c:pt idx="7">
                  <c:v>2.5591509048706222</c:v>
                </c:pt>
                <c:pt idx="8">
                  <c:v>2.5591609048206228</c:v>
                </c:pt>
                <c:pt idx="9">
                  <c:v>2.5591709047706228</c:v>
                </c:pt>
                <c:pt idx="10">
                  <c:v>2.5591809047206233</c:v>
                </c:pt>
                <c:pt idx="11">
                  <c:v>2.5591909046706238</c:v>
                </c:pt>
                <c:pt idx="12">
                  <c:v>2.5592009046206243</c:v>
                </c:pt>
                <c:pt idx="13">
                  <c:v>2.5592109045706244</c:v>
                </c:pt>
                <c:pt idx="14">
                  <c:v>2.5592209045206249</c:v>
                </c:pt>
                <c:pt idx="15">
                  <c:v>2.5592309044706254</c:v>
                </c:pt>
                <c:pt idx="16">
                  <c:v>2.5592409044206259</c:v>
                </c:pt>
                <c:pt idx="17">
                  <c:v>2.5592509043706264</c:v>
                </c:pt>
                <c:pt idx="18">
                  <c:v>2.5592609043206269</c:v>
                </c:pt>
                <c:pt idx="19">
                  <c:v>2.559270904270627</c:v>
                </c:pt>
                <c:pt idx="20">
                  <c:v>2.5592809042206275</c:v>
                </c:pt>
                <c:pt idx="21">
                  <c:v>2.559290904170628</c:v>
                </c:pt>
                <c:pt idx="22">
                  <c:v>2.5593009041206281</c:v>
                </c:pt>
                <c:pt idx="23">
                  <c:v>2.5593109040706286</c:v>
                </c:pt>
                <c:pt idx="24">
                  <c:v>2.5593209040206291</c:v>
                </c:pt>
                <c:pt idx="25">
                  <c:v>2.5593309039706296</c:v>
                </c:pt>
                <c:pt idx="26">
                  <c:v>2.5593409039206296</c:v>
                </c:pt>
                <c:pt idx="27">
                  <c:v>2.5593509038706301</c:v>
                </c:pt>
                <c:pt idx="28">
                  <c:v>2.5593609038206306</c:v>
                </c:pt>
                <c:pt idx="29">
                  <c:v>2.5593709037706311</c:v>
                </c:pt>
                <c:pt idx="30">
                  <c:v>2.5593809037206312</c:v>
                </c:pt>
                <c:pt idx="31">
                  <c:v>2.5593909036706317</c:v>
                </c:pt>
                <c:pt idx="32">
                  <c:v>2.5594009036206322</c:v>
                </c:pt>
                <c:pt idx="33">
                  <c:v>2.5594109035706327</c:v>
                </c:pt>
                <c:pt idx="34">
                  <c:v>2.5594209035206332</c:v>
                </c:pt>
                <c:pt idx="35">
                  <c:v>2.5594309034706337</c:v>
                </c:pt>
                <c:pt idx="36">
                  <c:v>2.5594409034206338</c:v>
                </c:pt>
                <c:pt idx="37">
                  <c:v>2.5594509033706343</c:v>
                </c:pt>
                <c:pt idx="38">
                  <c:v>2.5594609033206348</c:v>
                </c:pt>
                <c:pt idx="39">
                  <c:v>2.5594709032706353</c:v>
                </c:pt>
                <c:pt idx="40">
                  <c:v>2.5594809032206354</c:v>
                </c:pt>
                <c:pt idx="41">
                  <c:v>2.5594909031706359</c:v>
                </c:pt>
                <c:pt idx="42">
                  <c:v>2.5595009031206364</c:v>
                </c:pt>
                <c:pt idx="43">
                  <c:v>2.5595109030706369</c:v>
                </c:pt>
                <c:pt idx="44">
                  <c:v>2.5595209030206374</c:v>
                </c:pt>
                <c:pt idx="45">
                  <c:v>2.5595309029706375</c:v>
                </c:pt>
                <c:pt idx="46">
                  <c:v>2.559540902920638</c:v>
                </c:pt>
                <c:pt idx="47">
                  <c:v>2.5595509028706385</c:v>
                </c:pt>
                <c:pt idx="48">
                  <c:v>2.559560902820639</c:v>
                </c:pt>
                <c:pt idx="49">
                  <c:v>2.559570902770639</c:v>
                </c:pt>
                <c:pt idx="50">
                  <c:v>2.5595809027206395</c:v>
                </c:pt>
                <c:pt idx="51">
                  <c:v>2.55959090267064</c:v>
                </c:pt>
                <c:pt idx="52">
                  <c:v>2.5596009026206406</c:v>
                </c:pt>
                <c:pt idx="53">
                  <c:v>2.5596109025706411</c:v>
                </c:pt>
                <c:pt idx="54">
                  <c:v>2.5596209025206416</c:v>
                </c:pt>
                <c:pt idx="55">
                  <c:v>2.5596309024706416</c:v>
                </c:pt>
                <c:pt idx="56">
                  <c:v>2.5596409024206421</c:v>
                </c:pt>
                <c:pt idx="57">
                  <c:v>2.5596509023706426</c:v>
                </c:pt>
                <c:pt idx="58">
                  <c:v>2.5596609023206427</c:v>
                </c:pt>
                <c:pt idx="59">
                  <c:v>2.5596709022706432</c:v>
                </c:pt>
                <c:pt idx="60">
                  <c:v>2.5596809022206437</c:v>
                </c:pt>
                <c:pt idx="61">
                  <c:v>2.5596909021706442</c:v>
                </c:pt>
                <c:pt idx="62">
                  <c:v>2.5597009021206447</c:v>
                </c:pt>
                <c:pt idx="63">
                  <c:v>2.5597109020706448</c:v>
                </c:pt>
                <c:pt idx="64">
                  <c:v>2.5597209020206453</c:v>
                </c:pt>
                <c:pt idx="65">
                  <c:v>2.5597309019706458</c:v>
                </c:pt>
                <c:pt idx="66">
                  <c:v>2.5597409019206459</c:v>
                </c:pt>
                <c:pt idx="67">
                  <c:v>2.5597509018706464</c:v>
                </c:pt>
                <c:pt idx="68">
                  <c:v>2.5597609018206469</c:v>
                </c:pt>
                <c:pt idx="69">
                  <c:v>2.5597709017706474</c:v>
                </c:pt>
                <c:pt idx="70">
                  <c:v>2.5597809017206474</c:v>
                </c:pt>
                <c:pt idx="71">
                  <c:v>2.5597909016706479</c:v>
                </c:pt>
                <c:pt idx="72">
                  <c:v>2.5598009016206484</c:v>
                </c:pt>
                <c:pt idx="73">
                  <c:v>2.5598109015706489</c:v>
                </c:pt>
                <c:pt idx="74">
                  <c:v>2.5598209015206494</c:v>
                </c:pt>
                <c:pt idx="75">
                  <c:v>2.55983090147065</c:v>
                </c:pt>
                <c:pt idx="76">
                  <c:v>2.55984090142065</c:v>
                </c:pt>
                <c:pt idx="77">
                  <c:v>2.5598509013706505</c:v>
                </c:pt>
                <c:pt idx="78">
                  <c:v>2.559860901320651</c:v>
                </c:pt>
                <c:pt idx="79">
                  <c:v>2.5598709012706515</c:v>
                </c:pt>
                <c:pt idx="80">
                  <c:v>2.559880901220652</c:v>
                </c:pt>
                <c:pt idx="81">
                  <c:v>2.5598909011706521</c:v>
                </c:pt>
                <c:pt idx="82">
                  <c:v>2.5599009011206526</c:v>
                </c:pt>
                <c:pt idx="83">
                  <c:v>2.5599109010706531</c:v>
                </c:pt>
                <c:pt idx="84">
                  <c:v>2.5599209010206536</c:v>
                </c:pt>
                <c:pt idx="85">
                  <c:v>2.5599309009706537</c:v>
                </c:pt>
                <c:pt idx="86">
                  <c:v>2.5599409009206542</c:v>
                </c:pt>
                <c:pt idx="87">
                  <c:v>2.5599509008706547</c:v>
                </c:pt>
                <c:pt idx="88">
                  <c:v>2.5599609008206552</c:v>
                </c:pt>
                <c:pt idx="89">
                  <c:v>2.5599709007706553</c:v>
                </c:pt>
                <c:pt idx="90">
                  <c:v>2.5599809007206558</c:v>
                </c:pt>
                <c:pt idx="91">
                  <c:v>2.5599909006706563</c:v>
                </c:pt>
                <c:pt idx="92">
                  <c:v>2.5600009006206568</c:v>
                </c:pt>
                <c:pt idx="93">
                  <c:v>2.5600109005706568</c:v>
                </c:pt>
                <c:pt idx="94">
                  <c:v>2.5600209005206573</c:v>
                </c:pt>
                <c:pt idx="95">
                  <c:v>2.5600309004706578</c:v>
                </c:pt>
                <c:pt idx="96">
                  <c:v>2.5600409004206583</c:v>
                </c:pt>
                <c:pt idx="97">
                  <c:v>2.5600509003706589</c:v>
                </c:pt>
                <c:pt idx="98">
                  <c:v>2.5600609003206589</c:v>
                </c:pt>
                <c:pt idx="99">
                  <c:v>2.5600709002706594</c:v>
                </c:pt>
                <c:pt idx="100">
                  <c:v>2.5600809002206599</c:v>
                </c:pt>
                <c:pt idx="101">
                  <c:v>2.5600909001706604</c:v>
                </c:pt>
                <c:pt idx="102">
                  <c:v>2.5601009001206605</c:v>
                </c:pt>
                <c:pt idx="103">
                  <c:v>2.560110900070661</c:v>
                </c:pt>
                <c:pt idx="104">
                  <c:v>2.5601209000206615</c:v>
                </c:pt>
                <c:pt idx="105">
                  <c:v>2.5601308999706616</c:v>
                </c:pt>
                <c:pt idx="106">
                  <c:v>2.5601408999206621</c:v>
                </c:pt>
                <c:pt idx="107">
                  <c:v>2.5601508998706626</c:v>
                </c:pt>
                <c:pt idx="108">
                  <c:v>2.5601608998206631</c:v>
                </c:pt>
                <c:pt idx="109">
                  <c:v>2.5601708997706631</c:v>
                </c:pt>
                <c:pt idx="110">
                  <c:v>2.5601808997206636</c:v>
                </c:pt>
                <c:pt idx="111">
                  <c:v>2.5601908996706642</c:v>
                </c:pt>
                <c:pt idx="112">
                  <c:v>2.5602008996206647</c:v>
                </c:pt>
                <c:pt idx="113">
                  <c:v>2.5602108995706652</c:v>
                </c:pt>
                <c:pt idx="114">
                  <c:v>2.5602208995206657</c:v>
                </c:pt>
                <c:pt idx="115">
                  <c:v>2.5602308994706657</c:v>
                </c:pt>
                <c:pt idx="116">
                  <c:v>2.5602408994206662</c:v>
                </c:pt>
                <c:pt idx="117">
                  <c:v>2.5602508993706667</c:v>
                </c:pt>
                <c:pt idx="118">
                  <c:v>2.5602608993206672</c:v>
                </c:pt>
                <c:pt idx="119">
                  <c:v>2.5602708992706678</c:v>
                </c:pt>
                <c:pt idx="120">
                  <c:v>2.5602808992206678</c:v>
                </c:pt>
                <c:pt idx="121">
                  <c:v>2.5602908991706683</c:v>
                </c:pt>
                <c:pt idx="122">
                  <c:v>2.5603008991206688</c:v>
                </c:pt>
                <c:pt idx="123">
                  <c:v>2.5603108990706693</c:v>
                </c:pt>
                <c:pt idx="124">
                  <c:v>2.5603208990206694</c:v>
                </c:pt>
                <c:pt idx="125">
                  <c:v>2.5603308989706699</c:v>
                </c:pt>
                <c:pt idx="126">
                  <c:v>2.5603408989206704</c:v>
                </c:pt>
                <c:pt idx="127">
                  <c:v>2.5603508988706709</c:v>
                </c:pt>
                <c:pt idx="128">
                  <c:v>2.5603608988206714</c:v>
                </c:pt>
                <c:pt idx="129">
                  <c:v>2.5603708987706715</c:v>
                </c:pt>
                <c:pt idx="130">
                  <c:v>2.560380898720672</c:v>
                </c:pt>
                <c:pt idx="131">
                  <c:v>2.5603908986706725</c:v>
                </c:pt>
                <c:pt idx="132">
                  <c:v>2.560400898620673</c:v>
                </c:pt>
                <c:pt idx="133">
                  <c:v>2.5604108985706735</c:v>
                </c:pt>
                <c:pt idx="134">
                  <c:v>2.5604208985206736</c:v>
                </c:pt>
                <c:pt idx="135">
                  <c:v>2.5604308984706741</c:v>
                </c:pt>
                <c:pt idx="136">
                  <c:v>2.5604408984206746</c:v>
                </c:pt>
                <c:pt idx="137">
                  <c:v>2.5604508983706746</c:v>
                </c:pt>
                <c:pt idx="138">
                  <c:v>2.5604608983206751</c:v>
                </c:pt>
                <c:pt idx="139">
                  <c:v>2.5604708982706756</c:v>
                </c:pt>
                <c:pt idx="140">
                  <c:v>2.5604808982206761</c:v>
                </c:pt>
                <c:pt idx="141">
                  <c:v>2.5604908981706762</c:v>
                </c:pt>
                <c:pt idx="142">
                  <c:v>2.5605008981206767</c:v>
                </c:pt>
                <c:pt idx="143">
                  <c:v>2.5605108980706772</c:v>
                </c:pt>
                <c:pt idx="144">
                  <c:v>2.5605208980206777</c:v>
                </c:pt>
                <c:pt idx="145">
                  <c:v>2.5605308979706778</c:v>
                </c:pt>
                <c:pt idx="146">
                  <c:v>2.5605408979206783</c:v>
                </c:pt>
                <c:pt idx="147">
                  <c:v>2.5605508978706788</c:v>
                </c:pt>
                <c:pt idx="148">
                  <c:v>2.5605608978206793</c:v>
                </c:pt>
                <c:pt idx="149">
                  <c:v>2.5605708977706798</c:v>
                </c:pt>
                <c:pt idx="150">
                  <c:v>2.5605808977206799</c:v>
                </c:pt>
                <c:pt idx="151">
                  <c:v>2.5605908976706804</c:v>
                </c:pt>
                <c:pt idx="152">
                  <c:v>2.5606008976206809</c:v>
                </c:pt>
                <c:pt idx="153">
                  <c:v>2.5606108975706809</c:v>
                </c:pt>
                <c:pt idx="154">
                  <c:v>2.5606208975206814</c:v>
                </c:pt>
                <c:pt idx="155">
                  <c:v>2.560630897470682</c:v>
                </c:pt>
                <c:pt idx="156">
                  <c:v>2.5606408974206825</c:v>
                </c:pt>
                <c:pt idx="157">
                  <c:v>2.5606508973706825</c:v>
                </c:pt>
                <c:pt idx="158">
                  <c:v>2.560660897320683</c:v>
                </c:pt>
                <c:pt idx="159">
                  <c:v>2.5606708972706835</c:v>
                </c:pt>
                <c:pt idx="160">
                  <c:v>2.560680897220684</c:v>
                </c:pt>
                <c:pt idx="161">
                  <c:v>2.5606908971706841</c:v>
                </c:pt>
                <c:pt idx="162">
                  <c:v>2.5607008971206846</c:v>
                </c:pt>
                <c:pt idx="163">
                  <c:v>2.5607108970706851</c:v>
                </c:pt>
                <c:pt idx="164">
                  <c:v>2.5607208970206856</c:v>
                </c:pt>
                <c:pt idx="165">
                  <c:v>2.5607308969706857</c:v>
                </c:pt>
                <c:pt idx="166">
                  <c:v>2.5607408969206862</c:v>
                </c:pt>
                <c:pt idx="167">
                  <c:v>2.5607508968706867</c:v>
                </c:pt>
                <c:pt idx="168">
                  <c:v>2.5607608968206872</c:v>
                </c:pt>
                <c:pt idx="169">
                  <c:v>2.5607708967706873</c:v>
                </c:pt>
                <c:pt idx="170">
                  <c:v>2.5607808967206878</c:v>
                </c:pt>
                <c:pt idx="171">
                  <c:v>2.5607908966706883</c:v>
                </c:pt>
                <c:pt idx="172">
                  <c:v>2.5608008966206888</c:v>
                </c:pt>
                <c:pt idx="173">
                  <c:v>2.5608108965706893</c:v>
                </c:pt>
                <c:pt idx="174">
                  <c:v>2.5608208965206898</c:v>
                </c:pt>
                <c:pt idx="175">
                  <c:v>2.5608308964706898</c:v>
                </c:pt>
                <c:pt idx="176">
                  <c:v>2.5608408964206903</c:v>
                </c:pt>
                <c:pt idx="177">
                  <c:v>2.5608508963706909</c:v>
                </c:pt>
                <c:pt idx="178">
                  <c:v>2.5608608963206914</c:v>
                </c:pt>
                <c:pt idx="179">
                  <c:v>2.5608708962706914</c:v>
                </c:pt>
                <c:pt idx="180">
                  <c:v>2.5608808962206919</c:v>
                </c:pt>
                <c:pt idx="181">
                  <c:v>2.5608908961706924</c:v>
                </c:pt>
                <c:pt idx="182">
                  <c:v>2.5609008961206929</c:v>
                </c:pt>
                <c:pt idx="183">
                  <c:v>2.560910896070693</c:v>
                </c:pt>
                <c:pt idx="184">
                  <c:v>2.5609208960206935</c:v>
                </c:pt>
                <c:pt idx="185">
                  <c:v>2.560930895970694</c:v>
                </c:pt>
                <c:pt idx="186">
                  <c:v>2.5609408959206941</c:v>
                </c:pt>
                <c:pt idx="187">
                  <c:v>2.5609508958706946</c:v>
                </c:pt>
                <c:pt idx="188">
                  <c:v>2.5609608958206951</c:v>
                </c:pt>
                <c:pt idx="189">
                  <c:v>2.5609708957706956</c:v>
                </c:pt>
                <c:pt idx="190">
                  <c:v>2.5609808957206956</c:v>
                </c:pt>
                <c:pt idx="191">
                  <c:v>2.5609908956706962</c:v>
                </c:pt>
                <c:pt idx="192">
                  <c:v>2.5610008956206967</c:v>
                </c:pt>
                <c:pt idx="193">
                  <c:v>2.5610108955706972</c:v>
                </c:pt>
                <c:pt idx="194">
                  <c:v>2.5610208955206972</c:v>
                </c:pt>
                <c:pt idx="195">
                  <c:v>2.5610308954706977</c:v>
                </c:pt>
                <c:pt idx="196">
                  <c:v>2.5610408954206982</c:v>
                </c:pt>
                <c:pt idx="197">
                  <c:v>2.5610508953706983</c:v>
                </c:pt>
                <c:pt idx="198">
                  <c:v>2.5610608953206988</c:v>
                </c:pt>
                <c:pt idx="199">
                  <c:v>2.5610708952706993</c:v>
                </c:pt>
                <c:pt idx="200">
                  <c:v>2.5610808952206998</c:v>
                </c:pt>
                <c:pt idx="201">
                  <c:v>2.5610908951706999</c:v>
                </c:pt>
                <c:pt idx="202">
                  <c:v>2.5611008951207004</c:v>
                </c:pt>
                <c:pt idx="203">
                  <c:v>2.5611108950707009</c:v>
                </c:pt>
                <c:pt idx="204">
                  <c:v>2.5611208950207014</c:v>
                </c:pt>
                <c:pt idx="205">
                  <c:v>2.5611308949707015</c:v>
                </c:pt>
                <c:pt idx="206">
                  <c:v>2.561140894920702</c:v>
                </c:pt>
                <c:pt idx="207">
                  <c:v>2.5611508948707025</c:v>
                </c:pt>
                <c:pt idx="208">
                  <c:v>2.561160894820703</c:v>
                </c:pt>
                <c:pt idx="209">
                  <c:v>2.5611708947707035</c:v>
                </c:pt>
                <c:pt idx="210">
                  <c:v>2.5611808947207035</c:v>
                </c:pt>
                <c:pt idx="211">
                  <c:v>2.561190894670704</c:v>
                </c:pt>
                <c:pt idx="212">
                  <c:v>2.5612008946207045</c:v>
                </c:pt>
                <c:pt idx="213">
                  <c:v>2.5612108945707051</c:v>
                </c:pt>
                <c:pt idx="214">
                  <c:v>2.5612208945207051</c:v>
                </c:pt>
                <c:pt idx="215">
                  <c:v>2.5612308944707056</c:v>
                </c:pt>
                <c:pt idx="216">
                  <c:v>2.5612408944207061</c:v>
                </c:pt>
                <c:pt idx="217">
                  <c:v>2.5612508943707066</c:v>
                </c:pt>
                <c:pt idx="218">
                  <c:v>2.5612608943207067</c:v>
                </c:pt>
                <c:pt idx="219">
                  <c:v>2.5612708942707072</c:v>
                </c:pt>
                <c:pt idx="220">
                  <c:v>2.5612808942207077</c:v>
                </c:pt>
                <c:pt idx="221">
                  <c:v>2.5612908941707078</c:v>
                </c:pt>
                <c:pt idx="222">
                  <c:v>2.5613008941207083</c:v>
                </c:pt>
                <c:pt idx="223">
                  <c:v>2.5613108940707088</c:v>
                </c:pt>
                <c:pt idx="224">
                  <c:v>2.5613208940207093</c:v>
                </c:pt>
                <c:pt idx="225">
                  <c:v>2.5613308939707098</c:v>
                </c:pt>
                <c:pt idx="226">
                  <c:v>2.5613408939207103</c:v>
                </c:pt>
                <c:pt idx="227">
                  <c:v>2.5613508938707104</c:v>
                </c:pt>
                <c:pt idx="228">
                  <c:v>2.5613608938207109</c:v>
                </c:pt>
                <c:pt idx="229">
                  <c:v>2.5613708937707114</c:v>
                </c:pt>
                <c:pt idx="230">
                  <c:v>2.5613808937207114</c:v>
                </c:pt>
                <c:pt idx="231">
                  <c:v>2.5613908936707119</c:v>
                </c:pt>
                <c:pt idx="232">
                  <c:v>2.5614008936207124</c:v>
                </c:pt>
                <c:pt idx="233">
                  <c:v>2.5614108935707129</c:v>
                </c:pt>
                <c:pt idx="234">
                  <c:v>2.5614208935207134</c:v>
                </c:pt>
                <c:pt idx="235">
                  <c:v>2.5614308934707135</c:v>
                </c:pt>
                <c:pt idx="236">
                  <c:v>2.561440893420714</c:v>
                </c:pt>
                <c:pt idx="237">
                  <c:v>2.5614508933707145</c:v>
                </c:pt>
                <c:pt idx="238">
                  <c:v>2.561460893320715</c:v>
                </c:pt>
                <c:pt idx="239">
                  <c:v>2.5614708932707155</c:v>
                </c:pt>
                <c:pt idx="240">
                  <c:v>2.5614808932207156</c:v>
                </c:pt>
                <c:pt idx="241">
                  <c:v>2.5614908931707161</c:v>
                </c:pt>
                <c:pt idx="242">
                  <c:v>2.5615008931207166</c:v>
                </c:pt>
                <c:pt idx="243">
                  <c:v>2.5615108930707171</c:v>
                </c:pt>
                <c:pt idx="244">
                  <c:v>2.5615208930207172</c:v>
                </c:pt>
                <c:pt idx="245">
                  <c:v>2.5615308929707177</c:v>
                </c:pt>
                <c:pt idx="246">
                  <c:v>2.5615408929207182</c:v>
                </c:pt>
                <c:pt idx="247">
                  <c:v>2.5615508928707187</c:v>
                </c:pt>
                <c:pt idx="248">
                  <c:v>2.5615608928207192</c:v>
                </c:pt>
                <c:pt idx="249">
                  <c:v>2.5615708927707193</c:v>
                </c:pt>
                <c:pt idx="250">
                  <c:v>2.5615808927207198</c:v>
                </c:pt>
                <c:pt idx="251">
                  <c:v>2.5615908926707203</c:v>
                </c:pt>
                <c:pt idx="252">
                  <c:v>2.5616008926207208</c:v>
                </c:pt>
                <c:pt idx="253">
                  <c:v>2.5616108925707213</c:v>
                </c:pt>
                <c:pt idx="254">
                  <c:v>2.5616208925207213</c:v>
                </c:pt>
                <c:pt idx="255">
                  <c:v>2.5616308924707218</c:v>
                </c:pt>
                <c:pt idx="256">
                  <c:v>2.5616408924207223</c:v>
                </c:pt>
                <c:pt idx="257">
                  <c:v>2.5616508923707229</c:v>
                </c:pt>
                <c:pt idx="258">
                  <c:v>2.5616608923207229</c:v>
                </c:pt>
                <c:pt idx="259">
                  <c:v>2.5616708922707234</c:v>
                </c:pt>
                <c:pt idx="260">
                  <c:v>2.5616808922207239</c:v>
                </c:pt>
                <c:pt idx="261">
                  <c:v>2.561690892170724</c:v>
                </c:pt>
                <c:pt idx="262">
                  <c:v>2.5617008921207245</c:v>
                </c:pt>
                <c:pt idx="263">
                  <c:v>2.561710892070725</c:v>
                </c:pt>
                <c:pt idx="264">
                  <c:v>2.5617208920207255</c:v>
                </c:pt>
                <c:pt idx="265">
                  <c:v>2.5617308919707256</c:v>
                </c:pt>
                <c:pt idx="266">
                  <c:v>2.5617408919207261</c:v>
                </c:pt>
                <c:pt idx="267">
                  <c:v>2.5617508918707266</c:v>
                </c:pt>
                <c:pt idx="268">
                  <c:v>2.5617608918207271</c:v>
                </c:pt>
                <c:pt idx="269">
                  <c:v>2.5617708917707271</c:v>
                </c:pt>
                <c:pt idx="270">
                  <c:v>2.5617808917207276</c:v>
                </c:pt>
                <c:pt idx="271">
                  <c:v>2.5617908916707282</c:v>
                </c:pt>
                <c:pt idx="272">
                  <c:v>2.5618008916207287</c:v>
                </c:pt>
                <c:pt idx="273">
                  <c:v>2.5618108915707292</c:v>
                </c:pt>
                <c:pt idx="274">
                  <c:v>2.5618208915207292</c:v>
                </c:pt>
                <c:pt idx="275">
                  <c:v>2.5618308914707297</c:v>
                </c:pt>
                <c:pt idx="276">
                  <c:v>2.5618408914207302</c:v>
                </c:pt>
                <c:pt idx="277">
                  <c:v>2.5618508913707303</c:v>
                </c:pt>
                <c:pt idx="278">
                  <c:v>2.5618608913207308</c:v>
                </c:pt>
                <c:pt idx="279">
                  <c:v>2.5618708912707313</c:v>
                </c:pt>
                <c:pt idx="280">
                  <c:v>2.5618808912207318</c:v>
                </c:pt>
                <c:pt idx="281">
                  <c:v>2.5618908911707323</c:v>
                </c:pt>
                <c:pt idx="282">
                  <c:v>2.5619008911207324</c:v>
                </c:pt>
                <c:pt idx="283">
                  <c:v>2.5619108910707329</c:v>
                </c:pt>
                <c:pt idx="284">
                  <c:v>2.5619208910207334</c:v>
                </c:pt>
                <c:pt idx="285">
                  <c:v>2.5619308909707335</c:v>
                </c:pt>
                <c:pt idx="286">
                  <c:v>2.561940890920734</c:v>
                </c:pt>
                <c:pt idx="287">
                  <c:v>2.5619508908707345</c:v>
                </c:pt>
                <c:pt idx="288">
                  <c:v>2.5619608908207345</c:v>
                </c:pt>
                <c:pt idx="289">
                  <c:v>2.561970890770735</c:v>
                </c:pt>
                <c:pt idx="290">
                  <c:v>2.5619808907207355</c:v>
                </c:pt>
                <c:pt idx="291">
                  <c:v>2.561990890670736</c:v>
                </c:pt>
                <c:pt idx="292">
                  <c:v>2.5620008906207361</c:v>
                </c:pt>
                <c:pt idx="293">
                  <c:v>2.5620108905707366</c:v>
                </c:pt>
                <c:pt idx="294">
                  <c:v>2.5620208905207371</c:v>
                </c:pt>
                <c:pt idx="295">
                  <c:v>2.5620308904707372</c:v>
                </c:pt>
                <c:pt idx="296">
                  <c:v>2.5620408904207377</c:v>
                </c:pt>
                <c:pt idx="297">
                  <c:v>2.5620508903707382</c:v>
                </c:pt>
                <c:pt idx="298">
                  <c:v>2.5620608903207382</c:v>
                </c:pt>
                <c:pt idx="299">
                  <c:v>2.5620708902707388</c:v>
                </c:pt>
                <c:pt idx="300">
                  <c:v>2.5620808902207393</c:v>
                </c:pt>
                <c:pt idx="301">
                  <c:v>2.5620908901707398</c:v>
                </c:pt>
                <c:pt idx="302">
                  <c:v>2.5621008901207398</c:v>
                </c:pt>
                <c:pt idx="303">
                  <c:v>2.5621108900707403</c:v>
                </c:pt>
                <c:pt idx="304">
                  <c:v>2.5621208900207408</c:v>
                </c:pt>
                <c:pt idx="305">
                  <c:v>2.5621308899707413</c:v>
                </c:pt>
                <c:pt idx="306">
                  <c:v>2.5621408899207414</c:v>
                </c:pt>
                <c:pt idx="307">
                  <c:v>2.5621508898707419</c:v>
                </c:pt>
                <c:pt idx="308">
                  <c:v>2.5621608898207424</c:v>
                </c:pt>
                <c:pt idx="309">
                  <c:v>2.5621708897707429</c:v>
                </c:pt>
                <c:pt idx="310">
                  <c:v>2.562180889720743</c:v>
                </c:pt>
                <c:pt idx="311">
                  <c:v>2.5621908896707435</c:v>
                </c:pt>
                <c:pt idx="312">
                  <c:v>2.562200889620744</c:v>
                </c:pt>
                <c:pt idx="313">
                  <c:v>2.5622108895707445</c:v>
                </c:pt>
                <c:pt idx="314">
                  <c:v>2.5622208895207446</c:v>
                </c:pt>
                <c:pt idx="315">
                  <c:v>2.5622308894707451</c:v>
                </c:pt>
                <c:pt idx="316">
                  <c:v>2.5622408894207456</c:v>
                </c:pt>
                <c:pt idx="317">
                  <c:v>2.5622508893707456</c:v>
                </c:pt>
                <c:pt idx="318">
                  <c:v>2.5622608893207461</c:v>
                </c:pt>
                <c:pt idx="319">
                  <c:v>2.5622708892707466</c:v>
                </c:pt>
                <c:pt idx="320">
                  <c:v>2.5622808892207471</c:v>
                </c:pt>
                <c:pt idx="321">
                  <c:v>2.5622908891707477</c:v>
                </c:pt>
                <c:pt idx="322">
                  <c:v>2.5623008891207482</c:v>
                </c:pt>
                <c:pt idx="323">
                  <c:v>2.5623108890707487</c:v>
                </c:pt>
                <c:pt idx="324">
                  <c:v>2.5623208890207487</c:v>
                </c:pt>
                <c:pt idx="325">
                  <c:v>2.5623308889707492</c:v>
                </c:pt>
                <c:pt idx="326">
                  <c:v>2.5623408889207497</c:v>
                </c:pt>
                <c:pt idx="327">
                  <c:v>2.5623508888707498</c:v>
                </c:pt>
                <c:pt idx="328">
                  <c:v>2.5623608888207503</c:v>
                </c:pt>
                <c:pt idx="329">
                  <c:v>2.5623708887707508</c:v>
                </c:pt>
                <c:pt idx="330">
                  <c:v>2.5623808887207513</c:v>
                </c:pt>
                <c:pt idx="331">
                  <c:v>2.5623908886707518</c:v>
                </c:pt>
                <c:pt idx="332">
                  <c:v>2.5624008886207519</c:v>
                </c:pt>
                <c:pt idx="333">
                  <c:v>2.5624108885707524</c:v>
                </c:pt>
                <c:pt idx="334">
                  <c:v>2.5624208885207529</c:v>
                </c:pt>
                <c:pt idx="335">
                  <c:v>2.5624308884707534</c:v>
                </c:pt>
                <c:pt idx="336">
                  <c:v>2.5624408884207539</c:v>
                </c:pt>
                <c:pt idx="337">
                  <c:v>2.562450888370754</c:v>
                </c:pt>
                <c:pt idx="338">
                  <c:v>2.5624608883207545</c:v>
                </c:pt>
                <c:pt idx="339">
                  <c:v>2.562470888270755</c:v>
                </c:pt>
                <c:pt idx="340">
                  <c:v>2.5624808882207555</c:v>
                </c:pt>
                <c:pt idx="341">
                  <c:v>2.562490888170756</c:v>
                </c:pt>
                <c:pt idx="342">
                  <c:v>2.562500888120756</c:v>
                </c:pt>
                <c:pt idx="343">
                  <c:v>2.5625108880707566</c:v>
                </c:pt>
                <c:pt idx="344">
                  <c:v>2.5625208880207571</c:v>
                </c:pt>
                <c:pt idx="345">
                  <c:v>2.5625308879707576</c:v>
                </c:pt>
                <c:pt idx="346">
                  <c:v>2.5625408879207581</c:v>
                </c:pt>
                <c:pt idx="347">
                  <c:v>2.5625508878707581</c:v>
                </c:pt>
                <c:pt idx="348">
                  <c:v>2.5625608878207586</c:v>
                </c:pt>
                <c:pt idx="349">
                  <c:v>2.5625708877707591</c:v>
                </c:pt>
                <c:pt idx="350">
                  <c:v>2.5625808877207596</c:v>
                </c:pt>
                <c:pt idx="351">
                  <c:v>2.5625908876707602</c:v>
                </c:pt>
                <c:pt idx="352">
                  <c:v>2.5626008876207602</c:v>
                </c:pt>
                <c:pt idx="353">
                  <c:v>2.5626108875707607</c:v>
                </c:pt>
                <c:pt idx="354">
                  <c:v>2.5626208875207612</c:v>
                </c:pt>
                <c:pt idx="355">
                  <c:v>2.5626308874707617</c:v>
                </c:pt>
                <c:pt idx="356">
                  <c:v>2.5626408874207622</c:v>
                </c:pt>
                <c:pt idx="357">
                  <c:v>2.5626508873707623</c:v>
                </c:pt>
                <c:pt idx="358">
                  <c:v>2.5626608873207628</c:v>
                </c:pt>
                <c:pt idx="359">
                  <c:v>2.5626708872707633</c:v>
                </c:pt>
                <c:pt idx="360">
                  <c:v>2.5626808872207638</c:v>
                </c:pt>
                <c:pt idx="361">
                  <c:v>2.5626908871707639</c:v>
                </c:pt>
                <c:pt idx="362">
                  <c:v>2.5627008871207644</c:v>
                </c:pt>
                <c:pt idx="363">
                  <c:v>2.5627108870707649</c:v>
                </c:pt>
                <c:pt idx="364">
                  <c:v>2.5627208870207654</c:v>
                </c:pt>
                <c:pt idx="365">
                  <c:v>2.5627308869707655</c:v>
                </c:pt>
                <c:pt idx="366">
                  <c:v>2.562740886920766</c:v>
                </c:pt>
                <c:pt idx="367">
                  <c:v>2.5627508868707665</c:v>
                </c:pt>
                <c:pt idx="368">
                  <c:v>2.562760886820767</c:v>
                </c:pt>
                <c:pt idx="369">
                  <c:v>2.562770886770767</c:v>
                </c:pt>
                <c:pt idx="370">
                  <c:v>2.5627808867207675</c:v>
                </c:pt>
                <c:pt idx="371">
                  <c:v>2.562790886670768</c:v>
                </c:pt>
                <c:pt idx="372">
                  <c:v>2.5628008866207681</c:v>
                </c:pt>
                <c:pt idx="373">
                  <c:v>2.5628108865707686</c:v>
                </c:pt>
                <c:pt idx="374">
                  <c:v>2.5628208865207691</c:v>
                </c:pt>
                <c:pt idx="375">
                  <c:v>2.5628308864707696</c:v>
                </c:pt>
                <c:pt idx="376">
                  <c:v>2.5628408864207697</c:v>
                </c:pt>
                <c:pt idx="377">
                  <c:v>2.5628508863707702</c:v>
                </c:pt>
                <c:pt idx="378">
                  <c:v>2.5628608863207707</c:v>
                </c:pt>
                <c:pt idx="379">
                  <c:v>2.5628708862707708</c:v>
                </c:pt>
                <c:pt idx="380">
                  <c:v>2.5628808862207713</c:v>
                </c:pt>
                <c:pt idx="381">
                  <c:v>2.5628908861707718</c:v>
                </c:pt>
                <c:pt idx="382">
                  <c:v>2.5629008861207723</c:v>
                </c:pt>
                <c:pt idx="383">
                  <c:v>2.5629108860707723</c:v>
                </c:pt>
                <c:pt idx="384">
                  <c:v>2.5629208860207728</c:v>
                </c:pt>
                <c:pt idx="385">
                  <c:v>2.5629308859707733</c:v>
                </c:pt>
                <c:pt idx="386">
                  <c:v>2.5629408859207738</c:v>
                </c:pt>
                <c:pt idx="387">
                  <c:v>2.5629508858707739</c:v>
                </c:pt>
                <c:pt idx="388">
                  <c:v>2.5629608858207744</c:v>
                </c:pt>
                <c:pt idx="389">
                  <c:v>2.5629708857707749</c:v>
                </c:pt>
                <c:pt idx="390">
                  <c:v>2.5629808857207754</c:v>
                </c:pt>
                <c:pt idx="391">
                  <c:v>2.5629908856707759</c:v>
                </c:pt>
                <c:pt idx="392">
                  <c:v>2.563000885620776</c:v>
                </c:pt>
                <c:pt idx="393">
                  <c:v>2.5630108855707765</c:v>
                </c:pt>
                <c:pt idx="394">
                  <c:v>2.563020885520777</c:v>
                </c:pt>
                <c:pt idx="395">
                  <c:v>2.5630308854707771</c:v>
                </c:pt>
                <c:pt idx="396">
                  <c:v>2.5630408854207776</c:v>
                </c:pt>
                <c:pt idx="397">
                  <c:v>2.5630508853707781</c:v>
                </c:pt>
                <c:pt idx="398">
                  <c:v>2.5630608853207786</c:v>
                </c:pt>
                <c:pt idx="399">
                  <c:v>2.5630708852707786</c:v>
                </c:pt>
                <c:pt idx="400">
                  <c:v>2.5630808852207791</c:v>
                </c:pt>
                <c:pt idx="401">
                  <c:v>2.5630908851707797</c:v>
                </c:pt>
                <c:pt idx="402">
                  <c:v>2.5631008851207797</c:v>
                </c:pt>
                <c:pt idx="403">
                  <c:v>2.5631108850707802</c:v>
                </c:pt>
                <c:pt idx="404">
                  <c:v>2.5631208850207807</c:v>
                </c:pt>
                <c:pt idx="405">
                  <c:v>2.5631308849707812</c:v>
                </c:pt>
                <c:pt idx="406">
                  <c:v>2.5631408849207817</c:v>
                </c:pt>
                <c:pt idx="407">
                  <c:v>2.5631508848707822</c:v>
                </c:pt>
                <c:pt idx="408">
                  <c:v>2.5631608848207823</c:v>
                </c:pt>
                <c:pt idx="409">
                  <c:v>2.5631708847707828</c:v>
                </c:pt>
                <c:pt idx="410">
                  <c:v>2.5631808847207833</c:v>
                </c:pt>
                <c:pt idx="411">
                  <c:v>2.5631908846707838</c:v>
                </c:pt>
                <c:pt idx="412">
                  <c:v>2.5632008846207839</c:v>
                </c:pt>
                <c:pt idx="413">
                  <c:v>2.5632108845707844</c:v>
                </c:pt>
                <c:pt idx="414">
                  <c:v>2.5632208845207849</c:v>
                </c:pt>
                <c:pt idx="415">
                  <c:v>2.563230884470785</c:v>
                </c:pt>
                <c:pt idx="416">
                  <c:v>2.5632408844207855</c:v>
                </c:pt>
                <c:pt idx="417">
                  <c:v>2.563250884370786</c:v>
                </c:pt>
                <c:pt idx="418">
                  <c:v>2.5632608843207865</c:v>
                </c:pt>
                <c:pt idx="419">
                  <c:v>2.563270884270787</c:v>
                </c:pt>
                <c:pt idx="420">
                  <c:v>2.5632808842207875</c:v>
                </c:pt>
                <c:pt idx="421">
                  <c:v>2.563290884170788</c:v>
                </c:pt>
                <c:pt idx="422">
                  <c:v>2.563300884120788</c:v>
                </c:pt>
                <c:pt idx="423">
                  <c:v>2.5633108840707886</c:v>
                </c:pt>
                <c:pt idx="424">
                  <c:v>2.5633208840207891</c:v>
                </c:pt>
                <c:pt idx="425">
                  <c:v>2.5633308839707896</c:v>
                </c:pt>
                <c:pt idx="426">
                  <c:v>2.5633408839207896</c:v>
                </c:pt>
                <c:pt idx="427">
                  <c:v>2.5633508838707901</c:v>
                </c:pt>
                <c:pt idx="428">
                  <c:v>2.5633608838207906</c:v>
                </c:pt>
                <c:pt idx="429">
                  <c:v>2.5633708837707907</c:v>
                </c:pt>
                <c:pt idx="430">
                  <c:v>2.5633808837207912</c:v>
                </c:pt>
                <c:pt idx="431">
                  <c:v>2.5633908836707917</c:v>
                </c:pt>
                <c:pt idx="432">
                  <c:v>2.5634008836207922</c:v>
                </c:pt>
                <c:pt idx="433">
                  <c:v>2.5634108835707923</c:v>
                </c:pt>
                <c:pt idx="434">
                  <c:v>2.5634208835207928</c:v>
                </c:pt>
                <c:pt idx="435">
                  <c:v>2.5634308834707933</c:v>
                </c:pt>
                <c:pt idx="436">
                  <c:v>2.5634408834207933</c:v>
                </c:pt>
                <c:pt idx="437">
                  <c:v>2.5634508833707939</c:v>
                </c:pt>
                <c:pt idx="438">
                  <c:v>2.5634608833207944</c:v>
                </c:pt>
                <c:pt idx="439">
                  <c:v>2.5634708832707949</c:v>
                </c:pt>
                <c:pt idx="440">
                  <c:v>2.5634808832207954</c:v>
                </c:pt>
                <c:pt idx="441">
                  <c:v>2.5634908831707954</c:v>
                </c:pt>
                <c:pt idx="442">
                  <c:v>2.5635008831207959</c:v>
                </c:pt>
                <c:pt idx="443">
                  <c:v>2.5635108830707964</c:v>
                </c:pt>
                <c:pt idx="444">
                  <c:v>2.5635208830207969</c:v>
                </c:pt>
                <c:pt idx="445">
                  <c:v>2.563530882970797</c:v>
                </c:pt>
                <c:pt idx="446">
                  <c:v>2.5635408829207975</c:v>
                </c:pt>
                <c:pt idx="447">
                  <c:v>2.563550882870798</c:v>
                </c:pt>
                <c:pt idx="448">
                  <c:v>2.5635608828207985</c:v>
                </c:pt>
                <c:pt idx="449">
                  <c:v>2.5635708827707986</c:v>
                </c:pt>
                <c:pt idx="450">
                  <c:v>2.5635808827207991</c:v>
                </c:pt>
                <c:pt idx="451">
                  <c:v>2.5635908826707996</c:v>
                </c:pt>
                <c:pt idx="452">
                  <c:v>2.5636008826207997</c:v>
                </c:pt>
                <c:pt idx="453">
                  <c:v>2.5636108825708002</c:v>
                </c:pt>
                <c:pt idx="454">
                  <c:v>2.5636208825208007</c:v>
                </c:pt>
                <c:pt idx="455">
                  <c:v>2.5636308824708012</c:v>
                </c:pt>
                <c:pt idx="456">
                  <c:v>2.5636408824208017</c:v>
                </c:pt>
                <c:pt idx="457">
                  <c:v>2.5636508823708017</c:v>
                </c:pt>
                <c:pt idx="458">
                  <c:v>2.5636608823208022</c:v>
                </c:pt>
                <c:pt idx="459">
                  <c:v>2.5636708822708028</c:v>
                </c:pt>
                <c:pt idx="460">
                  <c:v>2.5636808822208033</c:v>
                </c:pt>
                <c:pt idx="461">
                  <c:v>2.5636908821708038</c:v>
                </c:pt>
                <c:pt idx="462">
                  <c:v>2.5637008821208038</c:v>
                </c:pt>
                <c:pt idx="463">
                  <c:v>2.5637108820708043</c:v>
                </c:pt>
                <c:pt idx="464">
                  <c:v>2.5637208820208048</c:v>
                </c:pt>
                <c:pt idx="465">
                  <c:v>2.5637308819708053</c:v>
                </c:pt>
                <c:pt idx="466">
                  <c:v>2.5637408819208054</c:v>
                </c:pt>
                <c:pt idx="467">
                  <c:v>2.5637508818708059</c:v>
                </c:pt>
                <c:pt idx="468">
                  <c:v>2.5637608818208064</c:v>
                </c:pt>
                <c:pt idx="469">
                  <c:v>2.5637708817708065</c:v>
                </c:pt>
                <c:pt idx="470">
                  <c:v>2.563780881720807</c:v>
                </c:pt>
                <c:pt idx="471">
                  <c:v>2.5637908816708075</c:v>
                </c:pt>
                <c:pt idx="472">
                  <c:v>2.563800881620808</c:v>
                </c:pt>
                <c:pt idx="473">
                  <c:v>2.5638108815708085</c:v>
                </c:pt>
                <c:pt idx="474">
                  <c:v>2.5638208815208086</c:v>
                </c:pt>
                <c:pt idx="475">
                  <c:v>2.5638308814708091</c:v>
                </c:pt>
                <c:pt idx="476">
                  <c:v>2.5638408814208096</c:v>
                </c:pt>
                <c:pt idx="477">
                  <c:v>2.5638508813708101</c:v>
                </c:pt>
                <c:pt idx="478">
                  <c:v>2.5638608813208101</c:v>
                </c:pt>
                <c:pt idx="479">
                  <c:v>2.5638708812708106</c:v>
                </c:pt>
                <c:pt idx="480">
                  <c:v>2.5638808812208111</c:v>
                </c:pt>
                <c:pt idx="481">
                  <c:v>2.5638908811708117</c:v>
                </c:pt>
                <c:pt idx="482">
                  <c:v>2.5639008811208122</c:v>
                </c:pt>
                <c:pt idx="483">
                  <c:v>2.5639108810708122</c:v>
                </c:pt>
                <c:pt idx="484">
                  <c:v>2.5639208810208127</c:v>
                </c:pt>
                <c:pt idx="485">
                  <c:v>2.5639308809708132</c:v>
                </c:pt>
                <c:pt idx="486">
                  <c:v>2.5639408809208137</c:v>
                </c:pt>
                <c:pt idx="487">
                  <c:v>2.5639508808708142</c:v>
                </c:pt>
                <c:pt idx="488">
                  <c:v>2.5639608808208147</c:v>
                </c:pt>
                <c:pt idx="489">
                  <c:v>2.5639708807708153</c:v>
                </c:pt>
                <c:pt idx="490">
                  <c:v>2.5639808807208153</c:v>
                </c:pt>
                <c:pt idx="491">
                  <c:v>2.5639908806708158</c:v>
                </c:pt>
                <c:pt idx="492">
                  <c:v>2.5640008806208163</c:v>
                </c:pt>
                <c:pt idx="493">
                  <c:v>2.5640108805708168</c:v>
                </c:pt>
                <c:pt idx="494">
                  <c:v>2.5640208805208169</c:v>
                </c:pt>
                <c:pt idx="495">
                  <c:v>2.5640308804708174</c:v>
                </c:pt>
                <c:pt idx="496">
                  <c:v>2.5640408804208179</c:v>
                </c:pt>
                <c:pt idx="497">
                  <c:v>2.564050880370818</c:v>
                </c:pt>
                <c:pt idx="498">
                  <c:v>2.5640608803208185</c:v>
                </c:pt>
                <c:pt idx="499">
                  <c:v>2.564070880270819</c:v>
                </c:pt>
                <c:pt idx="500">
                  <c:v>2.5640808802208195</c:v>
                </c:pt>
                <c:pt idx="501">
                  <c:v>2.5640908801708195</c:v>
                </c:pt>
                <c:pt idx="502">
                  <c:v>2.56410088012082</c:v>
                </c:pt>
                <c:pt idx="503">
                  <c:v>2.5641108800708206</c:v>
                </c:pt>
                <c:pt idx="504">
                  <c:v>2.5641208800208206</c:v>
                </c:pt>
                <c:pt idx="505">
                  <c:v>2.5641308799708211</c:v>
                </c:pt>
                <c:pt idx="506">
                  <c:v>2.5641408799208216</c:v>
                </c:pt>
                <c:pt idx="507">
                  <c:v>2.5641508798708221</c:v>
                </c:pt>
                <c:pt idx="508">
                  <c:v>2.5641608798208222</c:v>
                </c:pt>
                <c:pt idx="509">
                  <c:v>2.5641708797708227</c:v>
                </c:pt>
                <c:pt idx="510">
                  <c:v>2.5641808797208232</c:v>
                </c:pt>
                <c:pt idx="511">
                  <c:v>2.5641908796708237</c:v>
                </c:pt>
                <c:pt idx="512">
                  <c:v>2.5642008796208242</c:v>
                </c:pt>
                <c:pt idx="513">
                  <c:v>2.5642108795708243</c:v>
                </c:pt>
                <c:pt idx="514">
                  <c:v>2.5642208795208248</c:v>
                </c:pt>
                <c:pt idx="515">
                  <c:v>2.5642308794708253</c:v>
                </c:pt>
                <c:pt idx="516">
                  <c:v>2.5642408794208253</c:v>
                </c:pt>
                <c:pt idx="517">
                  <c:v>2.5642508793708259</c:v>
                </c:pt>
                <c:pt idx="518">
                  <c:v>2.5642608793208264</c:v>
                </c:pt>
                <c:pt idx="519">
                  <c:v>2.5642708792708269</c:v>
                </c:pt>
                <c:pt idx="520">
                  <c:v>2.5642808792208269</c:v>
                </c:pt>
                <c:pt idx="521">
                  <c:v>2.5642908791708274</c:v>
                </c:pt>
                <c:pt idx="522">
                  <c:v>2.5643008791208279</c:v>
                </c:pt>
                <c:pt idx="523">
                  <c:v>2.5643108790708284</c:v>
                </c:pt>
                <c:pt idx="524">
                  <c:v>2.5643208790208285</c:v>
                </c:pt>
                <c:pt idx="525">
                  <c:v>2.564330878970829</c:v>
                </c:pt>
                <c:pt idx="526">
                  <c:v>2.5643408789208295</c:v>
                </c:pt>
                <c:pt idx="527">
                  <c:v>2.56435087887083</c:v>
                </c:pt>
                <c:pt idx="528">
                  <c:v>2.5643608788208301</c:v>
                </c:pt>
                <c:pt idx="529">
                  <c:v>2.5643708787708306</c:v>
                </c:pt>
                <c:pt idx="530">
                  <c:v>2.5643808787208311</c:v>
                </c:pt>
                <c:pt idx="531">
                  <c:v>2.5643908786708316</c:v>
                </c:pt>
                <c:pt idx="532">
                  <c:v>2.5644008786208321</c:v>
                </c:pt>
                <c:pt idx="533">
                  <c:v>2.5644108785708322</c:v>
                </c:pt>
                <c:pt idx="534">
                  <c:v>2.5644208785208327</c:v>
                </c:pt>
                <c:pt idx="535">
                  <c:v>2.5644308784708332</c:v>
                </c:pt>
                <c:pt idx="536">
                  <c:v>2.5644408784208337</c:v>
                </c:pt>
                <c:pt idx="537">
                  <c:v>2.5644508783708342</c:v>
                </c:pt>
                <c:pt idx="538">
                  <c:v>2.5644608783208342</c:v>
                </c:pt>
                <c:pt idx="539">
                  <c:v>2.5644708782708348</c:v>
                </c:pt>
                <c:pt idx="540">
                  <c:v>2.5644808782208353</c:v>
                </c:pt>
                <c:pt idx="541">
                  <c:v>2.5644908781708358</c:v>
                </c:pt>
                <c:pt idx="542">
                  <c:v>2.5645008781208358</c:v>
                </c:pt>
                <c:pt idx="543">
                  <c:v>2.5645108780708363</c:v>
                </c:pt>
                <c:pt idx="544">
                  <c:v>2.5645208780208368</c:v>
                </c:pt>
                <c:pt idx="545">
                  <c:v>2.5645308779708373</c:v>
                </c:pt>
                <c:pt idx="546">
                  <c:v>2.5645408779208374</c:v>
                </c:pt>
                <c:pt idx="547">
                  <c:v>2.5645508778708379</c:v>
                </c:pt>
                <c:pt idx="548">
                  <c:v>2.5645608778208384</c:v>
                </c:pt>
                <c:pt idx="549">
                  <c:v>2.5645708777708389</c:v>
                </c:pt>
                <c:pt idx="550">
                  <c:v>2.564580877720839</c:v>
                </c:pt>
                <c:pt idx="551">
                  <c:v>2.5645908776708395</c:v>
                </c:pt>
                <c:pt idx="552">
                  <c:v>2.56460087762084</c:v>
                </c:pt>
                <c:pt idx="553">
                  <c:v>2.5646108775708401</c:v>
                </c:pt>
                <c:pt idx="554">
                  <c:v>2.5646208775208406</c:v>
                </c:pt>
                <c:pt idx="555">
                  <c:v>2.5646308774708411</c:v>
                </c:pt>
                <c:pt idx="556">
                  <c:v>2.5646408774208416</c:v>
                </c:pt>
                <c:pt idx="557">
                  <c:v>2.5646508773708416</c:v>
                </c:pt>
                <c:pt idx="558">
                  <c:v>2.5646608773208421</c:v>
                </c:pt>
                <c:pt idx="559">
                  <c:v>2.5646708772708426</c:v>
                </c:pt>
                <c:pt idx="560">
                  <c:v>2.5646808772208431</c:v>
                </c:pt>
                <c:pt idx="561">
                  <c:v>2.5646908771708437</c:v>
                </c:pt>
                <c:pt idx="562">
                  <c:v>2.5647008771208437</c:v>
                </c:pt>
                <c:pt idx="563">
                  <c:v>2.5647108770708442</c:v>
                </c:pt>
                <c:pt idx="564">
                  <c:v>2.5647208770208447</c:v>
                </c:pt>
                <c:pt idx="565">
                  <c:v>2.5647308769708452</c:v>
                </c:pt>
                <c:pt idx="566">
                  <c:v>2.5647408769208453</c:v>
                </c:pt>
                <c:pt idx="567">
                  <c:v>2.5647508768708458</c:v>
                </c:pt>
                <c:pt idx="568">
                  <c:v>2.5647608768208463</c:v>
                </c:pt>
                <c:pt idx="569">
                  <c:v>2.5647708767708468</c:v>
                </c:pt>
                <c:pt idx="570">
                  <c:v>2.5647808767208469</c:v>
                </c:pt>
                <c:pt idx="571">
                  <c:v>2.5647908766708474</c:v>
                </c:pt>
                <c:pt idx="572">
                  <c:v>2.5648008766208479</c:v>
                </c:pt>
                <c:pt idx="573">
                  <c:v>2.5648108765708484</c:v>
                </c:pt>
                <c:pt idx="574">
                  <c:v>2.5648208765208484</c:v>
                </c:pt>
                <c:pt idx="575">
                  <c:v>2.564830876470849</c:v>
                </c:pt>
                <c:pt idx="576">
                  <c:v>2.5648408764208495</c:v>
                </c:pt>
                <c:pt idx="577">
                  <c:v>2.56485087637085</c:v>
                </c:pt>
                <c:pt idx="578">
                  <c:v>2.56486087632085</c:v>
                </c:pt>
                <c:pt idx="579">
                  <c:v>2.5648708762708505</c:v>
                </c:pt>
                <c:pt idx="580">
                  <c:v>2.564880876220851</c:v>
                </c:pt>
                <c:pt idx="581">
                  <c:v>2.5648908761708515</c:v>
                </c:pt>
                <c:pt idx="582">
                  <c:v>2.5649008761208516</c:v>
                </c:pt>
                <c:pt idx="583">
                  <c:v>2.5649108760708521</c:v>
                </c:pt>
                <c:pt idx="584">
                  <c:v>2.5649208760208526</c:v>
                </c:pt>
                <c:pt idx="585">
                  <c:v>2.5649308759708531</c:v>
                </c:pt>
                <c:pt idx="586">
                  <c:v>2.5649408759208536</c:v>
                </c:pt>
                <c:pt idx="587">
                  <c:v>2.5649508758708537</c:v>
                </c:pt>
                <c:pt idx="588">
                  <c:v>2.5649608758208542</c:v>
                </c:pt>
                <c:pt idx="589">
                  <c:v>2.5649708757708547</c:v>
                </c:pt>
                <c:pt idx="590">
                  <c:v>2.5649808757208552</c:v>
                </c:pt>
                <c:pt idx="591">
                  <c:v>2.5649908756708553</c:v>
                </c:pt>
                <c:pt idx="592">
                  <c:v>2.5650008756208558</c:v>
                </c:pt>
                <c:pt idx="593">
                  <c:v>2.5650108755708563</c:v>
                </c:pt>
                <c:pt idx="594">
                  <c:v>2.5650208755208568</c:v>
                </c:pt>
                <c:pt idx="595">
                  <c:v>2.5650308754708568</c:v>
                </c:pt>
                <c:pt idx="596">
                  <c:v>2.5650408754208573</c:v>
                </c:pt>
                <c:pt idx="597">
                  <c:v>2.5650508753708579</c:v>
                </c:pt>
                <c:pt idx="598">
                  <c:v>2.5650608753208584</c:v>
                </c:pt>
                <c:pt idx="599">
                  <c:v>2.5650708752708589</c:v>
                </c:pt>
                <c:pt idx="600">
                  <c:v>2.5650808752208589</c:v>
                </c:pt>
                <c:pt idx="601">
                  <c:v>2.5650908751708594</c:v>
                </c:pt>
                <c:pt idx="602">
                  <c:v>2.5651008751208599</c:v>
                </c:pt>
                <c:pt idx="603">
                  <c:v>2.5651108750708604</c:v>
                </c:pt>
                <c:pt idx="604">
                  <c:v>2.5651208750208605</c:v>
                </c:pt>
                <c:pt idx="605">
                  <c:v>2.565130874970861</c:v>
                </c:pt>
                <c:pt idx="606">
                  <c:v>2.5651408749208615</c:v>
                </c:pt>
                <c:pt idx="607">
                  <c:v>2.565150874870862</c:v>
                </c:pt>
                <c:pt idx="608">
                  <c:v>2.5651608748208621</c:v>
                </c:pt>
                <c:pt idx="609">
                  <c:v>2.5651708747708626</c:v>
                </c:pt>
                <c:pt idx="610">
                  <c:v>2.5651808747208631</c:v>
                </c:pt>
                <c:pt idx="611">
                  <c:v>2.5651908746708636</c:v>
                </c:pt>
                <c:pt idx="612">
                  <c:v>2.5652008746208641</c:v>
                </c:pt>
                <c:pt idx="613">
                  <c:v>2.5652108745708642</c:v>
                </c:pt>
                <c:pt idx="614">
                  <c:v>2.5652208745208647</c:v>
                </c:pt>
                <c:pt idx="615">
                  <c:v>2.5652308744708652</c:v>
                </c:pt>
                <c:pt idx="616">
                  <c:v>2.5652408744208657</c:v>
                </c:pt>
                <c:pt idx="617">
                  <c:v>2.5652508743708662</c:v>
                </c:pt>
                <c:pt idx="618">
                  <c:v>2.5652608743208662</c:v>
                </c:pt>
                <c:pt idx="619">
                  <c:v>2.5652708742708668</c:v>
                </c:pt>
                <c:pt idx="620">
                  <c:v>2.5652808742208673</c:v>
                </c:pt>
                <c:pt idx="621">
                  <c:v>2.5652908741708678</c:v>
                </c:pt>
                <c:pt idx="622">
                  <c:v>2.5653008741208683</c:v>
                </c:pt>
                <c:pt idx="623">
                  <c:v>2.5653108740708688</c:v>
                </c:pt>
                <c:pt idx="624">
                  <c:v>2.5653208740208688</c:v>
                </c:pt>
                <c:pt idx="625">
                  <c:v>2.5653308739708693</c:v>
                </c:pt>
                <c:pt idx="626">
                  <c:v>2.5653408739208698</c:v>
                </c:pt>
                <c:pt idx="627">
                  <c:v>2.5653508738708699</c:v>
                </c:pt>
                <c:pt idx="628">
                  <c:v>2.5653608738208704</c:v>
                </c:pt>
                <c:pt idx="629">
                  <c:v>2.5653708737708709</c:v>
                </c:pt>
                <c:pt idx="630">
                  <c:v>2.5653808737208714</c:v>
                </c:pt>
                <c:pt idx="631">
                  <c:v>2.5653908736708715</c:v>
                </c:pt>
                <c:pt idx="632">
                  <c:v>2.565400873620872</c:v>
                </c:pt>
                <c:pt idx="633">
                  <c:v>2.5654108735708725</c:v>
                </c:pt>
                <c:pt idx="634">
                  <c:v>2.565420873520873</c:v>
                </c:pt>
                <c:pt idx="635">
                  <c:v>2.5654308734708735</c:v>
                </c:pt>
                <c:pt idx="636">
                  <c:v>2.5654408734208736</c:v>
                </c:pt>
                <c:pt idx="637">
                  <c:v>2.5654508733708741</c:v>
                </c:pt>
                <c:pt idx="638">
                  <c:v>2.5654608733208746</c:v>
                </c:pt>
                <c:pt idx="639">
                  <c:v>2.5654708732708751</c:v>
                </c:pt>
                <c:pt idx="640">
                  <c:v>2.5654808732208751</c:v>
                </c:pt>
                <c:pt idx="641">
                  <c:v>2.5654908731708757</c:v>
                </c:pt>
                <c:pt idx="642">
                  <c:v>2.5655008731208762</c:v>
                </c:pt>
                <c:pt idx="643">
                  <c:v>2.5655108730708767</c:v>
                </c:pt>
                <c:pt idx="644">
                  <c:v>2.5655208730208767</c:v>
                </c:pt>
                <c:pt idx="645">
                  <c:v>2.5655308729708772</c:v>
                </c:pt>
                <c:pt idx="646">
                  <c:v>2.5655408729208777</c:v>
                </c:pt>
                <c:pt idx="647">
                  <c:v>2.5655508728708782</c:v>
                </c:pt>
                <c:pt idx="648">
                  <c:v>2.5655608728208783</c:v>
                </c:pt>
                <c:pt idx="649">
                  <c:v>2.5655708727708788</c:v>
                </c:pt>
                <c:pt idx="650">
                  <c:v>2.5655808727208793</c:v>
                </c:pt>
                <c:pt idx="651">
                  <c:v>2.5655908726708798</c:v>
                </c:pt>
                <c:pt idx="652">
                  <c:v>2.5656008726208803</c:v>
                </c:pt>
                <c:pt idx="653">
                  <c:v>2.5656108725708808</c:v>
                </c:pt>
                <c:pt idx="654">
                  <c:v>2.5656208725208809</c:v>
                </c:pt>
                <c:pt idx="655">
                  <c:v>2.5656308724708814</c:v>
                </c:pt>
                <c:pt idx="656">
                  <c:v>2.5656408724208819</c:v>
                </c:pt>
                <c:pt idx="657">
                  <c:v>2.5656508723708824</c:v>
                </c:pt>
                <c:pt idx="658">
                  <c:v>2.5656608723208825</c:v>
                </c:pt>
                <c:pt idx="659">
                  <c:v>2.565670872270883</c:v>
                </c:pt>
                <c:pt idx="660">
                  <c:v>2.5656808722208835</c:v>
                </c:pt>
                <c:pt idx="661">
                  <c:v>2.565690872170884</c:v>
                </c:pt>
                <c:pt idx="662">
                  <c:v>2.565700872120884</c:v>
                </c:pt>
                <c:pt idx="663">
                  <c:v>2.5657108720708846</c:v>
                </c:pt>
                <c:pt idx="664">
                  <c:v>2.5657208720208851</c:v>
                </c:pt>
                <c:pt idx="665">
                  <c:v>2.5657308719708856</c:v>
                </c:pt>
                <c:pt idx="666">
                  <c:v>2.5657408719208856</c:v>
                </c:pt>
                <c:pt idx="667">
                  <c:v>2.5657508718708861</c:v>
                </c:pt>
                <c:pt idx="668">
                  <c:v>2.5657608718208866</c:v>
                </c:pt>
                <c:pt idx="669">
                  <c:v>2.5657708717708871</c:v>
                </c:pt>
                <c:pt idx="670">
                  <c:v>2.5657808717208876</c:v>
                </c:pt>
                <c:pt idx="671">
                  <c:v>2.5657908716708877</c:v>
                </c:pt>
                <c:pt idx="672">
                  <c:v>2.5658008716208882</c:v>
                </c:pt>
                <c:pt idx="673">
                  <c:v>2.5658108715708887</c:v>
                </c:pt>
                <c:pt idx="674">
                  <c:v>2.5658208715208892</c:v>
                </c:pt>
                <c:pt idx="675">
                  <c:v>2.5658308714708893</c:v>
                </c:pt>
                <c:pt idx="676">
                  <c:v>2.5658408714208898</c:v>
                </c:pt>
                <c:pt idx="677">
                  <c:v>2.5658508713708903</c:v>
                </c:pt>
                <c:pt idx="678">
                  <c:v>2.5658608713208904</c:v>
                </c:pt>
                <c:pt idx="679">
                  <c:v>2.5658708712708909</c:v>
                </c:pt>
                <c:pt idx="680">
                  <c:v>2.5658808712208914</c:v>
                </c:pt>
                <c:pt idx="681">
                  <c:v>2.5658908711708919</c:v>
                </c:pt>
                <c:pt idx="682">
                  <c:v>2.5659008711208919</c:v>
                </c:pt>
                <c:pt idx="683">
                  <c:v>2.5659108710708924</c:v>
                </c:pt>
                <c:pt idx="684">
                  <c:v>2.5659208710208929</c:v>
                </c:pt>
                <c:pt idx="685">
                  <c:v>2.5659308709708935</c:v>
                </c:pt>
                <c:pt idx="686">
                  <c:v>2.5659408709208935</c:v>
                </c:pt>
                <c:pt idx="687">
                  <c:v>2.565950870870894</c:v>
                </c:pt>
                <c:pt idx="688">
                  <c:v>2.5659608708208945</c:v>
                </c:pt>
                <c:pt idx="689">
                  <c:v>2.565970870770895</c:v>
                </c:pt>
                <c:pt idx="690">
                  <c:v>2.5659808707208955</c:v>
                </c:pt>
                <c:pt idx="691">
                  <c:v>2.5659908706708956</c:v>
                </c:pt>
                <c:pt idx="692">
                  <c:v>2.5660008706208961</c:v>
                </c:pt>
                <c:pt idx="693">
                  <c:v>2.5660108705708966</c:v>
                </c:pt>
                <c:pt idx="694">
                  <c:v>2.5660208705208971</c:v>
                </c:pt>
                <c:pt idx="695">
                  <c:v>2.5660308704708972</c:v>
                </c:pt>
                <c:pt idx="696">
                  <c:v>2.5660408704208977</c:v>
                </c:pt>
                <c:pt idx="697">
                  <c:v>2.5660508703708982</c:v>
                </c:pt>
                <c:pt idx="698">
                  <c:v>2.5660608703208987</c:v>
                </c:pt>
                <c:pt idx="699">
                  <c:v>2.5660708702708988</c:v>
                </c:pt>
                <c:pt idx="700">
                  <c:v>2.5660808702208993</c:v>
                </c:pt>
                <c:pt idx="701">
                  <c:v>2.5660908701708998</c:v>
                </c:pt>
                <c:pt idx="702">
                  <c:v>2.5661008701209003</c:v>
                </c:pt>
                <c:pt idx="703">
                  <c:v>2.5661108700709008</c:v>
                </c:pt>
                <c:pt idx="704">
                  <c:v>2.5661208700209008</c:v>
                </c:pt>
                <c:pt idx="705">
                  <c:v>2.5661308699709013</c:v>
                </c:pt>
                <c:pt idx="706">
                  <c:v>2.5661408699209018</c:v>
                </c:pt>
                <c:pt idx="707">
                  <c:v>2.5661508698709024</c:v>
                </c:pt>
                <c:pt idx="708">
                  <c:v>2.5661608698209029</c:v>
                </c:pt>
                <c:pt idx="709">
                  <c:v>2.5661708697709029</c:v>
                </c:pt>
                <c:pt idx="710">
                  <c:v>2.5661808697209034</c:v>
                </c:pt>
                <c:pt idx="711">
                  <c:v>2.5661908696709039</c:v>
                </c:pt>
                <c:pt idx="712">
                  <c:v>2.566200869620904</c:v>
                </c:pt>
                <c:pt idx="713">
                  <c:v>2.5662108695709045</c:v>
                </c:pt>
                <c:pt idx="714">
                  <c:v>2.566220869520905</c:v>
                </c:pt>
                <c:pt idx="715">
                  <c:v>2.5662308694709055</c:v>
                </c:pt>
                <c:pt idx="716">
                  <c:v>2.566240869420906</c:v>
                </c:pt>
                <c:pt idx="717">
                  <c:v>2.5662508693709061</c:v>
                </c:pt>
                <c:pt idx="718">
                  <c:v>2.5662608693209066</c:v>
                </c:pt>
                <c:pt idx="719">
                  <c:v>2.5662708692709071</c:v>
                </c:pt>
                <c:pt idx="720">
                  <c:v>2.5662808692209071</c:v>
                </c:pt>
                <c:pt idx="721">
                  <c:v>2.5662908691709077</c:v>
                </c:pt>
                <c:pt idx="722">
                  <c:v>2.5663008691209082</c:v>
                </c:pt>
                <c:pt idx="723">
                  <c:v>2.5663108690709087</c:v>
                </c:pt>
                <c:pt idx="724">
                  <c:v>2.5663208690209087</c:v>
                </c:pt>
                <c:pt idx="725">
                  <c:v>2.5663308689709092</c:v>
                </c:pt>
                <c:pt idx="726">
                  <c:v>2.5663408689209097</c:v>
                </c:pt>
                <c:pt idx="727">
                  <c:v>2.5663508688709098</c:v>
                </c:pt>
                <c:pt idx="728">
                  <c:v>2.5663608688209103</c:v>
                </c:pt>
                <c:pt idx="729">
                  <c:v>2.5663708687709108</c:v>
                </c:pt>
                <c:pt idx="730">
                  <c:v>2.5663808687209113</c:v>
                </c:pt>
                <c:pt idx="731">
                  <c:v>2.5663908686709114</c:v>
                </c:pt>
                <c:pt idx="732">
                  <c:v>2.5664008686209119</c:v>
                </c:pt>
                <c:pt idx="733">
                  <c:v>2.5664108685709124</c:v>
                </c:pt>
                <c:pt idx="734">
                  <c:v>2.5664208685209124</c:v>
                </c:pt>
                <c:pt idx="735">
                  <c:v>2.566430868470913</c:v>
                </c:pt>
                <c:pt idx="736">
                  <c:v>2.5664408684209135</c:v>
                </c:pt>
                <c:pt idx="737">
                  <c:v>2.566450868370914</c:v>
                </c:pt>
                <c:pt idx="738">
                  <c:v>2.566460868320914</c:v>
                </c:pt>
                <c:pt idx="739">
                  <c:v>2.5664708682709145</c:v>
                </c:pt>
                <c:pt idx="740">
                  <c:v>2.566480868220915</c:v>
                </c:pt>
                <c:pt idx="741">
                  <c:v>2.5664908681709155</c:v>
                </c:pt>
                <c:pt idx="742">
                  <c:v>2.5665008681209156</c:v>
                </c:pt>
                <c:pt idx="743">
                  <c:v>2.5665108680709161</c:v>
                </c:pt>
                <c:pt idx="744">
                  <c:v>2.5665208680209166</c:v>
                </c:pt>
                <c:pt idx="745">
                  <c:v>2.5665308679709171</c:v>
                </c:pt>
                <c:pt idx="746">
                  <c:v>2.5665408679209172</c:v>
                </c:pt>
                <c:pt idx="747">
                  <c:v>2.5665508678709177</c:v>
                </c:pt>
                <c:pt idx="748">
                  <c:v>2.5665608678209182</c:v>
                </c:pt>
                <c:pt idx="749">
                  <c:v>2.5665708677709187</c:v>
                </c:pt>
                <c:pt idx="750">
                  <c:v>2.5665808677209192</c:v>
                </c:pt>
                <c:pt idx="751">
                  <c:v>2.5665908676709193</c:v>
                </c:pt>
                <c:pt idx="752">
                  <c:v>2.5666008676209198</c:v>
                </c:pt>
                <c:pt idx="753">
                  <c:v>2.5666108675709203</c:v>
                </c:pt>
                <c:pt idx="754">
                  <c:v>2.5666208675209203</c:v>
                </c:pt>
                <c:pt idx="755">
                  <c:v>2.5666308674709208</c:v>
                </c:pt>
                <c:pt idx="756">
                  <c:v>2.5666408674209213</c:v>
                </c:pt>
                <c:pt idx="757">
                  <c:v>2.5666508673709219</c:v>
                </c:pt>
                <c:pt idx="758">
                  <c:v>2.5666608673209224</c:v>
                </c:pt>
                <c:pt idx="759">
                  <c:v>2.5666708672709224</c:v>
                </c:pt>
                <c:pt idx="760">
                  <c:v>2.5666808672209229</c:v>
                </c:pt>
                <c:pt idx="761">
                  <c:v>2.5666908671709234</c:v>
                </c:pt>
                <c:pt idx="762">
                  <c:v>2.5667008671209235</c:v>
                </c:pt>
                <c:pt idx="763">
                  <c:v>2.566710867070924</c:v>
                </c:pt>
                <c:pt idx="764">
                  <c:v>2.5667208670209245</c:v>
                </c:pt>
                <c:pt idx="765">
                  <c:v>2.566730866970925</c:v>
                </c:pt>
                <c:pt idx="766">
                  <c:v>2.5667408669209255</c:v>
                </c:pt>
                <c:pt idx="767">
                  <c:v>2.5667508668709256</c:v>
                </c:pt>
                <c:pt idx="768">
                  <c:v>2.5667608668209261</c:v>
                </c:pt>
                <c:pt idx="769">
                  <c:v>2.5667708667709266</c:v>
                </c:pt>
                <c:pt idx="770">
                  <c:v>2.5667808667209271</c:v>
                </c:pt>
                <c:pt idx="771">
                  <c:v>2.5667908666709272</c:v>
                </c:pt>
                <c:pt idx="772">
                  <c:v>2.5668008666209277</c:v>
                </c:pt>
                <c:pt idx="773">
                  <c:v>2.5668108665709282</c:v>
                </c:pt>
                <c:pt idx="774">
                  <c:v>2.5668208665209287</c:v>
                </c:pt>
                <c:pt idx="775">
                  <c:v>2.5668308664709287</c:v>
                </c:pt>
                <c:pt idx="776">
                  <c:v>2.5668408664209292</c:v>
                </c:pt>
                <c:pt idx="777">
                  <c:v>2.5668508663709297</c:v>
                </c:pt>
                <c:pt idx="778">
                  <c:v>2.5668608663209298</c:v>
                </c:pt>
                <c:pt idx="779">
                  <c:v>2.5668708662709303</c:v>
                </c:pt>
                <c:pt idx="780">
                  <c:v>2.5668808662209308</c:v>
                </c:pt>
                <c:pt idx="781">
                  <c:v>2.5668908661709313</c:v>
                </c:pt>
                <c:pt idx="782">
                  <c:v>2.5669008661209318</c:v>
                </c:pt>
                <c:pt idx="783">
                  <c:v>2.5669108660709319</c:v>
                </c:pt>
                <c:pt idx="784">
                  <c:v>2.5669208660209324</c:v>
                </c:pt>
                <c:pt idx="785">
                  <c:v>2.5669308659709329</c:v>
                </c:pt>
                <c:pt idx="786">
                  <c:v>2.5669408659209334</c:v>
                </c:pt>
                <c:pt idx="787">
                  <c:v>2.5669508658709335</c:v>
                </c:pt>
                <c:pt idx="788">
                  <c:v>2.566960865820934</c:v>
                </c:pt>
                <c:pt idx="789">
                  <c:v>2.5669708657709345</c:v>
                </c:pt>
                <c:pt idx="790">
                  <c:v>2.566980865720935</c:v>
                </c:pt>
                <c:pt idx="791">
                  <c:v>2.5669908656709355</c:v>
                </c:pt>
                <c:pt idx="792">
                  <c:v>2.5670008656209355</c:v>
                </c:pt>
                <c:pt idx="793">
                  <c:v>2.5670108655709361</c:v>
                </c:pt>
                <c:pt idx="794">
                  <c:v>2.5670208655209366</c:v>
                </c:pt>
                <c:pt idx="795">
                  <c:v>2.5670308654709371</c:v>
                </c:pt>
                <c:pt idx="796">
                  <c:v>2.5670408654209376</c:v>
                </c:pt>
                <c:pt idx="797">
                  <c:v>2.5670508653709376</c:v>
                </c:pt>
                <c:pt idx="798">
                  <c:v>2.5670608653209381</c:v>
                </c:pt>
                <c:pt idx="799">
                  <c:v>2.5670708652709386</c:v>
                </c:pt>
                <c:pt idx="800">
                  <c:v>2.5670808652209391</c:v>
                </c:pt>
                <c:pt idx="801">
                  <c:v>2.5670908651709392</c:v>
                </c:pt>
                <c:pt idx="802">
                  <c:v>2.5671008651209397</c:v>
                </c:pt>
                <c:pt idx="803">
                  <c:v>2.5671108650709402</c:v>
                </c:pt>
                <c:pt idx="804">
                  <c:v>2.5671208650209403</c:v>
                </c:pt>
                <c:pt idx="805">
                  <c:v>2.5671308649709408</c:v>
                </c:pt>
                <c:pt idx="806">
                  <c:v>2.5671408649209413</c:v>
                </c:pt>
                <c:pt idx="807">
                  <c:v>2.5671508648709418</c:v>
                </c:pt>
                <c:pt idx="808">
                  <c:v>2.5671608648209419</c:v>
                </c:pt>
                <c:pt idx="809">
                  <c:v>2.5671708647709424</c:v>
                </c:pt>
                <c:pt idx="810">
                  <c:v>2.5671808647209429</c:v>
                </c:pt>
                <c:pt idx="811">
                  <c:v>2.5671908646709434</c:v>
                </c:pt>
                <c:pt idx="812">
                  <c:v>2.5672008646209439</c:v>
                </c:pt>
                <c:pt idx="813">
                  <c:v>2.5672108645709439</c:v>
                </c:pt>
                <c:pt idx="814">
                  <c:v>2.5672208645209444</c:v>
                </c:pt>
                <c:pt idx="815">
                  <c:v>2.567230864470945</c:v>
                </c:pt>
                <c:pt idx="816">
                  <c:v>2.5672408644209455</c:v>
                </c:pt>
                <c:pt idx="817">
                  <c:v>2.5672508643709455</c:v>
                </c:pt>
                <c:pt idx="818">
                  <c:v>2.567260864320946</c:v>
                </c:pt>
                <c:pt idx="819">
                  <c:v>2.5672708642709465</c:v>
                </c:pt>
                <c:pt idx="820">
                  <c:v>2.567280864220947</c:v>
                </c:pt>
                <c:pt idx="821">
                  <c:v>2.5672908641709471</c:v>
                </c:pt>
                <c:pt idx="822">
                  <c:v>2.5673008641209476</c:v>
                </c:pt>
                <c:pt idx="823">
                  <c:v>2.5673108640709481</c:v>
                </c:pt>
                <c:pt idx="824">
                  <c:v>2.5673208640209486</c:v>
                </c:pt>
                <c:pt idx="825">
                  <c:v>2.5673308639709487</c:v>
                </c:pt>
                <c:pt idx="826">
                  <c:v>2.5673408639209492</c:v>
                </c:pt>
                <c:pt idx="827">
                  <c:v>2.5673508638709497</c:v>
                </c:pt>
                <c:pt idx="828">
                  <c:v>2.5673608638209502</c:v>
                </c:pt>
                <c:pt idx="829">
                  <c:v>2.5673708637709503</c:v>
                </c:pt>
                <c:pt idx="830">
                  <c:v>2.5673808637209508</c:v>
                </c:pt>
                <c:pt idx="831">
                  <c:v>2.5673908636709513</c:v>
                </c:pt>
                <c:pt idx="832">
                  <c:v>2.5674008636209518</c:v>
                </c:pt>
                <c:pt idx="833">
                  <c:v>2.5674108635709518</c:v>
                </c:pt>
                <c:pt idx="834">
                  <c:v>2.5674208635209523</c:v>
                </c:pt>
                <c:pt idx="835">
                  <c:v>2.5674308634709528</c:v>
                </c:pt>
                <c:pt idx="836">
                  <c:v>2.5674408634209533</c:v>
                </c:pt>
                <c:pt idx="837">
                  <c:v>2.5674508633709534</c:v>
                </c:pt>
                <c:pt idx="838">
                  <c:v>2.5674608633209539</c:v>
                </c:pt>
                <c:pt idx="839">
                  <c:v>2.5674708632709544</c:v>
                </c:pt>
                <c:pt idx="840">
                  <c:v>2.5674808632209549</c:v>
                </c:pt>
                <c:pt idx="841">
                  <c:v>2.5674908631709554</c:v>
                </c:pt>
                <c:pt idx="842">
                  <c:v>2.5675008631209559</c:v>
                </c:pt>
                <c:pt idx="843">
                  <c:v>2.567510863070956</c:v>
                </c:pt>
                <c:pt idx="844">
                  <c:v>2.5675208630209565</c:v>
                </c:pt>
                <c:pt idx="845">
                  <c:v>2.567530862970957</c:v>
                </c:pt>
                <c:pt idx="846">
                  <c:v>2.5675408629209571</c:v>
                </c:pt>
                <c:pt idx="847">
                  <c:v>2.5675508628709576</c:v>
                </c:pt>
                <c:pt idx="848">
                  <c:v>2.5675608628209581</c:v>
                </c:pt>
                <c:pt idx="849">
                  <c:v>2.5675708627709586</c:v>
                </c:pt>
                <c:pt idx="850">
                  <c:v>2.5675808627209586</c:v>
                </c:pt>
                <c:pt idx="851">
                  <c:v>2.5675908626709592</c:v>
                </c:pt>
                <c:pt idx="852">
                  <c:v>2.5676008626209597</c:v>
                </c:pt>
                <c:pt idx="853">
                  <c:v>2.5676108625709597</c:v>
                </c:pt>
                <c:pt idx="854">
                  <c:v>2.5676208625209602</c:v>
                </c:pt>
                <c:pt idx="855">
                  <c:v>2.5676308624709607</c:v>
                </c:pt>
                <c:pt idx="856">
                  <c:v>2.5676408624209612</c:v>
                </c:pt>
                <c:pt idx="857">
                  <c:v>2.5676508623709613</c:v>
                </c:pt>
                <c:pt idx="858">
                  <c:v>2.5676608623209618</c:v>
                </c:pt>
                <c:pt idx="859">
                  <c:v>2.5676708622709623</c:v>
                </c:pt>
                <c:pt idx="860">
                  <c:v>2.5676808622209624</c:v>
                </c:pt>
                <c:pt idx="861">
                  <c:v>2.5676908621709629</c:v>
                </c:pt>
                <c:pt idx="862">
                  <c:v>2.5677008621209634</c:v>
                </c:pt>
                <c:pt idx="863">
                  <c:v>2.5677108620709639</c:v>
                </c:pt>
                <c:pt idx="864">
                  <c:v>2.5677208620209639</c:v>
                </c:pt>
                <c:pt idx="865">
                  <c:v>2.5677308619709645</c:v>
                </c:pt>
                <c:pt idx="866">
                  <c:v>2.567740861920965</c:v>
                </c:pt>
                <c:pt idx="867">
                  <c:v>2.5677508618709655</c:v>
                </c:pt>
                <c:pt idx="868">
                  <c:v>2.5677608618209655</c:v>
                </c:pt>
                <c:pt idx="869">
                  <c:v>2.567770861770966</c:v>
                </c:pt>
                <c:pt idx="870">
                  <c:v>2.5677808617209665</c:v>
                </c:pt>
                <c:pt idx="871">
                  <c:v>2.5677908616709666</c:v>
                </c:pt>
                <c:pt idx="872">
                  <c:v>2.5678008616209671</c:v>
                </c:pt>
                <c:pt idx="873">
                  <c:v>2.5678108615709676</c:v>
                </c:pt>
                <c:pt idx="874">
                  <c:v>2.5678208615209681</c:v>
                </c:pt>
                <c:pt idx="875">
                  <c:v>2.5678308614709686</c:v>
                </c:pt>
                <c:pt idx="876">
                  <c:v>2.5678408614209687</c:v>
                </c:pt>
                <c:pt idx="877">
                  <c:v>2.5678508613709692</c:v>
                </c:pt>
                <c:pt idx="878">
                  <c:v>2.5678608613209697</c:v>
                </c:pt>
                <c:pt idx="879">
                  <c:v>2.5678708612709702</c:v>
                </c:pt>
                <c:pt idx="880">
                  <c:v>2.5678808612209703</c:v>
                </c:pt>
                <c:pt idx="881">
                  <c:v>2.5678908611709708</c:v>
                </c:pt>
                <c:pt idx="882">
                  <c:v>2.5679008611209713</c:v>
                </c:pt>
                <c:pt idx="883">
                  <c:v>2.5679108610709718</c:v>
                </c:pt>
                <c:pt idx="884">
                  <c:v>2.5679208610209718</c:v>
                </c:pt>
                <c:pt idx="885">
                  <c:v>2.5679308609709723</c:v>
                </c:pt>
                <c:pt idx="886">
                  <c:v>2.5679408609209728</c:v>
                </c:pt>
                <c:pt idx="887">
                  <c:v>2.5679508608709729</c:v>
                </c:pt>
                <c:pt idx="888">
                  <c:v>2.5679608608209734</c:v>
                </c:pt>
                <c:pt idx="889">
                  <c:v>2.5679708607709739</c:v>
                </c:pt>
                <c:pt idx="890">
                  <c:v>2.5679808607209744</c:v>
                </c:pt>
                <c:pt idx="891">
                  <c:v>2.5679908606709749</c:v>
                </c:pt>
                <c:pt idx="892">
                  <c:v>2.568000860620975</c:v>
                </c:pt>
                <c:pt idx="893">
                  <c:v>2.5680108605709755</c:v>
                </c:pt>
                <c:pt idx="894">
                  <c:v>2.568020860520976</c:v>
                </c:pt>
                <c:pt idx="895">
                  <c:v>2.5680308604709765</c:v>
                </c:pt>
                <c:pt idx="896">
                  <c:v>2.5680408604209766</c:v>
                </c:pt>
                <c:pt idx="897">
                  <c:v>2.5680508603709771</c:v>
                </c:pt>
                <c:pt idx="898">
                  <c:v>2.5680608603209776</c:v>
                </c:pt>
                <c:pt idx="899">
                  <c:v>2.5680708602709781</c:v>
                </c:pt>
                <c:pt idx="900">
                  <c:v>2.5680808602209781</c:v>
                </c:pt>
                <c:pt idx="901">
                  <c:v>2.5680908601709787</c:v>
                </c:pt>
                <c:pt idx="902">
                  <c:v>2.5681008601209792</c:v>
                </c:pt>
                <c:pt idx="903">
                  <c:v>2.5681108600709797</c:v>
                </c:pt>
                <c:pt idx="904">
                  <c:v>2.5681208600209797</c:v>
                </c:pt>
                <c:pt idx="905">
                  <c:v>2.5681308599709802</c:v>
                </c:pt>
                <c:pt idx="906">
                  <c:v>2.5681408599209807</c:v>
                </c:pt>
                <c:pt idx="907">
                  <c:v>2.5681508598709808</c:v>
                </c:pt>
                <c:pt idx="908">
                  <c:v>2.5681608598209813</c:v>
                </c:pt>
                <c:pt idx="909">
                  <c:v>2.5681708597709818</c:v>
                </c:pt>
                <c:pt idx="910">
                  <c:v>2.5681808597209823</c:v>
                </c:pt>
                <c:pt idx="911">
                  <c:v>2.5681908596709824</c:v>
                </c:pt>
                <c:pt idx="912">
                  <c:v>2.5682008596209829</c:v>
                </c:pt>
                <c:pt idx="913">
                  <c:v>2.5682108595709834</c:v>
                </c:pt>
                <c:pt idx="914">
                  <c:v>2.5682208595209839</c:v>
                </c:pt>
                <c:pt idx="915">
                  <c:v>2.568230859470984</c:v>
                </c:pt>
                <c:pt idx="916">
                  <c:v>2.5682408594209845</c:v>
                </c:pt>
                <c:pt idx="917">
                  <c:v>2.568250859370985</c:v>
                </c:pt>
                <c:pt idx="918">
                  <c:v>2.568260859320985</c:v>
                </c:pt>
                <c:pt idx="919">
                  <c:v>2.5682708592709855</c:v>
                </c:pt>
                <c:pt idx="920">
                  <c:v>2.568280859220986</c:v>
                </c:pt>
                <c:pt idx="921">
                  <c:v>2.5682908591709865</c:v>
                </c:pt>
                <c:pt idx="922">
                  <c:v>2.568300859120987</c:v>
                </c:pt>
                <c:pt idx="923">
                  <c:v>2.5683108590709871</c:v>
                </c:pt>
                <c:pt idx="924">
                  <c:v>2.5683208590209876</c:v>
                </c:pt>
                <c:pt idx="925">
                  <c:v>2.5683308589709881</c:v>
                </c:pt>
                <c:pt idx="926">
                  <c:v>2.5683408589209886</c:v>
                </c:pt>
                <c:pt idx="927">
                  <c:v>2.5683508588709887</c:v>
                </c:pt>
                <c:pt idx="928">
                  <c:v>2.5683608588209892</c:v>
                </c:pt>
                <c:pt idx="929">
                  <c:v>2.5683708587709897</c:v>
                </c:pt>
                <c:pt idx="930">
                  <c:v>2.5683808587209902</c:v>
                </c:pt>
                <c:pt idx="931">
                  <c:v>2.5683908586709903</c:v>
                </c:pt>
                <c:pt idx="932">
                  <c:v>2.5684008586209908</c:v>
                </c:pt>
                <c:pt idx="933">
                  <c:v>2.5684108585709913</c:v>
                </c:pt>
                <c:pt idx="934">
                  <c:v>2.5684208585209918</c:v>
                </c:pt>
                <c:pt idx="935">
                  <c:v>2.5684308584709923</c:v>
                </c:pt>
                <c:pt idx="936">
                  <c:v>2.5684408584209923</c:v>
                </c:pt>
                <c:pt idx="937">
                  <c:v>2.5684508583709929</c:v>
                </c:pt>
                <c:pt idx="938">
                  <c:v>2.5684608583209934</c:v>
                </c:pt>
                <c:pt idx="939">
                  <c:v>2.5684708582709939</c:v>
                </c:pt>
                <c:pt idx="940">
                  <c:v>2.5684808582209939</c:v>
                </c:pt>
                <c:pt idx="941">
                  <c:v>2.5684908581709944</c:v>
                </c:pt>
                <c:pt idx="942">
                  <c:v>2.5685008581209949</c:v>
                </c:pt>
                <c:pt idx="943">
                  <c:v>2.5685108580709954</c:v>
                </c:pt>
                <c:pt idx="944">
                  <c:v>2.5685208580209955</c:v>
                </c:pt>
                <c:pt idx="945">
                  <c:v>2.568530857970996</c:v>
                </c:pt>
                <c:pt idx="946">
                  <c:v>2.5685408579209965</c:v>
                </c:pt>
                <c:pt idx="947">
                  <c:v>2.568550857870997</c:v>
                </c:pt>
                <c:pt idx="948">
                  <c:v>2.5685608578209971</c:v>
                </c:pt>
                <c:pt idx="949">
                  <c:v>2.5685708577709976</c:v>
                </c:pt>
                <c:pt idx="950">
                  <c:v>2.5685808577209981</c:v>
                </c:pt>
                <c:pt idx="951">
                  <c:v>2.5685908576709986</c:v>
                </c:pt>
                <c:pt idx="952">
                  <c:v>2.5686008576209991</c:v>
                </c:pt>
                <c:pt idx="953">
                  <c:v>2.5686108575709992</c:v>
                </c:pt>
                <c:pt idx="954">
                  <c:v>2.5686208575209997</c:v>
                </c:pt>
                <c:pt idx="955">
                  <c:v>2.5686308574710002</c:v>
                </c:pt>
                <c:pt idx="956">
                  <c:v>2.5686408574210007</c:v>
                </c:pt>
                <c:pt idx="957">
                  <c:v>2.5686508573710007</c:v>
                </c:pt>
                <c:pt idx="958">
                  <c:v>2.5686608573210012</c:v>
                </c:pt>
                <c:pt idx="959">
                  <c:v>2.5686708572710018</c:v>
                </c:pt>
                <c:pt idx="960">
                  <c:v>2.5686808572210023</c:v>
                </c:pt>
                <c:pt idx="961">
                  <c:v>2.5686908571710023</c:v>
                </c:pt>
                <c:pt idx="962">
                  <c:v>2.5687008571210028</c:v>
                </c:pt>
                <c:pt idx="963">
                  <c:v>2.5687108570710033</c:v>
                </c:pt>
                <c:pt idx="964">
                  <c:v>2.5687208570210038</c:v>
                </c:pt>
                <c:pt idx="965">
                  <c:v>2.5687308569710039</c:v>
                </c:pt>
                <c:pt idx="966">
                  <c:v>2.5687408569210044</c:v>
                </c:pt>
                <c:pt idx="967">
                  <c:v>2.5687508568710049</c:v>
                </c:pt>
                <c:pt idx="968">
                  <c:v>2.5687608568210054</c:v>
                </c:pt>
                <c:pt idx="969">
                  <c:v>2.5687708567710055</c:v>
                </c:pt>
                <c:pt idx="970">
                  <c:v>2.568780856721006</c:v>
                </c:pt>
                <c:pt idx="971">
                  <c:v>2.5687908566710065</c:v>
                </c:pt>
                <c:pt idx="972">
                  <c:v>2.568800856621007</c:v>
                </c:pt>
                <c:pt idx="973">
                  <c:v>2.5688108565710071</c:v>
                </c:pt>
                <c:pt idx="974">
                  <c:v>2.5688208565210076</c:v>
                </c:pt>
                <c:pt idx="975">
                  <c:v>2.5688308564710081</c:v>
                </c:pt>
                <c:pt idx="976">
                  <c:v>2.5688408564210086</c:v>
                </c:pt>
                <c:pt idx="977">
                  <c:v>2.5688508563710086</c:v>
                </c:pt>
                <c:pt idx="978">
                  <c:v>2.5688608563210091</c:v>
                </c:pt>
                <c:pt idx="979">
                  <c:v>2.5688708562710096</c:v>
                </c:pt>
                <c:pt idx="980">
                  <c:v>2.5688808562210101</c:v>
                </c:pt>
                <c:pt idx="981">
                  <c:v>2.5688908561710102</c:v>
                </c:pt>
                <c:pt idx="982">
                  <c:v>2.5689008561210107</c:v>
                </c:pt>
                <c:pt idx="983">
                  <c:v>2.5689108560710112</c:v>
                </c:pt>
                <c:pt idx="984">
                  <c:v>2.5689208560210117</c:v>
                </c:pt>
                <c:pt idx="985">
                  <c:v>2.5689308559710118</c:v>
                </c:pt>
                <c:pt idx="986">
                  <c:v>2.5689408559210123</c:v>
                </c:pt>
                <c:pt idx="987">
                  <c:v>2.5689508558710128</c:v>
                </c:pt>
                <c:pt idx="988">
                  <c:v>2.5689608558210133</c:v>
                </c:pt>
                <c:pt idx="989">
                  <c:v>2.5689708557710134</c:v>
                </c:pt>
                <c:pt idx="990">
                  <c:v>2.5689808557210139</c:v>
                </c:pt>
                <c:pt idx="991">
                  <c:v>2.5689908556710144</c:v>
                </c:pt>
                <c:pt idx="992">
                  <c:v>2.5690008556210149</c:v>
                </c:pt>
                <c:pt idx="993">
                  <c:v>2.5690108555710154</c:v>
                </c:pt>
                <c:pt idx="994">
                  <c:v>2.5690208555210154</c:v>
                </c:pt>
                <c:pt idx="995">
                  <c:v>2.569030855471016</c:v>
                </c:pt>
                <c:pt idx="996">
                  <c:v>2.5690408554210165</c:v>
                </c:pt>
                <c:pt idx="997">
                  <c:v>2.569050855371017</c:v>
                </c:pt>
                <c:pt idx="998">
                  <c:v>2.5690608553210175</c:v>
                </c:pt>
                <c:pt idx="999">
                  <c:v>2.569070855271018</c:v>
                </c:pt>
                <c:pt idx="1000">
                  <c:v>2.5690808552210185</c:v>
                </c:pt>
                <c:pt idx="1001">
                  <c:v>2.5693308239762258</c:v>
                </c:pt>
                <c:pt idx="1002">
                  <c:v>2.5695807927314331</c:v>
                </c:pt>
                <c:pt idx="1003">
                  <c:v>2.5698307614866409</c:v>
                </c:pt>
                <c:pt idx="1004">
                  <c:v>2.5700807302418482</c:v>
                </c:pt>
                <c:pt idx="1005">
                  <c:v>2.5703306989970556</c:v>
                </c:pt>
                <c:pt idx="1006">
                  <c:v>2.5705806677522629</c:v>
                </c:pt>
                <c:pt idx="1007">
                  <c:v>2.5708306365074707</c:v>
                </c:pt>
                <c:pt idx="1008">
                  <c:v>2.571080605262678</c:v>
                </c:pt>
                <c:pt idx="1009">
                  <c:v>2.5713305740178853</c:v>
                </c:pt>
                <c:pt idx="1010">
                  <c:v>2.5715805427730927</c:v>
                </c:pt>
                <c:pt idx="1011">
                  <c:v>2.5718305115283</c:v>
                </c:pt>
                <c:pt idx="1012">
                  <c:v>2.5720804802835073</c:v>
                </c:pt>
                <c:pt idx="1013">
                  <c:v>2.5723304490387147</c:v>
                </c:pt>
                <c:pt idx="1014">
                  <c:v>2.5725804177939224</c:v>
                </c:pt>
                <c:pt idx="1015">
                  <c:v>2.5728303865491298</c:v>
                </c:pt>
                <c:pt idx="1016">
                  <c:v>2.5730803553043371</c:v>
                </c:pt>
                <c:pt idx="1017">
                  <c:v>2.5733303240595444</c:v>
                </c:pt>
                <c:pt idx="1018">
                  <c:v>2.5735802928147518</c:v>
                </c:pt>
                <c:pt idx="1019">
                  <c:v>2.5738302615699595</c:v>
                </c:pt>
                <c:pt idx="1020">
                  <c:v>2.5740802303251669</c:v>
                </c:pt>
                <c:pt idx="1021">
                  <c:v>2.5743301990803742</c:v>
                </c:pt>
                <c:pt idx="1022">
                  <c:v>2.5745801678355815</c:v>
                </c:pt>
                <c:pt idx="1023">
                  <c:v>2.5748301365907893</c:v>
                </c:pt>
                <c:pt idx="1024">
                  <c:v>2.5750801053459966</c:v>
                </c:pt>
                <c:pt idx="1025">
                  <c:v>2.575330074101204</c:v>
                </c:pt>
                <c:pt idx="1026">
                  <c:v>2.5755800428564117</c:v>
                </c:pt>
                <c:pt idx="1027">
                  <c:v>2.5758300116116191</c:v>
                </c:pt>
                <c:pt idx="1028">
                  <c:v>2.5760799803668264</c:v>
                </c:pt>
                <c:pt idx="1029">
                  <c:v>2.5763299491220337</c:v>
                </c:pt>
                <c:pt idx="1030">
                  <c:v>2.5765799178772411</c:v>
                </c:pt>
                <c:pt idx="1031">
                  <c:v>2.5768298866324488</c:v>
                </c:pt>
                <c:pt idx="1032">
                  <c:v>2.5770798553876562</c:v>
                </c:pt>
                <c:pt idx="1033">
                  <c:v>2.5773298241428635</c:v>
                </c:pt>
                <c:pt idx="1034">
                  <c:v>2.5775797928980713</c:v>
                </c:pt>
                <c:pt idx="1035">
                  <c:v>2.5778297616532786</c:v>
                </c:pt>
                <c:pt idx="1036">
                  <c:v>2.5780797304084859</c:v>
                </c:pt>
                <c:pt idx="1037">
                  <c:v>2.5783296991636933</c:v>
                </c:pt>
                <c:pt idx="1038">
                  <c:v>2.5785796679189006</c:v>
                </c:pt>
                <c:pt idx="1039">
                  <c:v>2.5788296366741084</c:v>
                </c:pt>
                <c:pt idx="1040">
                  <c:v>2.5790796054293157</c:v>
                </c:pt>
                <c:pt idx="1041">
                  <c:v>2.5793295741845235</c:v>
                </c:pt>
                <c:pt idx="1042">
                  <c:v>2.5795795429397308</c:v>
                </c:pt>
                <c:pt idx="1043">
                  <c:v>2.5798295116949381</c:v>
                </c:pt>
                <c:pt idx="1044">
                  <c:v>2.5800794804501455</c:v>
                </c:pt>
                <c:pt idx="1045">
                  <c:v>2.5803294492053528</c:v>
                </c:pt>
                <c:pt idx="1046">
                  <c:v>2.5805794179605606</c:v>
                </c:pt>
                <c:pt idx="1047">
                  <c:v>2.5808293867157679</c:v>
                </c:pt>
                <c:pt idx="1048">
                  <c:v>2.5810793554709752</c:v>
                </c:pt>
                <c:pt idx="1049">
                  <c:v>2.5813293242261826</c:v>
                </c:pt>
                <c:pt idx="1050">
                  <c:v>2.5815792929813903</c:v>
                </c:pt>
                <c:pt idx="1051">
                  <c:v>2.5818292617365977</c:v>
                </c:pt>
                <c:pt idx="1052">
                  <c:v>2.582079230491805</c:v>
                </c:pt>
                <c:pt idx="1053">
                  <c:v>2.5823291992470123</c:v>
                </c:pt>
                <c:pt idx="1054">
                  <c:v>2.5825791680022201</c:v>
                </c:pt>
                <c:pt idx="1055">
                  <c:v>2.5828291367574274</c:v>
                </c:pt>
                <c:pt idx="1056">
                  <c:v>2.5830791055126348</c:v>
                </c:pt>
                <c:pt idx="1057">
                  <c:v>2.5833290742678421</c:v>
                </c:pt>
                <c:pt idx="1058">
                  <c:v>2.5835790430230499</c:v>
                </c:pt>
                <c:pt idx="1059">
                  <c:v>2.5838290117782572</c:v>
                </c:pt>
                <c:pt idx="1060">
                  <c:v>2.5840789805334645</c:v>
                </c:pt>
                <c:pt idx="1061">
                  <c:v>2.5843289492886719</c:v>
                </c:pt>
                <c:pt idx="1062">
                  <c:v>2.5845789180438792</c:v>
                </c:pt>
                <c:pt idx="1063">
                  <c:v>2.584828886799087</c:v>
                </c:pt>
                <c:pt idx="1064">
                  <c:v>2.5850788555542943</c:v>
                </c:pt>
                <c:pt idx="1065">
                  <c:v>2.5853288243095016</c:v>
                </c:pt>
                <c:pt idx="1066">
                  <c:v>2.5855787930647089</c:v>
                </c:pt>
                <c:pt idx="1067">
                  <c:v>2.5858287618199167</c:v>
                </c:pt>
                <c:pt idx="1068">
                  <c:v>2.5860787305751241</c:v>
                </c:pt>
                <c:pt idx="1069">
                  <c:v>2.5863286993303314</c:v>
                </c:pt>
                <c:pt idx="1070">
                  <c:v>2.5865786680855392</c:v>
                </c:pt>
                <c:pt idx="1071">
                  <c:v>2.5868286368407465</c:v>
                </c:pt>
                <c:pt idx="1072">
                  <c:v>2.5870786055959538</c:v>
                </c:pt>
                <c:pt idx="1073">
                  <c:v>2.5873285743511616</c:v>
                </c:pt>
                <c:pt idx="1074">
                  <c:v>2.5875785431063689</c:v>
                </c:pt>
                <c:pt idx="1075">
                  <c:v>2.5878285118615763</c:v>
                </c:pt>
                <c:pt idx="1076">
                  <c:v>2.5880784806167836</c:v>
                </c:pt>
                <c:pt idx="1077">
                  <c:v>2.5883284493719914</c:v>
                </c:pt>
                <c:pt idx="1078">
                  <c:v>2.5885784181271987</c:v>
                </c:pt>
                <c:pt idx="1079">
                  <c:v>2.588828386882406</c:v>
                </c:pt>
                <c:pt idx="1080">
                  <c:v>2.5890783556376133</c:v>
                </c:pt>
                <c:pt idx="1081">
                  <c:v>2.5893283243928211</c:v>
                </c:pt>
                <c:pt idx="1082">
                  <c:v>2.5895782931480285</c:v>
                </c:pt>
                <c:pt idx="1083">
                  <c:v>2.5898282619032358</c:v>
                </c:pt>
                <c:pt idx="1084">
                  <c:v>2.5900782306584431</c:v>
                </c:pt>
                <c:pt idx="1085">
                  <c:v>2.5903281994136504</c:v>
                </c:pt>
                <c:pt idx="1086">
                  <c:v>2.5905781681688582</c:v>
                </c:pt>
                <c:pt idx="1087">
                  <c:v>2.5908281369240656</c:v>
                </c:pt>
                <c:pt idx="1088">
                  <c:v>2.5910781056792729</c:v>
                </c:pt>
                <c:pt idx="1089">
                  <c:v>2.5913280744344802</c:v>
                </c:pt>
                <c:pt idx="1090">
                  <c:v>2.591578043189688</c:v>
                </c:pt>
                <c:pt idx="1091">
                  <c:v>2.5918280119448953</c:v>
                </c:pt>
                <c:pt idx="1092">
                  <c:v>2.5920779807001026</c:v>
                </c:pt>
                <c:pt idx="1093">
                  <c:v>2.59232794945531</c:v>
                </c:pt>
                <c:pt idx="1094">
                  <c:v>2.5925779182105178</c:v>
                </c:pt>
                <c:pt idx="1095">
                  <c:v>2.5928278869657251</c:v>
                </c:pt>
                <c:pt idx="1096">
                  <c:v>2.5930778557209324</c:v>
                </c:pt>
                <c:pt idx="1097">
                  <c:v>2.5933278244761402</c:v>
                </c:pt>
                <c:pt idx="1098">
                  <c:v>2.5935777932313475</c:v>
                </c:pt>
                <c:pt idx="1099">
                  <c:v>2.5938277619865548</c:v>
                </c:pt>
                <c:pt idx="1100">
                  <c:v>2.5940777307417622</c:v>
                </c:pt>
                <c:pt idx="1101">
                  <c:v>2.5943276994969695</c:v>
                </c:pt>
                <c:pt idx="1102">
                  <c:v>2.5945776682521773</c:v>
                </c:pt>
                <c:pt idx="1103">
                  <c:v>2.5948276370073846</c:v>
                </c:pt>
                <c:pt idx="1104">
                  <c:v>2.5950776057625919</c:v>
                </c:pt>
                <c:pt idx="1105">
                  <c:v>2.5953275745177993</c:v>
                </c:pt>
                <c:pt idx="1106">
                  <c:v>2.5955775432730066</c:v>
                </c:pt>
                <c:pt idx="1107">
                  <c:v>2.5958275120282144</c:v>
                </c:pt>
                <c:pt idx="1108">
                  <c:v>2.5960774807834217</c:v>
                </c:pt>
                <c:pt idx="1109">
                  <c:v>2.596327449538629</c:v>
                </c:pt>
                <c:pt idx="1110">
                  <c:v>2.5965774182938364</c:v>
                </c:pt>
                <c:pt idx="1111">
                  <c:v>2.5968273870490441</c:v>
                </c:pt>
                <c:pt idx="1112">
                  <c:v>2.5970773558042515</c:v>
                </c:pt>
                <c:pt idx="1113">
                  <c:v>2.5973273245594588</c:v>
                </c:pt>
                <c:pt idx="1114">
                  <c:v>2.5975772933146661</c:v>
                </c:pt>
                <c:pt idx="1115">
                  <c:v>2.5978272620698735</c:v>
                </c:pt>
                <c:pt idx="1116">
                  <c:v>2.5980772308250812</c:v>
                </c:pt>
                <c:pt idx="1117">
                  <c:v>2.5983271995802886</c:v>
                </c:pt>
                <c:pt idx="1118">
                  <c:v>2.5985771683354959</c:v>
                </c:pt>
                <c:pt idx="1119">
                  <c:v>2.5988271370907032</c:v>
                </c:pt>
                <c:pt idx="1120">
                  <c:v>2.5990771058459106</c:v>
                </c:pt>
                <c:pt idx="1121">
                  <c:v>2.5993270746011183</c:v>
                </c:pt>
                <c:pt idx="1122">
                  <c:v>2.5995770433563257</c:v>
                </c:pt>
                <c:pt idx="1123">
                  <c:v>2.599827012111533</c:v>
                </c:pt>
                <c:pt idx="1124">
                  <c:v>2.6000769808667408</c:v>
                </c:pt>
                <c:pt idx="1125">
                  <c:v>2.6003269496219481</c:v>
                </c:pt>
                <c:pt idx="1126">
                  <c:v>2.6005769183771554</c:v>
                </c:pt>
                <c:pt idx="1127">
                  <c:v>2.6008268871323628</c:v>
                </c:pt>
                <c:pt idx="1128">
                  <c:v>2.6010768558875705</c:v>
                </c:pt>
                <c:pt idx="1129">
                  <c:v>2.6013268246427779</c:v>
                </c:pt>
                <c:pt idx="1130">
                  <c:v>2.6015767933979852</c:v>
                </c:pt>
                <c:pt idx="1131">
                  <c:v>2.601826762153193</c:v>
                </c:pt>
                <c:pt idx="1132">
                  <c:v>2.6020767309084003</c:v>
                </c:pt>
                <c:pt idx="1133">
                  <c:v>2.6023266996636076</c:v>
                </c:pt>
                <c:pt idx="1134">
                  <c:v>2.602576668418815</c:v>
                </c:pt>
                <c:pt idx="1135">
                  <c:v>2.6028266371740227</c:v>
                </c:pt>
                <c:pt idx="1136">
                  <c:v>2.6030766059292301</c:v>
                </c:pt>
                <c:pt idx="1137">
                  <c:v>2.6033265746844374</c:v>
                </c:pt>
                <c:pt idx="1138">
                  <c:v>2.6035765434396447</c:v>
                </c:pt>
                <c:pt idx="1139">
                  <c:v>2.6038265121948525</c:v>
                </c:pt>
                <c:pt idx="1140">
                  <c:v>2.6040764809500598</c:v>
                </c:pt>
                <c:pt idx="1141">
                  <c:v>2.6043264497052672</c:v>
                </c:pt>
                <c:pt idx="1142">
                  <c:v>2.6045764184604745</c:v>
                </c:pt>
                <c:pt idx="1143">
                  <c:v>2.6048263872156818</c:v>
                </c:pt>
                <c:pt idx="1144">
                  <c:v>2.6050763559708896</c:v>
                </c:pt>
                <c:pt idx="1145">
                  <c:v>2.6053263247260969</c:v>
                </c:pt>
                <c:pt idx="1146">
                  <c:v>2.6055762934813043</c:v>
                </c:pt>
                <c:pt idx="1147">
                  <c:v>2.605826262236512</c:v>
                </c:pt>
                <c:pt idx="1148">
                  <c:v>2.6060762309917194</c:v>
                </c:pt>
                <c:pt idx="1149">
                  <c:v>2.6063261997469267</c:v>
                </c:pt>
                <c:pt idx="1150">
                  <c:v>2.606576168502134</c:v>
                </c:pt>
                <c:pt idx="1151">
                  <c:v>2.6068261372573414</c:v>
                </c:pt>
                <c:pt idx="1152">
                  <c:v>2.6070761060125487</c:v>
                </c:pt>
                <c:pt idx="1153">
                  <c:v>2.6073260747677565</c:v>
                </c:pt>
                <c:pt idx="1154">
                  <c:v>2.6075760435229638</c:v>
                </c:pt>
                <c:pt idx="1155">
                  <c:v>2.6078260122781711</c:v>
                </c:pt>
                <c:pt idx="1156">
                  <c:v>2.6080759810333785</c:v>
                </c:pt>
                <c:pt idx="1157">
                  <c:v>2.6083259497885862</c:v>
                </c:pt>
                <c:pt idx="1158">
                  <c:v>2.6085759185437936</c:v>
                </c:pt>
                <c:pt idx="1159">
                  <c:v>2.6088258872990009</c:v>
                </c:pt>
                <c:pt idx="1160">
                  <c:v>2.6090758560542082</c:v>
                </c:pt>
                <c:pt idx="1161">
                  <c:v>2.609325824809416</c:v>
                </c:pt>
                <c:pt idx="1162">
                  <c:v>2.6095757935646233</c:v>
                </c:pt>
                <c:pt idx="1163">
                  <c:v>2.6098257623198307</c:v>
                </c:pt>
                <c:pt idx="1164">
                  <c:v>2.610075731075038</c:v>
                </c:pt>
                <c:pt idx="1165">
                  <c:v>2.6103256998302453</c:v>
                </c:pt>
                <c:pt idx="1166">
                  <c:v>2.6105756685854531</c:v>
                </c:pt>
                <c:pt idx="1167">
                  <c:v>2.6108256373406604</c:v>
                </c:pt>
                <c:pt idx="1168">
                  <c:v>2.6110756060958678</c:v>
                </c:pt>
                <c:pt idx="1169">
                  <c:v>2.6113255748510751</c:v>
                </c:pt>
                <c:pt idx="1170">
                  <c:v>2.6115755436062824</c:v>
                </c:pt>
                <c:pt idx="1171">
                  <c:v>2.6118255123614902</c:v>
                </c:pt>
                <c:pt idx="1172">
                  <c:v>2.6120754811166975</c:v>
                </c:pt>
                <c:pt idx="1173">
                  <c:v>2.6123254498719048</c:v>
                </c:pt>
                <c:pt idx="1174">
                  <c:v>2.6125754186271122</c:v>
                </c:pt>
                <c:pt idx="1175">
                  <c:v>2.61282538738232</c:v>
                </c:pt>
                <c:pt idx="1176">
                  <c:v>2.6130753561375273</c:v>
                </c:pt>
                <c:pt idx="1177">
                  <c:v>2.6133253248927346</c:v>
                </c:pt>
                <c:pt idx="1178">
                  <c:v>2.6135752936479419</c:v>
                </c:pt>
                <c:pt idx="1179">
                  <c:v>2.6138252624031497</c:v>
                </c:pt>
                <c:pt idx="1180">
                  <c:v>2.614075231158357</c:v>
                </c:pt>
                <c:pt idx="1181">
                  <c:v>2.6143251999135644</c:v>
                </c:pt>
                <c:pt idx="1182">
                  <c:v>2.6145751686687717</c:v>
                </c:pt>
                <c:pt idx="1183">
                  <c:v>2.614825137423979</c:v>
                </c:pt>
                <c:pt idx="1184">
                  <c:v>2.6150751061791868</c:v>
                </c:pt>
                <c:pt idx="1185">
                  <c:v>2.6153250749343941</c:v>
                </c:pt>
                <c:pt idx="1186">
                  <c:v>2.6155750436896015</c:v>
                </c:pt>
                <c:pt idx="1187">
                  <c:v>2.6158250124448088</c:v>
                </c:pt>
                <c:pt idx="1188">
                  <c:v>2.6160749812000166</c:v>
                </c:pt>
                <c:pt idx="1189">
                  <c:v>2.6163249499552239</c:v>
                </c:pt>
                <c:pt idx="1190">
                  <c:v>2.6165749187104312</c:v>
                </c:pt>
                <c:pt idx="1191">
                  <c:v>2.6168248874656386</c:v>
                </c:pt>
                <c:pt idx="1192">
                  <c:v>2.6170748562208463</c:v>
                </c:pt>
                <c:pt idx="1193">
                  <c:v>2.6173248249760537</c:v>
                </c:pt>
                <c:pt idx="1194">
                  <c:v>2.617574793731261</c:v>
                </c:pt>
                <c:pt idx="1195">
                  <c:v>2.6178247624864683</c:v>
                </c:pt>
                <c:pt idx="1196">
                  <c:v>2.6180747312416761</c:v>
                </c:pt>
                <c:pt idx="1197">
                  <c:v>2.6183246999968834</c:v>
                </c:pt>
                <c:pt idx="1198">
                  <c:v>2.6185746687520908</c:v>
                </c:pt>
                <c:pt idx="1199">
                  <c:v>2.6188246375072981</c:v>
                </c:pt>
                <c:pt idx="1200">
                  <c:v>2.6190746062625059</c:v>
                </c:pt>
                <c:pt idx="1201">
                  <c:v>2.6193245750177132</c:v>
                </c:pt>
                <c:pt idx="1202">
                  <c:v>2.6195745437729205</c:v>
                </c:pt>
                <c:pt idx="1203">
                  <c:v>2.6198245125281283</c:v>
                </c:pt>
                <c:pt idx="1204">
                  <c:v>2.6200744812833356</c:v>
                </c:pt>
                <c:pt idx="1205">
                  <c:v>2.620324450038543</c:v>
                </c:pt>
                <c:pt idx="1206">
                  <c:v>2.6205744187937503</c:v>
                </c:pt>
                <c:pt idx="1207">
                  <c:v>2.6208243875489581</c:v>
                </c:pt>
                <c:pt idx="1208">
                  <c:v>2.6210743563041654</c:v>
                </c:pt>
                <c:pt idx="1209">
                  <c:v>2.6213243250593727</c:v>
                </c:pt>
                <c:pt idx="1210">
                  <c:v>2.6215742938145801</c:v>
                </c:pt>
                <c:pt idx="1211">
                  <c:v>2.6218242625697878</c:v>
                </c:pt>
                <c:pt idx="1212">
                  <c:v>2.6220742313249952</c:v>
                </c:pt>
                <c:pt idx="1213">
                  <c:v>2.6223242000802025</c:v>
                </c:pt>
                <c:pt idx="1214">
                  <c:v>2.6225741688354098</c:v>
                </c:pt>
                <c:pt idx="1215">
                  <c:v>2.6228241375906172</c:v>
                </c:pt>
                <c:pt idx="1216">
                  <c:v>2.6230741063458249</c:v>
                </c:pt>
                <c:pt idx="1217">
                  <c:v>2.6233240751010323</c:v>
                </c:pt>
                <c:pt idx="1218">
                  <c:v>2.62357404385624</c:v>
                </c:pt>
                <c:pt idx="1219">
                  <c:v>2.6238240126114474</c:v>
                </c:pt>
                <c:pt idx="1220">
                  <c:v>2.6240739813666547</c:v>
                </c:pt>
                <c:pt idx="1221">
                  <c:v>2.624323950121862</c:v>
                </c:pt>
                <c:pt idx="1222">
                  <c:v>2.6245739188770698</c:v>
                </c:pt>
                <c:pt idx="1223">
                  <c:v>2.6248238876322771</c:v>
                </c:pt>
                <c:pt idx="1224">
                  <c:v>2.6250738563874845</c:v>
                </c:pt>
                <c:pt idx="1225">
                  <c:v>2.6253238251426918</c:v>
                </c:pt>
                <c:pt idx="1226">
                  <c:v>2.6255737938978996</c:v>
                </c:pt>
                <c:pt idx="1227">
                  <c:v>2.6258237626531069</c:v>
                </c:pt>
                <c:pt idx="1228">
                  <c:v>2.6260737314083142</c:v>
                </c:pt>
                <c:pt idx="1229">
                  <c:v>2.6263237001635216</c:v>
                </c:pt>
                <c:pt idx="1230">
                  <c:v>2.6265736689187293</c:v>
                </c:pt>
                <c:pt idx="1231">
                  <c:v>2.6268236376739367</c:v>
                </c:pt>
                <c:pt idx="1232">
                  <c:v>2.627073606429144</c:v>
                </c:pt>
                <c:pt idx="1233">
                  <c:v>2.6273235751843513</c:v>
                </c:pt>
                <c:pt idx="1234">
                  <c:v>2.6275735439395591</c:v>
                </c:pt>
                <c:pt idx="1235">
                  <c:v>2.6278235126947664</c:v>
                </c:pt>
                <c:pt idx="1236">
                  <c:v>2.6280734814499738</c:v>
                </c:pt>
                <c:pt idx="1237">
                  <c:v>2.6283234502051811</c:v>
                </c:pt>
                <c:pt idx="1238">
                  <c:v>2.6285734189603889</c:v>
                </c:pt>
                <c:pt idx="1239">
                  <c:v>2.6288233877155962</c:v>
                </c:pt>
                <c:pt idx="1240">
                  <c:v>2.6290733564708035</c:v>
                </c:pt>
                <c:pt idx="1241">
                  <c:v>2.6293233252260109</c:v>
                </c:pt>
                <c:pt idx="1242">
                  <c:v>2.6295732939812186</c:v>
                </c:pt>
                <c:pt idx="1243">
                  <c:v>2.629823262736426</c:v>
                </c:pt>
                <c:pt idx="1244">
                  <c:v>2.6300732314916333</c:v>
                </c:pt>
                <c:pt idx="1245">
                  <c:v>2.6303232002468406</c:v>
                </c:pt>
                <c:pt idx="1246">
                  <c:v>2.6305731690020484</c:v>
                </c:pt>
                <c:pt idx="1247">
                  <c:v>2.6308231377572557</c:v>
                </c:pt>
                <c:pt idx="1248">
                  <c:v>2.6310731065124631</c:v>
                </c:pt>
                <c:pt idx="1249">
                  <c:v>2.6313230752676704</c:v>
                </c:pt>
                <c:pt idx="1250">
                  <c:v>2.6315730440228777</c:v>
                </c:pt>
                <c:pt idx="1251">
                  <c:v>2.6318230127780855</c:v>
                </c:pt>
                <c:pt idx="1252">
                  <c:v>2.6320729815332928</c:v>
                </c:pt>
                <c:pt idx="1253">
                  <c:v>2.6323229502885002</c:v>
                </c:pt>
                <c:pt idx="1254">
                  <c:v>2.6325729190437075</c:v>
                </c:pt>
                <c:pt idx="1255">
                  <c:v>2.6328228877989153</c:v>
                </c:pt>
                <c:pt idx="1256">
                  <c:v>2.6330728565541226</c:v>
                </c:pt>
                <c:pt idx="1257">
                  <c:v>2.6333228253093299</c:v>
                </c:pt>
                <c:pt idx="1258">
                  <c:v>2.6335727940645377</c:v>
                </c:pt>
                <c:pt idx="1259">
                  <c:v>2.633822762819745</c:v>
                </c:pt>
                <c:pt idx="1260">
                  <c:v>2.6340727315749524</c:v>
                </c:pt>
                <c:pt idx="1261">
                  <c:v>2.6343227003301597</c:v>
                </c:pt>
                <c:pt idx="1262">
                  <c:v>2.6345726690853675</c:v>
                </c:pt>
                <c:pt idx="1263">
                  <c:v>2.6348226378405748</c:v>
                </c:pt>
                <c:pt idx="1264">
                  <c:v>2.6350726065957821</c:v>
                </c:pt>
                <c:pt idx="1265">
                  <c:v>2.6353225753509895</c:v>
                </c:pt>
                <c:pt idx="1266">
                  <c:v>2.6355725441061968</c:v>
                </c:pt>
                <c:pt idx="1267">
                  <c:v>2.6358225128614046</c:v>
                </c:pt>
                <c:pt idx="1268">
                  <c:v>2.6360724816166119</c:v>
                </c:pt>
                <c:pt idx="1269">
                  <c:v>2.6363224503718192</c:v>
                </c:pt>
                <c:pt idx="1270">
                  <c:v>2.6365724191270266</c:v>
                </c:pt>
                <c:pt idx="1271">
                  <c:v>2.6368223878822339</c:v>
                </c:pt>
                <c:pt idx="1272">
                  <c:v>2.6370723566374417</c:v>
                </c:pt>
                <c:pt idx="1273">
                  <c:v>2.637322325392649</c:v>
                </c:pt>
                <c:pt idx="1274">
                  <c:v>2.6375722941478563</c:v>
                </c:pt>
                <c:pt idx="1275">
                  <c:v>2.6378222629030641</c:v>
                </c:pt>
                <c:pt idx="1276">
                  <c:v>2.6380722316582714</c:v>
                </c:pt>
                <c:pt idx="1277">
                  <c:v>2.6383222004134788</c:v>
                </c:pt>
                <c:pt idx="1278">
                  <c:v>2.6385721691686861</c:v>
                </c:pt>
                <c:pt idx="1279">
                  <c:v>2.6388221379238939</c:v>
                </c:pt>
                <c:pt idx="1280">
                  <c:v>2.6390721066791012</c:v>
                </c:pt>
                <c:pt idx="1281">
                  <c:v>2.6393220754343085</c:v>
                </c:pt>
                <c:pt idx="1282">
                  <c:v>2.6395720441895159</c:v>
                </c:pt>
                <c:pt idx="1283">
                  <c:v>2.6398220129447232</c:v>
                </c:pt>
                <c:pt idx="1284">
                  <c:v>2.6400719816999305</c:v>
                </c:pt>
                <c:pt idx="1285">
                  <c:v>2.6403219504551383</c:v>
                </c:pt>
                <c:pt idx="1286">
                  <c:v>2.6405719192103456</c:v>
                </c:pt>
                <c:pt idx="1287">
                  <c:v>2.6408218879655529</c:v>
                </c:pt>
                <c:pt idx="1288">
                  <c:v>2.6410718567207603</c:v>
                </c:pt>
                <c:pt idx="1289">
                  <c:v>2.6413218254759681</c:v>
                </c:pt>
                <c:pt idx="1290">
                  <c:v>2.6415717942311754</c:v>
                </c:pt>
                <c:pt idx="1291">
                  <c:v>2.6418217629863827</c:v>
                </c:pt>
                <c:pt idx="1292">
                  <c:v>2.6420717317415905</c:v>
                </c:pt>
                <c:pt idx="1293">
                  <c:v>2.6423217004967978</c:v>
                </c:pt>
                <c:pt idx="1294">
                  <c:v>2.6425716692520052</c:v>
                </c:pt>
                <c:pt idx="1295">
                  <c:v>2.6428216380072125</c:v>
                </c:pt>
                <c:pt idx="1296">
                  <c:v>2.6430716067624203</c:v>
                </c:pt>
                <c:pt idx="1297">
                  <c:v>2.6433215755176276</c:v>
                </c:pt>
                <c:pt idx="1298">
                  <c:v>2.6435715442728349</c:v>
                </c:pt>
                <c:pt idx="1299">
                  <c:v>2.6438215130280427</c:v>
                </c:pt>
                <c:pt idx="1300">
                  <c:v>2.64407148178325</c:v>
                </c:pt>
                <c:pt idx="1301">
                  <c:v>2.6443214505384574</c:v>
                </c:pt>
                <c:pt idx="1302">
                  <c:v>2.6445714192936647</c:v>
                </c:pt>
                <c:pt idx="1303">
                  <c:v>2.6448213880488725</c:v>
                </c:pt>
                <c:pt idx="1304">
                  <c:v>2.6450713568040798</c:v>
                </c:pt>
                <c:pt idx="1305">
                  <c:v>2.6453213255592871</c:v>
                </c:pt>
                <c:pt idx="1306">
                  <c:v>2.6455712943144944</c:v>
                </c:pt>
                <c:pt idx="1307">
                  <c:v>2.6458212630697022</c:v>
                </c:pt>
                <c:pt idx="1308">
                  <c:v>2.6460712318249096</c:v>
                </c:pt>
                <c:pt idx="1309">
                  <c:v>2.6463212005801169</c:v>
                </c:pt>
                <c:pt idx="1310">
                  <c:v>2.6465711693353242</c:v>
                </c:pt>
                <c:pt idx="1311">
                  <c:v>2.646821138090532</c:v>
                </c:pt>
                <c:pt idx="1312">
                  <c:v>2.6470711068457393</c:v>
                </c:pt>
                <c:pt idx="1313">
                  <c:v>2.6473210756009466</c:v>
                </c:pt>
                <c:pt idx="1314">
                  <c:v>2.647571044356154</c:v>
                </c:pt>
                <c:pt idx="1315">
                  <c:v>2.6478210131113613</c:v>
                </c:pt>
                <c:pt idx="1316">
                  <c:v>2.6480709818665691</c:v>
                </c:pt>
                <c:pt idx="1317">
                  <c:v>2.6483209506217764</c:v>
                </c:pt>
                <c:pt idx="1318">
                  <c:v>2.6485709193769837</c:v>
                </c:pt>
                <c:pt idx="1319">
                  <c:v>2.6488208881321911</c:v>
                </c:pt>
                <c:pt idx="1320">
                  <c:v>2.6490708568873984</c:v>
                </c:pt>
                <c:pt idx="1321">
                  <c:v>2.6493208256426062</c:v>
                </c:pt>
                <c:pt idx="1322">
                  <c:v>2.6495707943978135</c:v>
                </c:pt>
                <c:pt idx="1323">
                  <c:v>2.6498207631530208</c:v>
                </c:pt>
                <c:pt idx="1324">
                  <c:v>2.6500707319082286</c:v>
                </c:pt>
                <c:pt idx="1325">
                  <c:v>2.6503207006634359</c:v>
                </c:pt>
                <c:pt idx="1326">
                  <c:v>2.6505706694186433</c:v>
                </c:pt>
                <c:pt idx="1327">
                  <c:v>2.6508206381738506</c:v>
                </c:pt>
                <c:pt idx="1328">
                  <c:v>2.6510706069290584</c:v>
                </c:pt>
                <c:pt idx="1329">
                  <c:v>2.6513205756842657</c:v>
                </c:pt>
                <c:pt idx="1330">
                  <c:v>2.651570544439473</c:v>
                </c:pt>
                <c:pt idx="1331">
                  <c:v>2.6518205131946804</c:v>
                </c:pt>
                <c:pt idx="1332">
                  <c:v>2.6520704819498881</c:v>
                </c:pt>
                <c:pt idx="1333">
                  <c:v>2.6523204507050955</c:v>
                </c:pt>
                <c:pt idx="1334">
                  <c:v>2.6525704194603028</c:v>
                </c:pt>
                <c:pt idx="1335">
                  <c:v>2.6528203882155106</c:v>
                </c:pt>
                <c:pt idx="1336">
                  <c:v>2.6530703569707179</c:v>
                </c:pt>
                <c:pt idx="1337">
                  <c:v>2.6533203257259252</c:v>
                </c:pt>
                <c:pt idx="1338">
                  <c:v>2.6535702944811326</c:v>
                </c:pt>
                <c:pt idx="1339">
                  <c:v>2.6538202632363403</c:v>
                </c:pt>
                <c:pt idx="1340">
                  <c:v>2.6540702319915477</c:v>
                </c:pt>
                <c:pt idx="1341">
                  <c:v>2.654320200746755</c:v>
                </c:pt>
                <c:pt idx="1342">
                  <c:v>2.6545701695019623</c:v>
                </c:pt>
                <c:pt idx="1343">
                  <c:v>2.6548201382571701</c:v>
                </c:pt>
                <c:pt idx="1344">
                  <c:v>2.6550701070123774</c:v>
                </c:pt>
                <c:pt idx="1345">
                  <c:v>2.6553200757675848</c:v>
                </c:pt>
                <c:pt idx="1346">
                  <c:v>2.6555700445227921</c:v>
                </c:pt>
                <c:pt idx="1347">
                  <c:v>2.6558200132779999</c:v>
                </c:pt>
                <c:pt idx="1348">
                  <c:v>2.6560699820332072</c:v>
                </c:pt>
                <c:pt idx="1349">
                  <c:v>2.6563199507884145</c:v>
                </c:pt>
                <c:pt idx="1350">
                  <c:v>2.6565699195436223</c:v>
                </c:pt>
                <c:pt idx="1351">
                  <c:v>2.6568198882988296</c:v>
                </c:pt>
                <c:pt idx="1352">
                  <c:v>2.657069857054037</c:v>
                </c:pt>
                <c:pt idx="1353">
                  <c:v>2.6573198258092443</c:v>
                </c:pt>
                <c:pt idx="1354">
                  <c:v>2.6575697945644521</c:v>
                </c:pt>
                <c:pt idx="1355">
                  <c:v>2.6578197633196594</c:v>
                </c:pt>
                <c:pt idx="1356">
                  <c:v>2.6580697320748667</c:v>
                </c:pt>
                <c:pt idx="1357">
                  <c:v>2.6583197008300741</c:v>
                </c:pt>
                <c:pt idx="1358">
                  <c:v>2.6585696695852818</c:v>
                </c:pt>
                <c:pt idx="1359">
                  <c:v>2.6588196383404892</c:v>
                </c:pt>
                <c:pt idx="1360">
                  <c:v>2.6590696070956965</c:v>
                </c:pt>
                <c:pt idx="1361">
                  <c:v>2.6593195758509038</c:v>
                </c:pt>
                <c:pt idx="1362">
                  <c:v>2.6595695446061116</c:v>
                </c:pt>
                <c:pt idx="1363">
                  <c:v>2.6598195133613189</c:v>
                </c:pt>
                <c:pt idx="1364">
                  <c:v>2.6600694821165263</c:v>
                </c:pt>
                <c:pt idx="1365">
                  <c:v>2.6603194508717336</c:v>
                </c:pt>
                <c:pt idx="1366">
                  <c:v>2.6605694196269414</c:v>
                </c:pt>
                <c:pt idx="1367">
                  <c:v>2.6608193883821487</c:v>
                </c:pt>
                <c:pt idx="1368">
                  <c:v>2.661069357137356</c:v>
                </c:pt>
                <c:pt idx="1369">
                  <c:v>2.6613193258925634</c:v>
                </c:pt>
                <c:pt idx="1370">
                  <c:v>2.6615692946477711</c:v>
                </c:pt>
                <c:pt idx="1371">
                  <c:v>2.6618192634029785</c:v>
                </c:pt>
                <c:pt idx="1372">
                  <c:v>2.6620692321581858</c:v>
                </c:pt>
                <c:pt idx="1373">
                  <c:v>2.6623192009133936</c:v>
                </c:pt>
                <c:pt idx="1374">
                  <c:v>2.6625691696686009</c:v>
                </c:pt>
                <c:pt idx="1375">
                  <c:v>2.6628191384238082</c:v>
                </c:pt>
                <c:pt idx="1376">
                  <c:v>2.6630691071790156</c:v>
                </c:pt>
                <c:pt idx="1377">
                  <c:v>2.6633190759342229</c:v>
                </c:pt>
                <c:pt idx="1378">
                  <c:v>2.6635690446894307</c:v>
                </c:pt>
                <c:pt idx="1379">
                  <c:v>2.663819013444638</c:v>
                </c:pt>
                <c:pt idx="1380">
                  <c:v>2.6640689821998453</c:v>
                </c:pt>
                <c:pt idx="1381">
                  <c:v>2.6643189509550527</c:v>
                </c:pt>
                <c:pt idx="1382">
                  <c:v>2.66456891971026</c:v>
                </c:pt>
                <c:pt idx="1383">
                  <c:v>2.6648188884654678</c:v>
                </c:pt>
                <c:pt idx="1384">
                  <c:v>2.6650688572206751</c:v>
                </c:pt>
                <c:pt idx="1385">
                  <c:v>2.6653188259758824</c:v>
                </c:pt>
                <c:pt idx="1386">
                  <c:v>2.6655687947310898</c:v>
                </c:pt>
                <c:pt idx="1387">
                  <c:v>2.6658187634862971</c:v>
                </c:pt>
                <c:pt idx="1388">
                  <c:v>2.6660687322415049</c:v>
                </c:pt>
                <c:pt idx="1389">
                  <c:v>2.6663187009967122</c:v>
                </c:pt>
                <c:pt idx="1390">
                  <c:v>2.6665686697519195</c:v>
                </c:pt>
                <c:pt idx="1391">
                  <c:v>2.6668186385071269</c:v>
                </c:pt>
                <c:pt idx="1392">
                  <c:v>2.6670686072623346</c:v>
                </c:pt>
                <c:pt idx="1393">
                  <c:v>2.667318576017542</c:v>
                </c:pt>
                <c:pt idx="1394">
                  <c:v>2.6675685447727493</c:v>
                </c:pt>
                <c:pt idx="1395">
                  <c:v>2.6678185135279566</c:v>
                </c:pt>
                <c:pt idx="1396">
                  <c:v>2.6680684822831644</c:v>
                </c:pt>
                <c:pt idx="1397">
                  <c:v>2.6683184510383717</c:v>
                </c:pt>
                <c:pt idx="1398">
                  <c:v>2.6685684197935791</c:v>
                </c:pt>
                <c:pt idx="1399">
                  <c:v>2.6688183885487864</c:v>
                </c:pt>
                <c:pt idx="1400">
                  <c:v>2.6690683573039937</c:v>
                </c:pt>
                <c:pt idx="1401">
                  <c:v>2.6693183260592015</c:v>
                </c:pt>
                <c:pt idx="1402">
                  <c:v>2.6695682948144088</c:v>
                </c:pt>
                <c:pt idx="1403">
                  <c:v>2.6698182635696162</c:v>
                </c:pt>
                <c:pt idx="1404">
                  <c:v>2.6700682323248235</c:v>
                </c:pt>
                <c:pt idx="1405">
                  <c:v>2.6703182010800313</c:v>
                </c:pt>
                <c:pt idx="1406">
                  <c:v>2.6705681698352386</c:v>
                </c:pt>
                <c:pt idx="1407">
                  <c:v>2.6708181385904459</c:v>
                </c:pt>
                <c:pt idx="1408">
                  <c:v>2.6710681073456533</c:v>
                </c:pt>
                <c:pt idx="1409">
                  <c:v>2.671318076100861</c:v>
                </c:pt>
                <c:pt idx="1410">
                  <c:v>2.6715680448560684</c:v>
                </c:pt>
                <c:pt idx="1411">
                  <c:v>2.6718180136112757</c:v>
                </c:pt>
                <c:pt idx="1412">
                  <c:v>2.672067982366483</c:v>
                </c:pt>
                <c:pt idx="1413">
                  <c:v>2.6723179511216908</c:v>
                </c:pt>
                <c:pt idx="1414">
                  <c:v>2.6725679198768981</c:v>
                </c:pt>
                <c:pt idx="1415">
                  <c:v>2.6728178886321055</c:v>
                </c:pt>
                <c:pt idx="1416">
                  <c:v>2.6730678573873128</c:v>
                </c:pt>
                <c:pt idx="1417">
                  <c:v>2.6733178261425201</c:v>
                </c:pt>
                <c:pt idx="1418">
                  <c:v>2.6735677948977279</c:v>
                </c:pt>
                <c:pt idx="1419">
                  <c:v>2.6738177636529352</c:v>
                </c:pt>
                <c:pt idx="1420">
                  <c:v>2.6740677324081426</c:v>
                </c:pt>
                <c:pt idx="1421">
                  <c:v>2.6743177011633499</c:v>
                </c:pt>
                <c:pt idx="1422">
                  <c:v>2.6745676699185577</c:v>
                </c:pt>
                <c:pt idx="1423">
                  <c:v>2.674817638673765</c:v>
                </c:pt>
                <c:pt idx="1424">
                  <c:v>2.6750676074289723</c:v>
                </c:pt>
                <c:pt idx="1425">
                  <c:v>2.6753175761841796</c:v>
                </c:pt>
                <c:pt idx="1426">
                  <c:v>2.6755675449393874</c:v>
                </c:pt>
                <c:pt idx="1427">
                  <c:v>2.6758175136945948</c:v>
                </c:pt>
                <c:pt idx="1428">
                  <c:v>2.6760674824498021</c:v>
                </c:pt>
                <c:pt idx="1429">
                  <c:v>2.6763174512050094</c:v>
                </c:pt>
                <c:pt idx="1430">
                  <c:v>2.6765674199602167</c:v>
                </c:pt>
                <c:pt idx="1431">
                  <c:v>2.6768173887154245</c:v>
                </c:pt>
                <c:pt idx="1432">
                  <c:v>2.6770673574706318</c:v>
                </c:pt>
                <c:pt idx="1433">
                  <c:v>2.6773173262258392</c:v>
                </c:pt>
                <c:pt idx="1434">
                  <c:v>2.6775672949810465</c:v>
                </c:pt>
                <c:pt idx="1435">
                  <c:v>2.6778172637362543</c:v>
                </c:pt>
                <c:pt idx="1436">
                  <c:v>2.6780672324914616</c:v>
                </c:pt>
                <c:pt idx="1437">
                  <c:v>2.6783172012466689</c:v>
                </c:pt>
                <c:pt idx="1438">
                  <c:v>2.6785671700018763</c:v>
                </c:pt>
                <c:pt idx="1439">
                  <c:v>2.678817138757084</c:v>
                </c:pt>
                <c:pt idx="1440">
                  <c:v>2.6790671075122914</c:v>
                </c:pt>
                <c:pt idx="1441">
                  <c:v>2.6793170762674987</c:v>
                </c:pt>
                <c:pt idx="1442">
                  <c:v>2.679567045022706</c:v>
                </c:pt>
                <c:pt idx="1443">
                  <c:v>2.6798170137779138</c:v>
                </c:pt>
                <c:pt idx="1444">
                  <c:v>2.6800669825331211</c:v>
                </c:pt>
                <c:pt idx="1445">
                  <c:v>2.6803169512883285</c:v>
                </c:pt>
                <c:pt idx="1446">
                  <c:v>2.6805669200435358</c:v>
                </c:pt>
                <c:pt idx="1447">
                  <c:v>2.6808168887987436</c:v>
                </c:pt>
                <c:pt idx="1448">
                  <c:v>2.6810668575539509</c:v>
                </c:pt>
                <c:pt idx="1449">
                  <c:v>2.6813168263091582</c:v>
                </c:pt>
                <c:pt idx="1450">
                  <c:v>2.6815667950643656</c:v>
                </c:pt>
                <c:pt idx="1451">
                  <c:v>2.6818167638195729</c:v>
                </c:pt>
                <c:pt idx="1452">
                  <c:v>2.6820667325747807</c:v>
                </c:pt>
                <c:pt idx="1453">
                  <c:v>2.682316701329988</c:v>
                </c:pt>
                <c:pt idx="1454">
                  <c:v>2.6825666700851953</c:v>
                </c:pt>
                <c:pt idx="1455">
                  <c:v>2.6828166388404031</c:v>
                </c:pt>
                <c:pt idx="1456">
                  <c:v>2.6830666075956104</c:v>
                </c:pt>
                <c:pt idx="1457">
                  <c:v>2.6833165763508178</c:v>
                </c:pt>
                <c:pt idx="1458">
                  <c:v>2.6835665451060251</c:v>
                </c:pt>
                <c:pt idx="1459">
                  <c:v>2.6838165138612324</c:v>
                </c:pt>
                <c:pt idx="1460">
                  <c:v>2.6840664826164402</c:v>
                </c:pt>
                <c:pt idx="1461">
                  <c:v>2.6843164513716475</c:v>
                </c:pt>
                <c:pt idx="1462">
                  <c:v>2.6845664201268549</c:v>
                </c:pt>
                <c:pt idx="1463">
                  <c:v>2.6848163888820622</c:v>
                </c:pt>
                <c:pt idx="1464">
                  <c:v>2.6850663576372695</c:v>
                </c:pt>
                <c:pt idx="1465">
                  <c:v>2.6853163263924773</c:v>
                </c:pt>
                <c:pt idx="1466">
                  <c:v>2.6855662951476846</c:v>
                </c:pt>
                <c:pt idx="1467">
                  <c:v>2.685816263902892</c:v>
                </c:pt>
                <c:pt idx="1468">
                  <c:v>2.6860662326580997</c:v>
                </c:pt>
                <c:pt idx="1469">
                  <c:v>2.6863162014133071</c:v>
                </c:pt>
                <c:pt idx="1470">
                  <c:v>2.6865661701685144</c:v>
                </c:pt>
                <c:pt idx="1471">
                  <c:v>2.6868161389237217</c:v>
                </c:pt>
                <c:pt idx="1472">
                  <c:v>2.6870661076789291</c:v>
                </c:pt>
                <c:pt idx="1473">
                  <c:v>2.6873160764341368</c:v>
                </c:pt>
                <c:pt idx="1474">
                  <c:v>2.6875660451893442</c:v>
                </c:pt>
                <c:pt idx="1475">
                  <c:v>2.6878160139445515</c:v>
                </c:pt>
                <c:pt idx="1476">
                  <c:v>2.6880659826997588</c:v>
                </c:pt>
                <c:pt idx="1477">
                  <c:v>2.6883159514549666</c:v>
                </c:pt>
                <c:pt idx="1478">
                  <c:v>2.6885659202101739</c:v>
                </c:pt>
                <c:pt idx="1479">
                  <c:v>2.6888158889653813</c:v>
                </c:pt>
                <c:pt idx="1480">
                  <c:v>2.6890658577205886</c:v>
                </c:pt>
                <c:pt idx="1481">
                  <c:v>2.6893158264757964</c:v>
                </c:pt>
                <c:pt idx="1482">
                  <c:v>2.6895657952310037</c:v>
                </c:pt>
                <c:pt idx="1483">
                  <c:v>2.689815763986211</c:v>
                </c:pt>
                <c:pt idx="1484">
                  <c:v>2.6900657327414184</c:v>
                </c:pt>
                <c:pt idx="1485">
                  <c:v>2.6903157014966257</c:v>
                </c:pt>
                <c:pt idx="1486">
                  <c:v>2.6905656702518335</c:v>
                </c:pt>
                <c:pt idx="1487">
                  <c:v>2.6908156390070408</c:v>
                </c:pt>
                <c:pt idx="1488">
                  <c:v>2.6910656077622481</c:v>
                </c:pt>
                <c:pt idx="1489">
                  <c:v>2.6913155765174555</c:v>
                </c:pt>
                <c:pt idx="1490">
                  <c:v>2.6915655452726632</c:v>
                </c:pt>
                <c:pt idx="1491">
                  <c:v>2.6918155140278706</c:v>
                </c:pt>
                <c:pt idx="1492">
                  <c:v>2.6920654827830779</c:v>
                </c:pt>
                <c:pt idx="1493">
                  <c:v>2.6923154515382857</c:v>
                </c:pt>
                <c:pt idx="1494">
                  <c:v>2.692565420293493</c:v>
                </c:pt>
                <c:pt idx="1495">
                  <c:v>2.6928153890487003</c:v>
                </c:pt>
                <c:pt idx="1496">
                  <c:v>2.6930653578039081</c:v>
                </c:pt>
                <c:pt idx="1497">
                  <c:v>2.6933153265591154</c:v>
                </c:pt>
                <c:pt idx="1498">
                  <c:v>2.6935652953143228</c:v>
                </c:pt>
                <c:pt idx="1499">
                  <c:v>2.6938152640695301</c:v>
                </c:pt>
                <c:pt idx="1500">
                  <c:v>2.6940652328247374</c:v>
                </c:pt>
                <c:pt idx="1501">
                  <c:v>2.6945151316051024</c:v>
                </c:pt>
                <c:pt idx="1502">
                  <c:v>2.6949650303854673</c:v>
                </c:pt>
                <c:pt idx="1503">
                  <c:v>2.6954149291658323</c:v>
                </c:pt>
                <c:pt idx="1504">
                  <c:v>2.6958648279461972</c:v>
                </c:pt>
                <c:pt idx="1505">
                  <c:v>2.6963147267265617</c:v>
                </c:pt>
                <c:pt idx="1506">
                  <c:v>2.6967646255069266</c:v>
                </c:pt>
                <c:pt idx="1507">
                  <c:v>2.6972145242872911</c:v>
                </c:pt>
                <c:pt idx="1508">
                  <c:v>2.6976644230676561</c:v>
                </c:pt>
                <c:pt idx="1509">
                  <c:v>2.698114321848021</c:v>
                </c:pt>
                <c:pt idx="1510">
                  <c:v>2.698564220628386</c:v>
                </c:pt>
                <c:pt idx="1511">
                  <c:v>2.6990141194087509</c:v>
                </c:pt>
                <c:pt idx="1512">
                  <c:v>2.6994640181891154</c:v>
                </c:pt>
                <c:pt idx="1513">
                  <c:v>2.6999139169694804</c:v>
                </c:pt>
                <c:pt idx="1514">
                  <c:v>2.7003638157498453</c:v>
                </c:pt>
                <c:pt idx="1515">
                  <c:v>2.7008137145302098</c:v>
                </c:pt>
                <c:pt idx="1516">
                  <c:v>2.7012636133105747</c:v>
                </c:pt>
                <c:pt idx="1517">
                  <c:v>2.7017135120909397</c:v>
                </c:pt>
                <c:pt idx="1518">
                  <c:v>2.7021634108713042</c:v>
                </c:pt>
                <c:pt idx="1519">
                  <c:v>2.7026133096516691</c:v>
                </c:pt>
                <c:pt idx="1520">
                  <c:v>2.7030632084320341</c:v>
                </c:pt>
                <c:pt idx="1521">
                  <c:v>2.703513107212399</c:v>
                </c:pt>
                <c:pt idx="1522">
                  <c:v>2.7039630059927635</c:v>
                </c:pt>
                <c:pt idx="1523">
                  <c:v>2.7044129047731285</c:v>
                </c:pt>
                <c:pt idx="1524">
                  <c:v>2.7048628035534934</c:v>
                </c:pt>
                <c:pt idx="1525">
                  <c:v>2.7053127023338579</c:v>
                </c:pt>
                <c:pt idx="1526">
                  <c:v>2.7057626011142228</c:v>
                </c:pt>
                <c:pt idx="1527">
                  <c:v>2.7062124998945878</c:v>
                </c:pt>
                <c:pt idx="1528">
                  <c:v>2.7066623986749523</c:v>
                </c:pt>
                <c:pt idx="1529">
                  <c:v>2.7071122974553172</c:v>
                </c:pt>
                <c:pt idx="1530">
                  <c:v>2.7075621962356822</c:v>
                </c:pt>
                <c:pt idx="1531">
                  <c:v>2.7080120950160471</c:v>
                </c:pt>
                <c:pt idx="1532">
                  <c:v>2.7084619937964116</c:v>
                </c:pt>
                <c:pt idx="1533">
                  <c:v>2.7089118925767766</c:v>
                </c:pt>
                <c:pt idx="1534">
                  <c:v>2.7093617913571415</c:v>
                </c:pt>
                <c:pt idx="1535">
                  <c:v>2.7098116901375064</c:v>
                </c:pt>
                <c:pt idx="1536">
                  <c:v>2.7102615889178709</c:v>
                </c:pt>
                <c:pt idx="1537">
                  <c:v>2.7107114876982359</c:v>
                </c:pt>
                <c:pt idx="1538">
                  <c:v>2.7111613864786008</c:v>
                </c:pt>
                <c:pt idx="1539">
                  <c:v>2.7116112852589658</c:v>
                </c:pt>
                <c:pt idx="1540">
                  <c:v>2.7120611840393303</c:v>
                </c:pt>
                <c:pt idx="1541">
                  <c:v>2.7125110828196952</c:v>
                </c:pt>
                <c:pt idx="1542">
                  <c:v>2.7129609816000602</c:v>
                </c:pt>
                <c:pt idx="1543">
                  <c:v>2.7134108803804247</c:v>
                </c:pt>
                <c:pt idx="1544">
                  <c:v>2.7138607791607896</c:v>
                </c:pt>
                <c:pt idx="1545">
                  <c:v>2.7143106779411545</c:v>
                </c:pt>
                <c:pt idx="1546">
                  <c:v>2.714760576721519</c:v>
                </c:pt>
                <c:pt idx="1547">
                  <c:v>2.715210475501884</c:v>
                </c:pt>
                <c:pt idx="1548">
                  <c:v>2.7156603742822489</c:v>
                </c:pt>
                <c:pt idx="1549">
                  <c:v>2.7161102730626134</c:v>
                </c:pt>
                <c:pt idx="1550">
                  <c:v>2.7165601718429784</c:v>
                </c:pt>
                <c:pt idx="1551">
                  <c:v>2.7170100706233433</c:v>
                </c:pt>
                <c:pt idx="1552">
                  <c:v>2.7174599694037078</c:v>
                </c:pt>
                <c:pt idx="1553">
                  <c:v>2.7179098681840728</c:v>
                </c:pt>
                <c:pt idx="1554">
                  <c:v>2.7183597669644377</c:v>
                </c:pt>
                <c:pt idx="1555">
                  <c:v>2.7188096657448022</c:v>
                </c:pt>
                <c:pt idx="1556">
                  <c:v>2.7192595645251671</c:v>
                </c:pt>
                <c:pt idx="1557">
                  <c:v>2.7197094633055321</c:v>
                </c:pt>
                <c:pt idx="1558">
                  <c:v>2.720159362085897</c:v>
                </c:pt>
                <c:pt idx="1559">
                  <c:v>2.7206092608662615</c:v>
                </c:pt>
                <c:pt idx="1560">
                  <c:v>2.7210591596466265</c:v>
                </c:pt>
                <c:pt idx="1561">
                  <c:v>2.721509058426991</c:v>
                </c:pt>
                <c:pt idx="1562">
                  <c:v>2.7219589572073559</c:v>
                </c:pt>
                <c:pt idx="1563">
                  <c:v>2.7224088559877209</c:v>
                </c:pt>
                <c:pt idx="1564">
                  <c:v>2.7228587547680854</c:v>
                </c:pt>
                <c:pt idx="1565">
                  <c:v>2.7233086535484503</c:v>
                </c:pt>
                <c:pt idx="1566">
                  <c:v>2.7237585523288153</c:v>
                </c:pt>
                <c:pt idx="1567">
                  <c:v>2.7242084511091802</c:v>
                </c:pt>
                <c:pt idx="1568">
                  <c:v>2.7246583498895447</c:v>
                </c:pt>
                <c:pt idx="1569">
                  <c:v>2.7251082486699096</c:v>
                </c:pt>
                <c:pt idx="1570">
                  <c:v>2.7255581474502741</c:v>
                </c:pt>
                <c:pt idx="1571">
                  <c:v>2.7260080462306391</c:v>
                </c:pt>
                <c:pt idx="1572">
                  <c:v>2.726457945011004</c:v>
                </c:pt>
                <c:pt idx="1573">
                  <c:v>2.726907843791369</c:v>
                </c:pt>
                <c:pt idx="1574">
                  <c:v>2.7273577425717335</c:v>
                </c:pt>
                <c:pt idx="1575">
                  <c:v>2.7278076413520984</c:v>
                </c:pt>
                <c:pt idx="1576">
                  <c:v>2.7282575401324629</c:v>
                </c:pt>
                <c:pt idx="1577">
                  <c:v>2.7287074389128279</c:v>
                </c:pt>
                <c:pt idx="1578">
                  <c:v>2.7291573376931928</c:v>
                </c:pt>
                <c:pt idx="1579">
                  <c:v>2.7296072364735577</c:v>
                </c:pt>
                <c:pt idx="1580">
                  <c:v>2.7300571352539222</c:v>
                </c:pt>
                <c:pt idx="1581">
                  <c:v>2.7305070340342872</c:v>
                </c:pt>
                <c:pt idx="1582">
                  <c:v>2.7309569328146521</c:v>
                </c:pt>
                <c:pt idx="1583">
                  <c:v>2.7314068315950171</c:v>
                </c:pt>
                <c:pt idx="1584">
                  <c:v>2.7318567303753816</c:v>
                </c:pt>
                <c:pt idx="1585">
                  <c:v>2.7323066291557465</c:v>
                </c:pt>
                <c:pt idx="1586">
                  <c:v>2.7327565279361115</c:v>
                </c:pt>
                <c:pt idx="1587">
                  <c:v>2.733206426716476</c:v>
                </c:pt>
                <c:pt idx="1588">
                  <c:v>2.7336563254968409</c:v>
                </c:pt>
                <c:pt idx="1589">
                  <c:v>2.7341062242772058</c:v>
                </c:pt>
                <c:pt idx="1590">
                  <c:v>2.7345561230575703</c:v>
                </c:pt>
                <c:pt idx="1591">
                  <c:v>2.7350060218379353</c:v>
                </c:pt>
                <c:pt idx="1592">
                  <c:v>2.7354559206183002</c:v>
                </c:pt>
                <c:pt idx="1593">
                  <c:v>2.7359058193986647</c:v>
                </c:pt>
                <c:pt idx="1594">
                  <c:v>2.7363557181790297</c:v>
                </c:pt>
                <c:pt idx="1595">
                  <c:v>2.7368056169593946</c:v>
                </c:pt>
                <c:pt idx="1596">
                  <c:v>2.7372555157397596</c:v>
                </c:pt>
                <c:pt idx="1597">
                  <c:v>2.7377054145201241</c:v>
                </c:pt>
                <c:pt idx="1598">
                  <c:v>2.738155313300489</c:v>
                </c:pt>
                <c:pt idx="1599">
                  <c:v>2.7386052120808539</c:v>
                </c:pt>
                <c:pt idx="1600">
                  <c:v>2.7390551108612189</c:v>
                </c:pt>
                <c:pt idx="1601">
                  <c:v>2.7395050096415834</c:v>
                </c:pt>
                <c:pt idx="1602">
                  <c:v>2.7399549084219483</c:v>
                </c:pt>
                <c:pt idx="1603">
                  <c:v>2.7404048072023133</c:v>
                </c:pt>
                <c:pt idx="1604">
                  <c:v>2.7408547059826778</c:v>
                </c:pt>
                <c:pt idx="1605">
                  <c:v>2.7413046047630427</c:v>
                </c:pt>
                <c:pt idx="1606">
                  <c:v>2.7417545035434077</c:v>
                </c:pt>
                <c:pt idx="1607">
                  <c:v>2.7422044023237722</c:v>
                </c:pt>
                <c:pt idx="1608">
                  <c:v>2.7426543011041371</c:v>
                </c:pt>
                <c:pt idx="1609">
                  <c:v>2.743104199884502</c:v>
                </c:pt>
                <c:pt idx="1610">
                  <c:v>2.743554098664867</c:v>
                </c:pt>
                <c:pt idx="1611">
                  <c:v>2.7440039974452315</c:v>
                </c:pt>
                <c:pt idx="1612">
                  <c:v>2.7444538962255964</c:v>
                </c:pt>
                <c:pt idx="1613">
                  <c:v>2.7449037950059614</c:v>
                </c:pt>
                <c:pt idx="1614">
                  <c:v>2.7453536937863263</c:v>
                </c:pt>
                <c:pt idx="1615">
                  <c:v>2.7458035925666908</c:v>
                </c:pt>
                <c:pt idx="1616">
                  <c:v>2.7462534913470558</c:v>
                </c:pt>
                <c:pt idx="1617">
                  <c:v>2.7467033901274207</c:v>
                </c:pt>
                <c:pt idx="1618">
                  <c:v>2.7471532889077852</c:v>
                </c:pt>
                <c:pt idx="1619">
                  <c:v>2.7476031876881502</c:v>
                </c:pt>
                <c:pt idx="1620">
                  <c:v>2.7480530864685151</c:v>
                </c:pt>
                <c:pt idx="1621">
                  <c:v>2.74850298524888</c:v>
                </c:pt>
                <c:pt idx="1622">
                  <c:v>2.7489528840292445</c:v>
                </c:pt>
                <c:pt idx="1623">
                  <c:v>2.7494027828096095</c:v>
                </c:pt>
                <c:pt idx="1624">
                  <c:v>2.7498526815899744</c:v>
                </c:pt>
                <c:pt idx="1625">
                  <c:v>2.7503025803703394</c:v>
                </c:pt>
                <c:pt idx="1626">
                  <c:v>2.7507524791507039</c:v>
                </c:pt>
                <c:pt idx="1627">
                  <c:v>2.7512023779310688</c:v>
                </c:pt>
                <c:pt idx="1628">
                  <c:v>2.7516522767114338</c:v>
                </c:pt>
                <c:pt idx="1629">
                  <c:v>2.7521021754917983</c:v>
                </c:pt>
                <c:pt idx="1630">
                  <c:v>2.7525520742721632</c:v>
                </c:pt>
                <c:pt idx="1631">
                  <c:v>2.7530019730525281</c:v>
                </c:pt>
                <c:pt idx="1632">
                  <c:v>2.7534518718328931</c:v>
                </c:pt>
                <c:pt idx="1633">
                  <c:v>2.7539017706132576</c:v>
                </c:pt>
                <c:pt idx="1634">
                  <c:v>2.7543516693936225</c:v>
                </c:pt>
                <c:pt idx="1635">
                  <c:v>2.7548015681739875</c:v>
                </c:pt>
                <c:pt idx="1636">
                  <c:v>2.755251466954352</c:v>
                </c:pt>
                <c:pt idx="1637">
                  <c:v>2.7557013657347169</c:v>
                </c:pt>
                <c:pt idx="1638">
                  <c:v>2.7561512645150819</c:v>
                </c:pt>
                <c:pt idx="1639">
                  <c:v>2.7566011632954468</c:v>
                </c:pt>
                <c:pt idx="1640">
                  <c:v>2.7570510620758113</c:v>
                </c:pt>
                <c:pt idx="1641">
                  <c:v>2.7575009608561762</c:v>
                </c:pt>
                <c:pt idx="1642">
                  <c:v>2.7579508596365412</c:v>
                </c:pt>
                <c:pt idx="1643">
                  <c:v>2.7584007584169057</c:v>
                </c:pt>
                <c:pt idx="1644">
                  <c:v>2.7588506571972706</c:v>
                </c:pt>
                <c:pt idx="1645">
                  <c:v>2.7593005559776356</c:v>
                </c:pt>
                <c:pt idx="1646">
                  <c:v>2.7597504547580005</c:v>
                </c:pt>
                <c:pt idx="1647">
                  <c:v>2.760200353538365</c:v>
                </c:pt>
                <c:pt idx="1648">
                  <c:v>2.76065025231873</c:v>
                </c:pt>
                <c:pt idx="1649">
                  <c:v>2.7611001510990949</c:v>
                </c:pt>
                <c:pt idx="1650">
                  <c:v>2.7615500498794598</c:v>
                </c:pt>
                <c:pt idx="1651">
                  <c:v>2.7619999486598243</c:v>
                </c:pt>
                <c:pt idx="1652">
                  <c:v>2.7624498474401893</c:v>
                </c:pt>
                <c:pt idx="1653">
                  <c:v>2.7628997462205542</c:v>
                </c:pt>
                <c:pt idx="1654">
                  <c:v>2.7633496450009187</c:v>
                </c:pt>
                <c:pt idx="1655">
                  <c:v>2.7637995437812837</c:v>
                </c:pt>
                <c:pt idx="1656">
                  <c:v>2.7642494425616486</c:v>
                </c:pt>
                <c:pt idx="1657">
                  <c:v>2.7646993413420131</c:v>
                </c:pt>
                <c:pt idx="1658">
                  <c:v>2.7651492401223781</c:v>
                </c:pt>
                <c:pt idx="1659">
                  <c:v>2.765599138902743</c:v>
                </c:pt>
                <c:pt idx="1660">
                  <c:v>2.7660490376831075</c:v>
                </c:pt>
                <c:pt idx="1661">
                  <c:v>2.7664989364634724</c:v>
                </c:pt>
                <c:pt idx="1662">
                  <c:v>2.7669488352438374</c:v>
                </c:pt>
                <c:pt idx="1663">
                  <c:v>2.7673987340242023</c:v>
                </c:pt>
                <c:pt idx="1664">
                  <c:v>2.7678486328045668</c:v>
                </c:pt>
                <c:pt idx="1665">
                  <c:v>2.7682985315849318</c:v>
                </c:pt>
                <c:pt idx="1666">
                  <c:v>2.7687484303652967</c:v>
                </c:pt>
                <c:pt idx="1667">
                  <c:v>2.7691983291456617</c:v>
                </c:pt>
                <c:pt idx="1668">
                  <c:v>2.7696482279260262</c:v>
                </c:pt>
                <c:pt idx="1669">
                  <c:v>2.7700981267063911</c:v>
                </c:pt>
                <c:pt idx="1670">
                  <c:v>2.770548025486756</c:v>
                </c:pt>
                <c:pt idx="1671">
                  <c:v>2.7709979242671205</c:v>
                </c:pt>
                <c:pt idx="1672">
                  <c:v>2.7714478230474855</c:v>
                </c:pt>
                <c:pt idx="1673">
                  <c:v>2.7718977218278504</c:v>
                </c:pt>
                <c:pt idx="1674">
                  <c:v>2.7723476206082149</c:v>
                </c:pt>
                <c:pt idx="1675">
                  <c:v>2.7727975193885799</c:v>
                </c:pt>
                <c:pt idx="1676">
                  <c:v>2.7732474181689448</c:v>
                </c:pt>
                <c:pt idx="1677">
                  <c:v>2.7736973169493093</c:v>
                </c:pt>
                <c:pt idx="1678">
                  <c:v>2.7741472157296743</c:v>
                </c:pt>
                <c:pt idx="1679">
                  <c:v>2.7745971145100392</c:v>
                </c:pt>
                <c:pt idx="1680">
                  <c:v>2.7750470132904042</c:v>
                </c:pt>
                <c:pt idx="1681">
                  <c:v>2.7754969120707691</c:v>
                </c:pt>
                <c:pt idx="1682">
                  <c:v>2.7759468108511336</c:v>
                </c:pt>
                <c:pt idx="1683">
                  <c:v>2.7763967096314985</c:v>
                </c:pt>
                <c:pt idx="1684">
                  <c:v>2.7768466084118635</c:v>
                </c:pt>
                <c:pt idx="1685">
                  <c:v>2.7772965071922284</c:v>
                </c:pt>
                <c:pt idx="1686">
                  <c:v>2.7777464059725929</c:v>
                </c:pt>
                <c:pt idx="1687">
                  <c:v>2.7781963047529579</c:v>
                </c:pt>
                <c:pt idx="1688">
                  <c:v>2.7786462035333228</c:v>
                </c:pt>
                <c:pt idx="1689">
                  <c:v>2.7790961023136878</c:v>
                </c:pt>
                <c:pt idx="1690">
                  <c:v>2.7795460010940523</c:v>
                </c:pt>
                <c:pt idx="1691">
                  <c:v>2.7799958998744172</c:v>
                </c:pt>
                <c:pt idx="1692">
                  <c:v>2.7804457986547821</c:v>
                </c:pt>
                <c:pt idx="1693">
                  <c:v>2.7808956974351466</c:v>
                </c:pt>
                <c:pt idx="1694">
                  <c:v>2.7813455962155116</c:v>
                </c:pt>
                <c:pt idx="1695">
                  <c:v>2.7817954949958765</c:v>
                </c:pt>
                <c:pt idx="1696">
                  <c:v>2.7822453937762415</c:v>
                </c:pt>
                <c:pt idx="1697">
                  <c:v>2.782695292556606</c:v>
                </c:pt>
                <c:pt idx="1698">
                  <c:v>2.7831451913369709</c:v>
                </c:pt>
                <c:pt idx="1699">
                  <c:v>2.7835950901173359</c:v>
                </c:pt>
                <c:pt idx="1700">
                  <c:v>2.7840449888977004</c:v>
                </c:pt>
                <c:pt idx="1701">
                  <c:v>2.7844948876780653</c:v>
                </c:pt>
                <c:pt idx="1702">
                  <c:v>2.7849447864584302</c:v>
                </c:pt>
                <c:pt idx="1703">
                  <c:v>2.7853946852387952</c:v>
                </c:pt>
                <c:pt idx="1704">
                  <c:v>2.7858445840191597</c:v>
                </c:pt>
                <c:pt idx="1705">
                  <c:v>2.7862944827995246</c:v>
                </c:pt>
                <c:pt idx="1706">
                  <c:v>2.7867443815798891</c:v>
                </c:pt>
                <c:pt idx="1707">
                  <c:v>2.7871942803602541</c:v>
                </c:pt>
                <c:pt idx="1708">
                  <c:v>2.787644179140619</c:v>
                </c:pt>
                <c:pt idx="1709">
                  <c:v>2.788094077920984</c:v>
                </c:pt>
                <c:pt idx="1710">
                  <c:v>2.7885439767013485</c:v>
                </c:pt>
                <c:pt idx="1711">
                  <c:v>2.788993875481713</c:v>
                </c:pt>
                <c:pt idx="1712">
                  <c:v>2.7894437742620779</c:v>
                </c:pt>
                <c:pt idx="1713">
                  <c:v>2.7898936730424428</c:v>
                </c:pt>
                <c:pt idx="1714">
                  <c:v>2.7903435718228073</c:v>
                </c:pt>
                <c:pt idx="1715">
                  <c:v>2.7907934706031723</c:v>
                </c:pt>
                <c:pt idx="1716">
                  <c:v>2.7912433693835372</c:v>
                </c:pt>
                <c:pt idx="1717">
                  <c:v>2.7916932681639017</c:v>
                </c:pt>
                <c:pt idx="1718">
                  <c:v>2.7921431669442667</c:v>
                </c:pt>
                <c:pt idx="1719">
                  <c:v>2.7925930657246316</c:v>
                </c:pt>
                <c:pt idx="1720">
                  <c:v>2.7930429645049966</c:v>
                </c:pt>
                <c:pt idx="1721">
                  <c:v>2.7934928632853611</c:v>
                </c:pt>
                <c:pt idx="1722">
                  <c:v>2.793942762065726</c:v>
                </c:pt>
                <c:pt idx="1723">
                  <c:v>2.7943926608460909</c:v>
                </c:pt>
                <c:pt idx="1724">
                  <c:v>2.7948425596264559</c:v>
                </c:pt>
                <c:pt idx="1725">
                  <c:v>2.7952924584068204</c:v>
                </c:pt>
                <c:pt idx="1726">
                  <c:v>2.7957423571871853</c:v>
                </c:pt>
                <c:pt idx="1727">
                  <c:v>2.7961922559675503</c:v>
                </c:pt>
                <c:pt idx="1728">
                  <c:v>2.7966421547479148</c:v>
                </c:pt>
                <c:pt idx="1729">
                  <c:v>2.7970920535282797</c:v>
                </c:pt>
                <c:pt idx="1730">
                  <c:v>2.7975419523086447</c:v>
                </c:pt>
                <c:pt idx="1731">
                  <c:v>2.7979918510890096</c:v>
                </c:pt>
                <c:pt idx="1732">
                  <c:v>2.7984417498693746</c:v>
                </c:pt>
                <c:pt idx="1733">
                  <c:v>2.7988916486497391</c:v>
                </c:pt>
                <c:pt idx="1734">
                  <c:v>2.799341547430104</c:v>
                </c:pt>
                <c:pt idx="1735">
                  <c:v>2.7997914462104685</c:v>
                </c:pt>
                <c:pt idx="1736">
                  <c:v>2.8002413449908334</c:v>
                </c:pt>
                <c:pt idx="1737">
                  <c:v>2.8006912437711984</c:v>
                </c:pt>
                <c:pt idx="1738">
                  <c:v>2.8011411425515633</c:v>
                </c:pt>
                <c:pt idx="1739">
                  <c:v>2.8015910413319278</c:v>
                </c:pt>
                <c:pt idx="1740">
                  <c:v>2.8020409401122928</c:v>
                </c:pt>
                <c:pt idx="1741">
                  <c:v>2.8024908388926577</c:v>
                </c:pt>
                <c:pt idx="1742">
                  <c:v>2.8029407376730222</c:v>
                </c:pt>
                <c:pt idx="1743">
                  <c:v>2.8033906364533872</c:v>
                </c:pt>
                <c:pt idx="1744">
                  <c:v>2.8038405352337521</c:v>
                </c:pt>
                <c:pt idx="1745">
                  <c:v>2.8042904340141166</c:v>
                </c:pt>
                <c:pt idx="1746">
                  <c:v>2.8047403327944815</c:v>
                </c:pt>
                <c:pt idx="1747">
                  <c:v>2.8051902315748465</c:v>
                </c:pt>
                <c:pt idx="1748">
                  <c:v>2.805640130355211</c:v>
                </c:pt>
                <c:pt idx="1749">
                  <c:v>2.8060900291355759</c:v>
                </c:pt>
                <c:pt idx="1750">
                  <c:v>2.8065399279159409</c:v>
                </c:pt>
                <c:pt idx="1751">
                  <c:v>2.8069898266963058</c:v>
                </c:pt>
                <c:pt idx="1752">
                  <c:v>2.8074397254766708</c:v>
                </c:pt>
                <c:pt idx="1753">
                  <c:v>2.8078896242570353</c:v>
                </c:pt>
                <c:pt idx="1754">
                  <c:v>2.8083395230374002</c:v>
                </c:pt>
                <c:pt idx="1755">
                  <c:v>2.8087894218177651</c:v>
                </c:pt>
                <c:pt idx="1756">
                  <c:v>2.8092393205981296</c:v>
                </c:pt>
                <c:pt idx="1757">
                  <c:v>2.8096892193784946</c:v>
                </c:pt>
                <c:pt idx="1758">
                  <c:v>2.8101391181588595</c:v>
                </c:pt>
                <c:pt idx="1759">
                  <c:v>2.810589016939224</c:v>
                </c:pt>
                <c:pt idx="1760">
                  <c:v>2.811038915719589</c:v>
                </c:pt>
                <c:pt idx="1761">
                  <c:v>2.8114888144999535</c:v>
                </c:pt>
                <c:pt idx="1762">
                  <c:v>2.8119387132803184</c:v>
                </c:pt>
                <c:pt idx="1763">
                  <c:v>2.8123886120606829</c:v>
                </c:pt>
                <c:pt idx="1764">
                  <c:v>2.8128385108410479</c:v>
                </c:pt>
                <c:pt idx="1765">
                  <c:v>2.8132884096214128</c:v>
                </c:pt>
                <c:pt idx="1766">
                  <c:v>2.8137383084017777</c:v>
                </c:pt>
                <c:pt idx="1767">
                  <c:v>2.8141882071821422</c:v>
                </c:pt>
                <c:pt idx="1768">
                  <c:v>2.8146381059625072</c:v>
                </c:pt>
                <c:pt idx="1769">
                  <c:v>2.8150880047428721</c:v>
                </c:pt>
                <c:pt idx="1770">
                  <c:v>2.8155379035232366</c:v>
                </c:pt>
                <c:pt idx="1771">
                  <c:v>2.8159878023036016</c:v>
                </c:pt>
                <c:pt idx="1772">
                  <c:v>2.8164377010839665</c:v>
                </c:pt>
                <c:pt idx="1773">
                  <c:v>2.816887599864331</c:v>
                </c:pt>
                <c:pt idx="1774">
                  <c:v>2.817337498644696</c:v>
                </c:pt>
                <c:pt idx="1775">
                  <c:v>2.8177873974250609</c:v>
                </c:pt>
                <c:pt idx="1776">
                  <c:v>2.8182372962054254</c:v>
                </c:pt>
                <c:pt idx="1777">
                  <c:v>2.8186871949857903</c:v>
                </c:pt>
                <c:pt idx="1778">
                  <c:v>2.8191370937661548</c:v>
                </c:pt>
                <c:pt idx="1779">
                  <c:v>2.8195869925465198</c:v>
                </c:pt>
                <c:pt idx="1780">
                  <c:v>2.8200368913268847</c:v>
                </c:pt>
                <c:pt idx="1781">
                  <c:v>2.8204867901072492</c:v>
                </c:pt>
                <c:pt idx="1782">
                  <c:v>2.8209366888876142</c:v>
                </c:pt>
                <c:pt idx="1783">
                  <c:v>2.8213865876679791</c:v>
                </c:pt>
                <c:pt idx="1784">
                  <c:v>2.8218364864483441</c:v>
                </c:pt>
                <c:pt idx="1785">
                  <c:v>2.8222863852287086</c:v>
                </c:pt>
                <c:pt idx="1786">
                  <c:v>2.8227362840090735</c:v>
                </c:pt>
                <c:pt idx="1787">
                  <c:v>2.8231861827894384</c:v>
                </c:pt>
                <c:pt idx="1788">
                  <c:v>2.8236360815698029</c:v>
                </c:pt>
                <c:pt idx="1789">
                  <c:v>2.8240859803501679</c:v>
                </c:pt>
                <c:pt idx="1790">
                  <c:v>2.8245358791305328</c:v>
                </c:pt>
                <c:pt idx="1791">
                  <c:v>2.8249857779108978</c:v>
                </c:pt>
                <c:pt idx="1792">
                  <c:v>2.8254356766912623</c:v>
                </c:pt>
                <c:pt idx="1793">
                  <c:v>2.8258855754716272</c:v>
                </c:pt>
                <c:pt idx="1794">
                  <c:v>2.8263354742519922</c:v>
                </c:pt>
                <c:pt idx="1795">
                  <c:v>2.8267853730323571</c:v>
                </c:pt>
                <c:pt idx="1796">
                  <c:v>2.8272352718127221</c:v>
                </c:pt>
                <c:pt idx="1797">
                  <c:v>2.8276851705930865</c:v>
                </c:pt>
                <c:pt idx="1798">
                  <c:v>2.8281350693734515</c:v>
                </c:pt>
                <c:pt idx="1799">
                  <c:v>2.8285849681538164</c:v>
                </c:pt>
                <c:pt idx="1800">
                  <c:v>2.8290348669341814</c:v>
                </c:pt>
                <c:pt idx="1801">
                  <c:v>2.8294847657145459</c:v>
                </c:pt>
                <c:pt idx="1802">
                  <c:v>2.8299346644949108</c:v>
                </c:pt>
                <c:pt idx="1803">
                  <c:v>2.8303845632752758</c:v>
                </c:pt>
                <c:pt idx="1804">
                  <c:v>2.8308344620556403</c:v>
                </c:pt>
                <c:pt idx="1805">
                  <c:v>2.8312843608360052</c:v>
                </c:pt>
                <c:pt idx="1806">
                  <c:v>2.8317342596163702</c:v>
                </c:pt>
                <c:pt idx="1807">
                  <c:v>2.8321841583967351</c:v>
                </c:pt>
                <c:pt idx="1808">
                  <c:v>2.8326340571771</c:v>
                </c:pt>
                <c:pt idx="1809">
                  <c:v>2.8330839559574645</c:v>
                </c:pt>
                <c:pt idx="1810">
                  <c:v>2.8335338547378295</c:v>
                </c:pt>
                <c:pt idx="1811">
                  <c:v>2.8339837535181944</c:v>
                </c:pt>
                <c:pt idx="1812">
                  <c:v>2.8344336522985589</c:v>
                </c:pt>
                <c:pt idx="1813">
                  <c:v>2.8348835510789239</c:v>
                </c:pt>
                <c:pt idx="1814">
                  <c:v>2.8353334498592888</c:v>
                </c:pt>
                <c:pt idx="1815">
                  <c:v>2.8357833486396533</c:v>
                </c:pt>
                <c:pt idx="1816">
                  <c:v>2.8362332474200183</c:v>
                </c:pt>
                <c:pt idx="1817">
                  <c:v>2.8366831462003828</c:v>
                </c:pt>
                <c:pt idx="1818">
                  <c:v>2.8371330449807477</c:v>
                </c:pt>
                <c:pt idx="1819">
                  <c:v>2.8375829437611126</c:v>
                </c:pt>
                <c:pt idx="1820">
                  <c:v>2.8380328425414771</c:v>
                </c:pt>
                <c:pt idx="1821">
                  <c:v>2.8384827413218421</c:v>
                </c:pt>
                <c:pt idx="1822">
                  <c:v>2.838932640102207</c:v>
                </c:pt>
                <c:pt idx="1823">
                  <c:v>2.8393825388825715</c:v>
                </c:pt>
                <c:pt idx="1824">
                  <c:v>2.8398324376629365</c:v>
                </c:pt>
                <c:pt idx="1825">
                  <c:v>2.8402823364433014</c:v>
                </c:pt>
                <c:pt idx="1826">
                  <c:v>2.8407322352236664</c:v>
                </c:pt>
                <c:pt idx="1827">
                  <c:v>2.8411821340040313</c:v>
                </c:pt>
                <c:pt idx="1828">
                  <c:v>2.8416320327843958</c:v>
                </c:pt>
                <c:pt idx="1829">
                  <c:v>2.8420819315647607</c:v>
                </c:pt>
                <c:pt idx="1830">
                  <c:v>2.8425318303451257</c:v>
                </c:pt>
                <c:pt idx="1831">
                  <c:v>2.8429817291254906</c:v>
                </c:pt>
                <c:pt idx="1832">
                  <c:v>2.8434316279058551</c:v>
                </c:pt>
                <c:pt idx="1833">
                  <c:v>2.8438815266862201</c:v>
                </c:pt>
                <c:pt idx="1834">
                  <c:v>2.844331425466585</c:v>
                </c:pt>
                <c:pt idx="1835">
                  <c:v>2.8447813242469495</c:v>
                </c:pt>
                <c:pt idx="1836">
                  <c:v>2.8452312230273145</c:v>
                </c:pt>
                <c:pt idx="1837">
                  <c:v>2.8456811218076794</c:v>
                </c:pt>
                <c:pt idx="1838">
                  <c:v>2.8461310205880439</c:v>
                </c:pt>
                <c:pt idx="1839">
                  <c:v>2.8465809193684088</c:v>
                </c:pt>
                <c:pt idx="1840">
                  <c:v>2.8470308181487733</c:v>
                </c:pt>
                <c:pt idx="1841">
                  <c:v>2.8474807169291383</c:v>
                </c:pt>
                <c:pt idx="1842">
                  <c:v>2.8479306157095032</c:v>
                </c:pt>
                <c:pt idx="1843">
                  <c:v>2.8483805144898682</c:v>
                </c:pt>
                <c:pt idx="1844">
                  <c:v>2.8488304132702327</c:v>
                </c:pt>
                <c:pt idx="1845">
                  <c:v>2.8492803120505976</c:v>
                </c:pt>
                <c:pt idx="1846">
                  <c:v>2.8497302108309626</c:v>
                </c:pt>
                <c:pt idx="1847">
                  <c:v>2.8501801096113275</c:v>
                </c:pt>
                <c:pt idx="1848">
                  <c:v>2.850630008391692</c:v>
                </c:pt>
                <c:pt idx="1849">
                  <c:v>2.8510799071720569</c:v>
                </c:pt>
                <c:pt idx="1850">
                  <c:v>2.8515298059524219</c:v>
                </c:pt>
                <c:pt idx="1851">
                  <c:v>2.8519797047327864</c:v>
                </c:pt>
                <c:pt idx="1852">
                  <c:v>2.8524296035131513</c:v>
                </c:pt>
                <c:pt idx="1853">
                  <c:v>2.8528795022935163</c:v>
                </c:pt>
                <c:pt idx="1854">
                  <c:v>2.8533294010738812</c:v>
                </c:pt>
                <c:pt idx="1855">
                  <c:v>2.8537792998542457</c:v>
                </c:pt>
              </c:numCache>
            </c:numRef>
          </c:val>
          <c:smooth val="0"/>
        </c:ser>
        <c:dLbls>
          <c:showLegendKey val="0"/>
          <c:showVal val="0"/>
          <c:showCatName val="0"/>
          <c:showSerName val="0"/>
          <c:showPercent val="0"/>
          <c:showBubbleSize val="0"/>
        </c:dLbls>
        <c:marker val="1"/>
        <c:smooth val="0"/>
        <c:axId val="460650368"/>
        <c:axId val="460651904"/>
      </c:lineChart>
      <c:catAx>
        <c:axId val="460650368"/>
        <c:scaling>
          <c:orientation val="minMax"/>
        </c:scaling>
        <c:delete val="0"/>
        <c:axPos val="b"/>
        <c:numFmt formatCode="General" sourceLinked="1"/>
        <c:majorTickMark val="out"/>
        <c:minorTickMark val="none"/>
        <c:tickLblPos val="nextTo"/>
        <c:crossAx val="460651904"/>
        <c:crosses val="autoZero"/>
        <c:auto val="1"/>
        <c:lblAlgn val="ctr"/>
        <c:lblOffset val="100"/>
        <c:tickLblSkip val="200"/>
        <c:tickMarkSkip val="100"/>
        <c:noMultiLvlLbl val="0"/>
      </c:catAx>
      <c:valAx>
        <c:axId val="460651904"/>
        <c:scaling>
          <c:orientation val="minMax"/>
          <c:min val="2.3025999999999995"/>
        </c:scaling>
        <c:delete val="0"/>
        <c:axPos val="r"/>
        <c:numFmt formatCode="General" sourceLinked="1"/>
        <c:majorTickMark val="out"/>
        <c:minorTickMark val="none"/>
        <c:tickLblPos val="none"/>
        <c:crossAx val="460650368"/>
        <c:crosses val="max"/>
        <c:crossBetween val="between"/>
        <c:majorUnit val="0.57500000000000007"/>
      </c:valAx>
      <c:spPr>
        <a:ln>
          <a:noFill/>
        </a:ln>
      </c:spPr>
    </c:plotArea>
    <c:plotVisOnly val="1"/>
    <c:dispBlanksAs val="gap"/>
    <c:showDLblsOverMax val="0"/>
  </c:chart>
  <c:spPr>
    <a:ln>
      <a:solidFill>
        <a:schemeClr val="bg1"/>
      </a:solidFill>
    </a:ln>
  </c:spPr>
  <c:txPr>
    <a:bodyPr/>
    <a:lstStyle/>
    <a:p>
      <a:pPr>
        <a:defRPr sz="1200">
          <a:latin typeface="Arial" panose="020B0604020202020204" pitchFamily="34" charset="0"/>
          <a:cs typeface="Arial" panose="020B0604020202020204" pitchFamily="34" charset="0"/>
        </a:defRPr>
      </a:pPr>
      <a:endParaRPr lang="en-US"/>
    </a:p>
  </c:txPr>
  <c:externalData r:id="rId1">
    <c:autoUpdate val="0"/>
  </c:externalData>
  <c:userShapes r:id="rId2"/>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0555555555555555E-2"/>
          <c:y val="0.10023753952868844"/>
          <c:w val="0.9113449256342957"/>
          <c:h val="0.7118590741302353"/>
        </c:manualLayout>
      </c:layout>
      <c:lineChart>
        <c:grouping val="standard"/>
        <c:varyColors val="0"/>
        <c:ser>
          <c:idx val="1"/>
          <c:order val="0"/>
          <c:tx>
            <c:strRef>
              <c:f>Sheet1!$D$1</c:f>
              <c:strCache>
                <c:ptCount val="1"/>
                <c:pt idx="0">
                  <c:v>Unemployment rate</c:v>
                </c:pt>
              </c:strCache>
            </c:strRef>
          </c:tx>
          <c:spPr>
            <a:ln>
              <a:solidFill>
                <a:schemeClr val="tx2"/>
              </a:solidFill>
            </a:ln>
          </c:spPr>
          <c:marker>
            <c:symbol val="none"/>
          </c:marker>
          <c:cat>
            <c:numRef>
              <c:f>Sheet1!$A$15:$A$148</c:f>
              <c:numCache>
                <c:formatCode>mmm\-yy</c:formatCode>
                <c:ptCount val="134"/>
                <c:pt idx="0">
                  <c:v>38017</c:v>
                </c:pt>
                <c:pt idx="1">
                  <c:v>38046</c:v>
                </c:pt>
                <c:pt idx="2">
                  <c:v>38077</c:v>
                </c:pt>
                <c:pt idx="3">
                  <c:v>38107</c:v>
                </c:pt>
                <c:pt idx="4">
                  <c:v>38138</c:v>
                </c:pt>
                <c:pt idx="5">
                  <c:v>38168</c:v>
                </c:pt>
                <c:pt idx="6">
                  <c:v>38199</c:v>
                </c:pt>
                <c:pt idx="7">
                  <c:v>38230</c:v>
                </c:pt>
                <c:pt idx="8">
                  <c:v>38260</c:v>
                </c:pt>
                <c:pt idx="9">
                  <c:v>38291</c:v>
                </c:pt>
                <c:pt idx="10">
                  <c:v>38321</c:v>
                </c:pt>
                <c:pt idx="11">
                  <c:v>38352</c:v>
                </c:pt>
                <c:pt idx="12">
                  <c:v>38383</c:v>
                </c:pt>
                <c:pt idx="13">
                  <c:v>38411</c:v>
                </c:pt>
                <c:pt idx="14">
                  <c:v>38442</c:v>
                </c:pt>
                <c:pt idx="15">
                  <c:v>38472</c:v>
                </c:pt>
                <c:pt idx="16">
                  <c:v>38503</c:v>
                </c:pt>
                <c:pt idx="17">
                  <c:v>38533</c:v>
                </c:pt>
                <c:pt idx="18">
                  <c:v>38564</c:v>
                </c:pt>
                <c:pt idx="19">
                  <c:v>38595</c:v>
                </c:pt>
                <c:pt idx="20">
                  <c:v>38625</c:v>
                </c:pt>
                <c:pt idx="21">
                  <c:v>38656</c:v>
                </c:pt>
                <c:pt idx="22">
                  <c:v>38686</c:v>
                </c:pt>
                <c:pt idx="23">
                  <c:v>38717</c:v>
                </c:pt>
                <c:pt idx="24">
                  <c:v>38748</c:v>
                </c:pt>
                <c:pt idx="25">
                  <c:v>38776</c:v>
                </c:pt>
                <c:pt idx="26">
                  <c:v>38807</c:v>
                </c:pt>
                <c:pt idx="27">
                  <c:v>38837</c:v>
                </c:pt>
                <c:pt idx="28">
                  <c:v>38868</c:v>
                </c:pt>
                <c:pt idx="29">
                  <c:v>38898</c:v>
                </c:pt>
                <c:pt idx="30">
                  <c:v>38929</c:v>
                </c:pt>
                <c:pt idx="31">
                  <c:v>38960</c:v>
                </c:pt>
                <c:pt idx="32">
                  <c:v>38990</c:v>
                </c:pt>
                <c:pt idx="33">
                  <c:v>39021</c:v>
                </c:pt>
                <c:pt idx="34">
                  <c:v>39051</c:v>
                </c:pt>
                <c:pt idx="35">
                  <c:v>39082</c:v>
                </c:pt>
                <c:pt idx="36">
                  <c:v>39113</c:v>
                </c:pt>
                <c:pt idx="37">
                  <c:v>39141</c:v>
                </c:pt>
                <c:pt idx="38">
                  <c:v>39172</c:v>
                </c:pt>
                <c:pt idx="39">
                  <c:v>39202</c:v>
                </c:pt>
                <c:pt idx="40">
                  <c:v>39233</c:v>
                </c:pt>
                <c:pt idx="41">
                  <c:v>39263</c:v>
                </c:pt>
                <c:pt idx="42">
                  <c:v>39294</c:v>
                </c:pt>
                <c:pt idx="43">
                  <c:v>39325</c:v>
                </c:pt>
                <c:pt idx="44">
                  <c:v>39355</c:v>
                </c:pt>
                <c:pt idx="45">
                  <c:v>39386</c:v>
                </c:pt>
                <c:pt idx="46">
                  <c:v>39416</c:v>
                </c:pt>
                <c:pt idx="47">
                  <c:v>39447</c:v>
                </c:pt>
                <c:pt idx="48">
                  <c:v>39478</c:v>
                </c:pt>
                <c:pt idx="49">
                  <c:v>39507</c:v>
                </c:pt>
                <c:pt idx="50">
                  <c:v>39538</c:v>
                </c:pt>
                <c:pt idx="51">
                  <c:v>39568</c:v>
                </c:pt>
                <c:pt idx="52">
                  <c:v>39599</c:v>
                </c:pt>
                <c:pt idx="53">
                  <c:v>39629</c:v>
                </c:pt>
                <c:pt idx="54">
                  <c:v>39660</c:v>
                </c:pt>
                <c:pt idx="55">
                  <c:v>39691</c:v>
                </c:pt>
                <c:pt idx="56">
                  <c:v>39721</c:v>
                </c:pt>
                <c:pt idx="57">
                  <c:v>39752</c:v>
                </c:pt>
                <c:pt idx="58">
                  <c:v>39782</c:v>
                </c:pt>
                <c:pt idx="59">
                  <c:v>39813</c:v>
                </c:pt>
                <c:pt idx="60">
                  <c:v>39844</c:v>
                </c:pt>
                <c:pt idx="61">
                  <c:v>39872</c:v>
                </c:pt>
                <c:pt idx="62">
                  <c:v>39903</c:v>
                </c:pt>
                <c:pt idx="63">
                  <c:v>39933</c:v>
                </c:pt>
                <c:pt idx="64">
                  <c:v>39964</c:v>
                </c:pt>
                <c:pt idx="65">
                  <c:v>39994</c:v>
                </c:pt>
                <c:pt idx="66">
                  <c:v>40025</c:v>
                </c:pt>
                <c:pt idx="67">
                  <c:v>40056</c:v>
                </c:pt>
                <c:pt idx="68">
                  <c:v>40086</c:v>
                </c:pt>
                <c:pt idx="69">
                  <c:v>40117</c:v>
                </c:pt>
                <c:pt idx="70">
                  <c:v>40147</c:v>
                </c:pt>
                <c:pt idx="71">
                  <c:v>40178</c:v>
                </c:pt>
                <c:pt idx="72">
                  <c:v>40209</c:v>
                </c:pt>
                <c:pt idx="73">
                  <c:v>40237</c:v>
                </c:pt>
                <c:pt idx="74">
                  <c:v>40268</c:v>
                </c:pt>
                <c:pt idx="75">
                  <c:v>40298</c:v>
                </c:pt>
                <c:pt idx="76">
                  <c:v>40329</c:v>
                </c:pt>
                <c:pt idx="77">
                  <c:v>40359</c:v>
                </c:pt>
                <c:pt idx="78">
                  <c:v>40390</c:v>
                </c:pt>
                <c:pt idx="79">
                  <c:v>40421</c:v>
                </c:pt>
                <c:pt idx="80">
                  <c:v>40451</c:v>
                </c:pt>
                <c:pt idx="81">
                  <c:v>40482</c:v>
                </c:pt>
                <c:pt idx="82">
                  <c:v>40512</c:v>
                </c:pt>
                <c:pt idx="83">
                  <c:v>40543</c:v>
                </c:pt>
                <c:pt idx="84">
                  <c:v>40574</c:v>
                </c:pt>
                <c:pt idx="85">
                  <c:v>40602</c:v>
                </c:pt>
                <c:pt idx="86">
                  <c:v>40633</c:v>
                </c:pt>
                <c:pt idx="87">
                  <c:v>40663</c:v>
                </c:pt>
                <c:pt idx="88">
                  <c:v>40694</c:v>
                </c:pt>
                <c:pt idx="89">
                  <c:v>40724</c:v>
                </c:pt>
                <c:pt idx="90">
                  <c:v>40755</c:v>
                </c:pt>
                <c:pt idx="91">
                  <c:v>40786</c:v>
                </c:pt>
                <c:pt idx="92">
                  <c:v>40816</c:v>
                </c:pt>
                <c:pt idx="93">
                  <c:v>40847</c:v>
                </c:pt>
                <c:pt idx="94">
                  <c:v>40877</c:v>
                </c:pt>
                <c:pt idx="95">
                  <c:v>40908</c:v>
                </c:pt>
                <c:pt idx="96">
                  <c:v>40939</c:v>
                </c:pt>
                <c:pt idx="97">
                  <c:v>40968</c:v>
                </c:pt>
                <c:pt idx="98">
                  <c:v>40999</c:v>
                </c:pt>
                <c:pt idx="99">
                  <c:v>41029</c:v>
                </c:pt>
                <c:pt idx="100">
                  <c:v>41060</c:v>
                </c:pt>
                <c:pt idx="101">
                  <c:v>41090</c:v>
                </c:pt>
                <c:pt idx="102">
                  <c:v>41121</c:v>
                </c:pt>
                <c:pt idx="103">
                  <c:v>41152</c:v>
                </c:pt>
                <c:pt idx="104">
                  <c:v>41182</c:v>
                </c:pt>
                <c:pt idx="105">
                  <c:v>41213</c:v>
                </c:pt>
                <c:pt idx="106">
                  <c:v>41243</c:v>
                </c:pt>
                <c:pt idx="107">
                  <c:v>41274</c:v>
                </c:pt>
                <c:pt idx="108">
                  <c:v>41305</c:v>
                </c:pt>
                <c:pt idx="109">
                  <c:v>41333</c:v>
                </c:pt>
                <c:pt idx="110">
                  <c:v>41364</c:v>
                </c:pt>
                <c:pt idx="111">
                  <c:v>41394</c:v>
                </c:pt>
                <c:pt idx="112">
                  <c:v>41425</c:v>
                </c:pt>
                <c:pt idx="113">
                  <c:v>41455</c:v>
                </c:pt>
                <c:pt idx="114">
                  <c:v>41486</c:v>
                </c:pt>
                <c:pt idx="115">
                  <c:v>41517</c:v>
                </c:pt>
                <c:pt idx="116">
                  <c:v>41547</c:v>
                </c:pt>
                <c:pt idx="117">
                  <c:v>41578</c:v>
                </c:pt>
                <c:pt idx="118">
                  <c:v>41608</c:v>
                </c:pt>
                <c:pt idx="119">
                  <c:v>41639</c:v>
                </c:pt>
                <c:pt idx="120">
                  <c:v>41670</c:v>
                </c:pt>
                <c:pt idx="121">
                  <c:v>41698</c:v>
                </c:pt>
                <c:pt idx="122">
                  <c:v>41729</c:v>
                </c:pt>
                <c:pt idx="123">
                  <c:v>41759</c:v>
                </c:pt>
                <c:pt idx="124">
                  <c:v>41790</c:v>
                </c:pt>
                <c:pt idx="125">
                  <c:v>41820</c:v>
                </c:pt>
                <c:pt idx="126">
                  <c:v>41851</c:v>
                </c:pt>
                <c:pt idx="127">
                  <c:v>41882</c:v>
                </c:pt>
                <c:pt idx="128">
                  <c:v>41912</c:v>
                </c:pt>
                <c:pt idx="129">
                  <c:v>41943</c:v>
                </c:pt>
                <c:pt idx="130">
                  <c:v>41973</c:v>
                </c:pt>
                <c:pt idx="131">
                  <c:v>42004</c:v>
                </c:pt>
                <c:pt idx="132">
                  <c:v>42035</c:v>
                </c:pt>
                <c:pt idx="133">
                  <c:v>42063</c:v>
                </c:pt>
              </c:numCache>
            </c:numRef>
          </c:cat>
          <c:val>
            <c:numRef>
              <c:f>Sheet1!$C$15:$C$146</c:f>
              <c:numCache>
                <c:formatCode>General</c:formatCode>
                <c:ptCount val="132"/>
                <c:pt idx="0">
                  <c:v>4.9204213212088002</c:v>
                </c:pt>
                <c:pt idx="1">
                  <c:v>4.7189589751551404</c:v>
                </c:pt>
                <c:pt idx="2">
                  <c:v>4.7821013729020896</c:v>
                </c:pt>
                <c:pt idx="3">
                  <c:v>4.8740742018617498</c:v>
                </c:pt>
                <c:pt idx="4">
                  <c:v>4.7885580886724304</c:v>
                </c:pt>
                <c:pt idx="5">
                  <c:v>4.7335360974810303</c:v>
                </c:pt>
                <c:pt idx="6">
                  <c:v>4.8750853156294198</c:v>
                </c:pt>
                <c:pt idx="7">
                  <c:v>4.6910247836144503</c:v>
                </c:pt>
                <c:pt idx="8">
                  <c:v>4.5408384031077196</c:v>
                </c:pt>
                <c:pt idx="9">
                  <c:v>4.7966250666854</c:v>
                </c:pt>
                <c:pt idx="10">
                  <c:v>4.67436756607486</c:v>
                </c:pt>
                <c:pt idx="11">
                  <c:v>4.58435301190827</c:v>
                </c:pt>
                <c:pt idx="12">
                  <c:v>4.9059681118906404</c:v>
                </c:pt>
                <c:pt idx="13">
                  <c:v>4.7106997628804503</c:v>
                </c:pt>
                <c:pt idx="14">
                  <c:v>4.7335019392981499</c:v>
                </c:pt>
                <c:pt idx="15">
                  <c:v>4.6066154846666301</c:v>
                </c:pt>
                <c:pt idx="16">
                  <c:v>4.7902319491597796</c:v>
                </c:pt>
                <c:pt idx="17">
                  <c:v>4.8547493741071204</c:v>
                </c:pt>
                <c:pt idx="18">
                  <c:v>4.5997182437197504</c:v>
                </c:pt>
                <c:pt idx="19">
                  <c:v>4.6679064878338901</c:v>
                </c:pt>
                <c:pt idx="20">
                  <c:v>4.7772188440928902</c:v>
                </c:pt>
                <c:pt idx="21">
                  <c:v>4.7358462354565596</c:v>
                </c:pt>
                <c:pt idx="22">
                  <c:v>5.3048638338258902</c:v>
                </c:pt>
                <c:pt idx="23">
                  <c:v>5.1142106623111596</c:v>
                </c:pt>
                <c:pt idx="24">
                  <c:v>5.0088861868336298</c:v>
                </c:pt>
                <c:pt idx="25">
                  <c:v>5.1596777822841204</c:v>
                </c:pt>
                <c:pt idx="26">
                  <c:v>5.3618628525827701</c:v>
                </c:pt>
                <c:pt idx="27">
                  <c:v>5.1717841270046199</c:v>
                </c:pt>
                <c:pt idx="28">
                  <c:v>5.4298225966153097</c:v>
                </c:pt>
                <c:pt idx="29">
                  <c:v>5.6431487416491004</c:v>
                </c:pt>
                <c:pt idx="30">
                  <c:v>5.3353779590186896</c:v>
                </c:pt>
                <c:pt idx="31">
                  <c:v>5.5453543869395903</c:v>
                </c:pt>
                <c:pt idx="32">
                  <c:v>5.5275730320693599</c:v>
                </c:pt>
                <c:pt idx="33">
                  <c:v>5.3698161616843398</c:v>
                </c:pt>
                <c:pt idx="34">
                  <c:v>5.5265485651288699</c:v>
                </c:pt>
                <c:pt idx="35">
                  <c:v>5.3813420034702197</c:v>
                </c:pt>
                <c:pt idx="36">
                  <c:v>5.5850632226756396</c:v>
                </c:pt>
                <c:pt idx="37">
                  <c:v>5.5504153861485097</c:v>
                </c:pt>
                <c:pt idx="38">
                  <c:v>5.4791328742292604</c:v>
                </c:pt>
                <c:pt idx="39">
                  <c:v>5.5029849703075797</c:v>
                </c:pt>
                <c:pt idx="40">
                  <c:v>5.4130273731663596</c:v>
                </c:pt>
                <c:pt idx="41">
                  <c:v>5.2842859177575399</c:v>
                </c:pt>
                <c:pt idx="42">
                  <c:v>5.3430537042676098</c:v>
                </c:pt>
                <c:pt idx="43">
                  <c:v>5.2704900640327796</c:v>
                </c:pt>
                <c:pt idx="44">
                  <c:v>5.3229366904479702</c:v>
                </c:pt>
                <c:pt idx="45">
                  <c:v>5.3263305773480001</c:v>
                </c:pt>
                <c:pt idx="46">
                  <c:v>5.0513773199773997</c:v>
                </c:pt>
                <c:pt idx="47">
                  <c:v>5.3641814844857496</c:v>
                </c:pt>
                <c:pt idx="48">
                  <c:v>5.04601739399736</c:v>
                </c:pt>
                <c:pt idx="49">
                  <c:v>5.1094236397015402</c:v>
                </c:pt>
                <c:pt idx="50">
                  <c:v>5.4054584186461696</c:v>
                </c:pt>
                <c:pt idx="51">
                  <c:v>5.0242909329732699</c:v>
                </c:pt>
                <c:pt idx="52">
                  <c:v>5.5067612354780904</c:v>
                </c:pt>
                <c:pt idx="53">
                  <c:v>5.0139324044338398</c:v>
                </c:pt>
                <c:pt idx="54">
                  <c:v>5.5184472811890197</c:v>
                </c:pt>
                <c:pt idx="55">
                  <c:v>5.9368228778409202</c:v>
                </c:pt>
                <c:pt idx="56">
                  <c:v>5.66438588574339</c:v>
                </c:pt>
                <c:pt idx="57">
                  <c:v>5.9583528538751702</c:v>
                </c:pt>
                <c:pt idx="58">
                  <c:v>6.3017389525729799</c:v>
                </c:pt>
                <c:pt idx="59">
                  <c:v>6.2029802799612304</c:v>
                </c:pt>
                <c:pt idx="60">
                  <c:v>6.5580802763001396</c:v>
                </c:pt>
                <c:pt idx="61">
                  <c:v>6.7941547604924502</c:v>
                </c:pt>
                <c:pt idx="62">
                  <c:v>6.8519173714153201</c:v>
                </c:pt>
                <c:pt idx="63">
                  <c:v>7.5779491678582502</c:v>
                </c:pt>
                <c:pt idx="64">
                  <c:v>7.4046773605029301</c:v>
                </c:pt>
                <c:pt idx="65">
                  <c:v>7.7718641639583499</c:v>
                </c:pt>
                <c:pt idx="66">
                  <c:v>8.1179571409776106</c:v>
                </c:pt>
                <c:pt idx="67">
                  <c:v>7.72369037386414</c:v>
                </c:pt>
                <c:pt idx="68">
                  <c:v>7.7664352630458904</c:v>
                </c:pt>
                <c:pt idx="69">
                  <c:v>8.0420758653019906</c:v>
                </c:pt>
                <c:pt idx="70">
                  <c:v>7.8065050828765301</c:v>
                </c:pt>
                <c:pt idx="71">
                  <c:v>7.5021968575029003</c:v>
                </c:pt>
                <c:pt idx="72">
                  <c:v>7.98882584605433</c:v>
                </c:pt>
                <c:pt idx="73">
                  <c:v>7.7063174002607502</c:v>
                </c:pt>
                <c:pt idx="74">
                  <c:v>8.0773408142979299</c:v>
                </c:pt>
                <c:pt idx="75">
                  <c:v>8.2199206224038104</c:v>
                </c:pt>
                <c:pt idx="76">
                  <c:v>7.5644916703497298</c:v>
                </c:pt>
                <c:pt idx="77">
                  <c:v>8.0055585217298102</c:v>
                </c:pt>
                <c:pt idx="78">
                  <c:v>7.9572145993455896</c:v>
                </c:pt>
                <c:pt idx="79">
                  <c:v>7.5053985291664196</c:v>
                </c:pt>
                <c:pt idx="80">
                  <c:v>7.9042239873810498</c:v>
                </c:pt>
                <c:pt idx="81">
                  <c:v>7.8340221954005802</c:v>
                </c:pt>
                <c:pt idx="82">
                  <c:v>7.9594051630957399</c:v>
                </c:pt>
                <c:pt idx="83">
                  <c:v>7.8260490182574296</c:v>
                </c:pt>
                <c:pt idx="84">
                  <c:v>7.7958493873743002</c:v>
                </c:pt>
                <c:pt idx="85">
                  <c:v>8.1074569248162707</c:v>
                </c:pt>
                <c:pt idx="86">
                  <c:v>7.4963525303610696</c:v>
                </c:pt>
                <c:pt idx="87">
                  <c:v>7.7288265600998898</c:v>
                </c:pt>
                <c:pt idx="88">
                  <c:v>7.9270840527923099</c:v>
                </c:pt>
                <c:pt idx="89">
                  <c:v>7.8021217552929096</c:v>
                </c:pt>
                <c:pt idx="90">
                  <c:v>8.0947450547111703</c:v>
                </c:pt>
                <c:pt idx="91">
                  <c:v>8.1452574161602005</c:v>
                </c:pt>
                <c:pt idx="92">
                  <c:v>8.3080928278820103</c:v>
                </c:pt>
                <c:pt idx="93">
                  <c:v>8.5751019795271102</c:v>
                </c:pt>
                <c:pt idx="94">
                  <c:v>8.25515742758237</c:v>
                </c:pt>
                <c:pt idx="95">
                  <c:v>8.5327107132023396</c:v>
                </c:pt>
                <c:pt idx="96">
                  <c:v>8.3645248096188904</c:v>
                </c:pt>
                <c:pt idx="97">
                  <c:v>8.1059930739649797</c:v>
                </c:pt>
                <c:pt idx="98">
                  <c:v>8.3708084210718194</c:v>
                </c:pt>
                <c:pt idx="99">
                  <c:v>8.1389978865044306</c:v>
                </c:pt>
                <c:pt idx="100">
                  <c:v>7.9830587079482296</c:v>
                </c:pt>
                <c:pt idx="101">
                  <c:v>8.1818468106756193</c:v>
                </c:pt>
                <c:pt idx="102">
                  <c:v>7.8652005627263897</c:v>
                </c:pt>
                <c:pt idx="103">
                  <c:v>8.1096086351996703</c:v>
                </c:pt>
                <c:pt idx="104">
                  <c:v>7.72712269540098</c:v>
                </c:pt>
                <c:pt idx="105">
                  <c:v>7.77568805054762</c:v>
                </c:pt>
                <c:pt idx="106">
                  <c:v>8.0838295426618192</c:v>
                </c:pt>
                <c:pt idx="107">
                  <c:v>7.5649048176627396</c:v>
                </c:pt>
                <c:pt idx="108">
                  <c:v>7.7282070317654004</c:v>
                </c:pt>
                <c:pt idx="109">
                  <c:v>8.1385908364156307</c:v>
                </c:pt>
                <c:pt idx="110">
                  <c:v>8.0513926643129405</c:v>
                </c:pt>
                <c:pt idx="111">
                  <c:v>7.3317581339542901</c:v>
                </c:pt>
                <c:pt idx="112">
                  <c:v>7.9996936600506103</c:v>
                </c:pt>
                <c:pt idx="113">
                  <c:v>8.0713935295646309</c:v>
                </c:pt>
                <c:pt idx="114">
                  <c:v>7.2733684676997603</c:v>
                </c:pt>
                <c:pt idx="115">
                  <c:v>7.7686602199745796</c:v>
                </c:pt>
                <c:pt idx="116">
                  <c:v>8.1308464067791206</c:v>
                </c:pt>
                <c:pt idx="117">
                  <c:v>7.0027188122652904</c:v>
                </c:pt>
                <c:pt idx="118">
                  <c:v>7.0337056409758301</c:v>
                </c:pt>
                <c:pt idx="119">
                  <c:v>7.44875876558421</c:v>
                </c:pt>
                <c:pt idx="120">
                  <c:v>7.0958082117369798</c:v>
                </c:pt>
                <c:pt idx="121">
                  <c:v>6.8866927309704504</c:v>
                </c:pt>
                <c:pt idx="122">
                  <c:v>6.6944307767597397</c:v>
                </c:pt>
                <c:pt idx="123">
                  <c:v>6.6831925991665804</c:v>
                </c:pt>
                <c:pt idx="124">
                  <c:v>6.3830246872616501</c:v>
                </c:pt>
                <c:pt idx="125">
                  <c:v>6.3719233195459104</c:v>
                </c:pt>
                <c:pt idx="126">
                  <c:v>6.2352952669116997</c:v>
                </c:pt>
                <c:pt idx="127">
                  <c:v>5.9144053588402903</c:v>
                </c:pt>
                <c:pt idx="128">
                  <c:v>5.9359886160647397</c:v>
                </c:pt>
                <c:pt idx="129">
                  <c:v>6.09372786347899</c:v>
                </c:pt>
                <c:pt idx="130">
                  <c:v>5.8922990538591602</c:v>
                </c:pt>
                <c:pt idx="131">
                  <c:v>5.57114404927023</c:v>
                </c:pt>
              </c:numCache>
            </c:numRef>
          </c:val>
          <c:smooth val="0"/>
        </c:ser>
        <c:dLbls>
          <c:showLegendKey val="0"/>
          <c:showVal val="0"/>
          <c:showCatName val="0"/>
          <c:showSerName val="0"/>
          <c:showPercent val="0"/>
          <c:showBubbleSize val="0"/>
        </c:dLbls>
        <c:marker val="1"/>
        <c:smooth val="0"/>
        <c:axId val="460645504"/>
        <c:axId val="460647040"/>
      </c:lineChart>
      <c:dateAx>
        <c:axId val="460645504"/>
        <c:scaling>
          <c:orientation val="minMax"/>
        </c:scaling>
        <c:delete val="0"/>
        <c:axPos val="b"/>
        <c:numFmt formatCode="yyyy" sourceLinked="0"/>
        <c:majorTickMark val="out"/>
        <c:minorTickMark val="none"/>
        <c:tickLblPos val="nextTo"/>
        <c:crossAx val="460647040"/>
        <c:crosses val="autoZero"/>
        <c:auto val="1"/>
        <c:lblOffset val="100"/>
        <c:baseTimeUnit val="months"/>
        <c:majorUnit val="12"/>
        <c:majorTimeUnit val="months"/>
        <c:minorUnit val="3"/>
        <c:minorTimeUnit val="months"/>
      </c:dateAx>
      <c:valAx>
        <c:axId val="460647040"/>
        <c:scaling>
          <c:orientation val="minMax"/>
          <c:max val="10"/>
          <c:min val="4"/>
        </c:scaling>
        <c:delete val="0"/>
        <c:axPos val="r"/>
        <c:numFmt formatCode="General" sourceLinked="1"/>
        <c:majorTickMark val="out"/>
        <c:minorTickMark val="none"/>
        <c:tickLblPos val="nextTo"/>
        <c:crossAx val="460645504"/>
        <c:crosses val="max"/>
        <c:crossBetween val="between"/>
      </c:valAx>
    </c:plotArea>
    <c:legend>
      <c:legendPos val="r"/>
      <c:layout>
        <c:manualLayout>
          <c:xMode val="edge"/>
          <c:yMode val="edge"/>
          <c:x val="0"/>
          <c:y val="9.0561850500395116E-4"/>
          <c:w val="0.53222578021754596"/>
          <c:h val="0.15077046707646022"/>
        </c:manualLayout>
      </c:layout>
      <c:overlay val="0"/>
    </c:legend>
    <c:plotVisOnly val="1"/>
    <c:dispBlanksAs val="gap"/>
    <c:showDLblsOverMax val="0"/>
  </c:chart>
  <c:spPr>
    <a:ln>
      <a:noFill/>
    </a:ln>
  </c:spPr>
  <c:txPr>
    <a:bodyPr/>
    <a:lstStyle/>
    <a:p>
      <a:pPr>
        <a:defRPr sz="1100">
          <a:latin typeface="Arial" panose="020B0604020202020204" pitchFamily="34" charset="0"/>
          <a:cs typeface="Arial" panose="020B0604020202020204" pitchFamily="34" charset="0"/>
        </a:defRPr>
      </a:pPr>
      <a:endParaRPr lang="en-US"/>
    </a:p>
  </c:txPr>
  <c:externalData r:id="rId1">
    <c:autoUpdate val="0"/>
  </c:externalData>
  <c:userShapes r:id="rId2"/>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0555555555555555E-2"/>
          <c:y val="9.4565767990520397E-2"/>
          <c:w val="0.9113449256342957"/>
          <c:h val="0.75406630264784669"/>
        </c:manualLayout>
      </c:layout>
      <c:lineChart>
        <c:grouping val="standard"/>
        <c:varyColors val="0"/>
        <c:ser>
          <c:idx val="1"/>
          <c:order val="0"/>
          <c:tx>
            <c:strRef>
              <c:f>Salaries!$C$1</c:f>
              <c:strCache>
                <c:ptCount val="1"/>
                <c:pt idx="0">
                  <c:v>Wage growth</c:v>
                </c:pt>
              </c:strCache>
            </c:strRef>
          </c:tx>
          <c:spPr>
            <a:ln>
              <a:solidFill>
                <a:schemeClr val="tx2"/>
              </a:solidFill>
            </a:ln>
          </c:spPr>
          <c:marker>
            <c:symbol val="none"/>
          </c:marker>
          <c:cat>
            <c:numRef>
              <c:f>Salaries!$A$15:$A$146</c:f>
              <c:numCache>
                <c:formatCode>mmm\-yy</c:formatCode>
                <c:ptCount val="132"/>
                <c:pt idx="0">
                  <c:v>38017</c:v>
                </c:pt>
                <c:pt idx="1">
                  <c:v>38046</c:v>
                </c:pt>
                <c:pt idx="2">
                  <c:v>38077</c:v>
                </c:pt>
                <c:pt idx="3">
                  <c:v>38107</c:v>
                </c:pt>
                <c:pt idx="4">
                  <c:v>38138</c:v>
                </c:pt>
                <c:pt idx="5">
                  <c:v>38168</c:v>
                </c:pt>
                <c:pt idx="6">
                  <c:v>38199</c:v>
                </c:pt>
                <c:pt idx="7">
                  <c:v>38230</c:v>
                </c:pt>
                <c:pt idx="8">
                  <c:v>38260</c:v>
                </c:pt>
                <c:pt idx="9">
                  <c:v>38291</c:v>
                </c:pt>
                <c:pt idx="10">
                  <c:v>38321</c:v>
                </c:pt>
                <c:pt idx="11">
                  <c:v>38352</c:v>
                </c:pt>
                <c:pt idx="12">
                  <c:v>38383</c:v>
                </c:pt>
                <c:pt idx="13">
                  <c:v>38411</c:v>
                </c:pt>
                <c:pt idx="14">
                  <c:v>38442</c:v>
                </c:pt>
                <c:pt idx="15">
                  <c:v>38472</c:v>
                </c:pt>
                <c:pt idx="16">
                  <c:v>38503</c:v>
                </c:pt>
                <c:pt idx="17">
                  <c:v>38533</c:v>
                </c:pt>
                <c:pt idx="18">
                  <c:v>38564</c:v>
                </c:pt>
                <c:pt idx="19">
                  <c:v>38595</c:v>
                </c:pt>
                <c:pt idx="20">
                  <c:v>38625</c:v>
                </c:pt>
                <c:pt idx="21">
                  <c:v>38656</c:v>
                </c:pt>
                <c:pt idx="22">
                  <c:v>38686</c:v>
                </c:pt>
                <c:pt idx="23">
                  <c:v>38717</c:v>
                </c:pt>
                <c:pt idx="24">
                  <c:v>38748</c:v>
                </c:pt>
                <c:pt idx="25">
                  <c:v>38776</c:v>
                </c:pt>
                <c:pt idx="26">
                  <c:v>38807</c:v>
                </c:pt>
                <c:pt idx="27">
                  <c:v>38837</c:v>
                </c:pt>
                <c:pt idx="28">
                  <c:v>38868</c:v>
                </c:pt>
                <c:pt idx="29">
                  <c:v>38898</c:v>
                </c:pt>
                <c:pt idx="30">
                  <c:v>38929</c:v>
                </c:pt>
                <c:pt idx="31">
                  <c:v>38960</c:v>
                </c:pt>
                <c:pt idx="32">
                  <c:v>38990</c:v>
                </c:pt>
                <c:pt idx="33">
                  <c:v>39021</c:v>
                </c:pt>
                <c:pt idx="34">
                  <c:v>39051</c:v>
                </c:pt>
                <c:pt idx="35">
                  <c:v>39082</c:v>
                </c:pt>
                <c:pt idx="36">
                  <c:v>39113</c:v>
                </c:pt>
                <c:pt idx="37">
                  <c:v>39141</c:v>
                </c:pt>
                <c:pt idx="38">
                  <c:v>39172</c:v>
                </c:pt>
                <c:pt idx="39">
                  <c:v>39202</c:v>
                </c:pt>
                <c:pt idx="40">
                  <c:v>39233</c:v>
                </c:pt>
                <c:pt idx="41">
                  <c:v>39263</c:v>
                </c:pt>
                <c:pt idx="42">
                  <c:v>39294</c:v>
                </c:pt>
                <c:pt idx="43">
                  <c:v>39325</c:v>
                </c:pt>
                <c:pt idx="44">
                  <c:v>39355</c:v>
                </c:pt>
                <c:pt idx="45">
                  <c:v>39386</c:v>
                </c:pt>
                <c:pt idx="46">
                  <c:v>39416</c:v>
                </c:pt>
                <c:pt idx="47">
                  <c:v>39447</c:v>
                </c:pt>
                <c:pt idx="48">
                  <c:v>39478</c:v>
                </c:pt>
                <c:pt idx="49">
                  <c:v>39507</c:v>
                </c:pt>
                <c:pt idx="50">
                  <c:v>39538</c:v>
                </c:pt>
                <c:pt idx="51">
                  <c:v>39568</c:v>
                </c:pt>
                <c:pt idx="52">
                  <c:v>39599</c:v>
                </c:pt>
                <c:pt idx="53">
                  <c:v>39629</c:v>
                </c:pt>
                <c:pt idx="54">
                  <c:v>39660</c:v>
                </c:pt>
                <c:pt idx="55">
                  <c:v>39691</c:v>
                </c:pt>
                <c:pt idx="56">
                  <c:v>39721</c:v>
                </c:pt>
                <c:pt idx="57">
                  <c:v>39752</c:v>
                </c:pt>
                <c:pt idx="58">
                  <c:v>39782</c:v>
                </c:pt>
                <c:pt idx="59">
                  <c:v>39813</c:v>
                </c:pt>
                <c:pt idx="60">
                  <c:v>39844</c:v>
                </c:pt>
                <c:pt idx="61">
                  <c:v>39872</c:v>
                </c:pt>
                <c:pt idx="62">
                  <c:v>39903</c:v>
                </c:pt>
                <c:pt idx="63">
                  <c:v>39933</c:v>
                </c:pt>
                <c:pt idx="64">
                  <c:v>39964</c:v>
                </c:pt>
                <c:pt idx="65">
                  <c:v>39994</c:v>
                </c:pt>
                <c:pt idx="66">
                  <c:v>40025</c:v>
                </c:pt>
                <c:pt idx="67">
                  <c:v>40056</c:v>
                </c:pt>
                <c:pt idx="68">
                  <c:v>40086</c:v>
                </c:pt>
                <c:pt idx="69">
                  <c:v>40117</c:v>
                </c:pt>
                <c:pt idx="70">
                  <c:v>40147</c:v>
                </c:pt>
                <c:pt idx="71">
                  <c:v>40178</c:v>
                </c:pt>
                <c:pt idx="72">
                  <c:v>40209</c:v>
                </c:pt>
                <c:pt idx="73">
                  <c:v>40237</c:v>
                </c:pt>
                <c:pt idx="74">
                  <c:v>40268</c:v>
                </c:pt>
                <c:pt idx="75">
                  <c:v>40298</c:v>
                </c:pt>
                <c:pt idx="76">
                  <c:v>40329</c:v>
                </c:pt>
                <c:pt idx="77">
                  <c:v>40359</c:v>
                </c:pt>
                <c:pt idx="78">
                  <c:v>40390</c:v>
                </c:pt>
                <c:pt idx="79">
                  <c:v>40421</c:v>
                </c:pt>
                <c:pt idx="80">
                  <c:v>40451</c:v>
                </c:pt>
                <c:pt idx="81">
                  <c:v>40482</c:v>
                </c:pt>
                <c:pt idx="82">
                  <c:v>40512</c:v>
                </c:pt>
                <c:pt idx="83">
                  <c:v>40543</c:v>
                </c:pt>
                <c:pt idx="84">
                  <c:v>40574</c:v>
                </c:pt>
                <c:pt idx="85">
                  <c:v>40602</c:v>
                </c:pt>
                <c:pt idx="86">
                  <c:v>40633</c:v>
                </c:pt>
                <c:pt idx="87">
                  <c:v>40663</c:v>
                </c:pt>
                <c:pt idx="88">
                  <c:v>40694</c:v>
                </c:pt>
                <c:pt idx="89">
                  <c:v>40724</c:v>
                </c:pt>
                <c:pt idx="90">
                  <c:v>40755</c:v>
                </c:pt>
                <c:pt idx="91">
                  <c:v>40786</c:v>
                </c:pt>
                <c:pt idx="92">
                  <c:v>40816</c:v>
                </c:pt>
                <c:pt idx="93">
                  <c:v>40847</c:v>
                </c:pt>
                <c:pt idx="94">
                  <c:v>40877</c:v>
                </c:pt>
                <c:pt idx="95">
                  <c:v>40908</c:v>
                </c:pt>
                <c:pt idx="96">
                  <c:v>40939</c:v>
                </c:pt>
                <c:pt idx="97">
                  <c:v>40968</c:v>
                </c:pt>
                <c:pt idx="98">
                  <c:v>40999</c:v>
                </c:pt>
                <c:pt idx="99">
                  <c:v>41029</c:v>
                </c:pt>
                <c:pt idx="100">
                  <c:v>41060</c:v>
                </c:pt>
                <c:pt idx="101">
                  <c:v>41090</c:v>
                </c:pt>
                <c:pt idx="102">
                  <c:v>41121</c:v>
                </c:pt>
                <c:pt idx="103">
                  <c:v>41152</c:v>
                </c:pt>
                <c:pt idx="104">
                  <c:v>41182</c:v>
                </c:pt>
                <c:pt idx="105">
                  <c:v>41213</c:v>
                </c:pt>
                <c:pt idx="106">
                  <c:v>41243</c:v>
                </c:pt>
                <c:pt idx="107">
                  <c:v>41274</c:v>
                </c:pt>
                <c:pt idx="108">
                  <c:v>41305</c:v>
                </c:pt>
                <c:pt idx="109">
                  <c:v>41333</c:v>
                </c:pt>
                <c:pt idx="110">
                  <c:v>41364</c:v>
                </c:pt>
                <c:pt idx="111">
                  <c:v>41394</c:v>
                </c:pt>
                <c:pt idx="112">
                  <c:v>41425</c:v>
                </c:pt>
                <c:pt idx="113">
                  <c:v>41455</c:v>
                </c:pt>
                <c:pt idx="114">
                  <c:v>41486</c:v>
                </c:pt>
                <c:pt idx="115">
                  <c:v>41517</c:v>
                </c:pt>
                <c:pt idx="116">
                  <c:v>41547</c:v>
                </c:pt>
                <c:pt idx="117">
                  <c:v>41578</c:v>
                </c:pt>
                <c:pt idx="118">
                  <c:v>41608</c:v>
                </c:pt>
                <c:pt idx="119">
                  <c:v>41639</c:v>
                </c:pt>
                <c:pt idx="120">
                  <c:v>41670</c:v>
                </c:pt>
                <c:pt idx="121">
                  <c:v>41698</c:v>
                </c:pt>
                <c:pt idx="122">
                  <c:v>41729</c:v>
                </c:pt>
                <c:pt idx="123">
                  <c:v>41759</c:v>
                </c:pt>
                <c:pt idx="124">
                  <c:v>41790</c:v>
                </c:pt>
                <c:pt idx="125">
                  <c:v>41820</c:v>
                </c:pt>
                <c:pt idx="126">
                  <c:v>41851</c:v>
                </c:pt>
                <c:pt idx="127">
                  <c:v>41882</c:v>
                </c:pt>
                <c:pt idx="128">
                  <c:v>41912</c:v>
                </c:pt>
                <c:pt idx="129">
                  <c:v>41943</c:v>
                </c:pt>
                <c:pt idx="130">
                  <c:v>41973</c:v>
                </c:pt>
                <c:pt idx="131">
                  <c:v>42004</c:v>
                </c:pt>
              </c:numCache>
            </c:numRef>
          </c:cat>
          <c:val>
            <c:numRef>
              <c:f>Salaries!$C$15:$C$146</c:f>
              <c:numCache>
                <c:formatCode>General</c:formatCode>
                <c:ptCount val="132"/>
                <c:pt idx="0">
                  <c:v>4.0114613180515679</c:v>
                </c:pt>
                <c:pt idx="1">
                  <c:v>2.5714285714285801</c:v>
                </c:pt>
                <c:pt idx="2">
                  <c:v>2.5352112676056304</c:v>
                </c:pt>
                <c:pt idx="3">
                  <c:v>5.0991501416430607</c:v>
                </c:pt>
                <c:pt idx="4">
                  <c:v>4.2372881355932313</c:v>
                </c:pt>
                <c:pt idx="5">
                  <c:v>4.2253521126760507</c:v>
                </c:pt>
                <c:pt idx="6">
                  <c:v>4.4943820224719211</c:v>
                </c:pt>
                <c:pt idx="7">
                  <c:v>5.0561797752809001</c:v>
                </c:pt>
                <c:pt idx="8">
                  <c:v>4.4568245125348183</c:v>
                </c:pt>
                <c:pt idx="9">
                  <c:v>5.2777777777777812</c:v>
                </c:pt>
                <c:pt idx="10">
                  <c:v>5.2777777777777812</c:v>
                </c:pt>
                <c:pt idx="11">
                  <c:v>5.2631578947368363</c:v>
                </c:pt>
                <c:pt idx="12">
                  <c:v>4.6831955922864932</c:v>
                </c:pt>
                <c:pt idx="13">
                  <c:v>6.1281337047353723</c:v>
                </c:pt>
                <c:pt idx="14">
                  <c:v>4.1208791208791284</c:v>
                </c:pt>
                <c:pt idx="15">
                  <c:v>4.3126684636118684</c:v>
                </c:pt>
                <c:pt idx="16">
                  <c:v>4.6070460704606964</c:v>
                </c:pt>
                <c:pt idx="17">
                  <c:v>4.5945945945945921</c:v>
                </c:pt>
                <c:pt idx="18">
                  <c:v>4.5698924731182755</c:v>
                </c:pt>
                <c:pt idx="19">
                  <c:v>5.0802139037433136</c:v>
                </c:pt>
                <c:pt idx="20">
                  <c:v>4.8000000000000043</c:v>
                </c:pt>
                <c:pt idx="21">
                  <c:v>3.9577836411609502</c:v>
                </c:pt>
                <c:pt idx="22">
                  <c:v>4.4854881266490843</c:v>
                </c:pt>
                <c:pt idx="23">
                  <c:v>4.2105263157894646</c:v>
                </c:pt>
                <c:pt idx="24">
                  <c:v>3.4210526315789469</c:v>
                </c:pt>
                <c:pt idx="25">
                  <c:v>6.5616797900262425</c:v>
                </c:pt>
                <c:pt idx="26">
                  <c:v>6.0686015831134643</c:v>
                </c:pt>
                <c:pt idx="27">
                  <c:v>4.134366925064592</c:v>
                </c:pt>
                <c:pt idx="28">
                  <c:v>4.663212435233155</c:v>
                </c:pt>
                <c:pt idx="29">
                  <c:v>5.4263565891472965</c:v>
                </c:pt>
                <c:pt idx="30">
                  <c:v>4.6272493573264795</c:v>
                </c:pt>
                <c:pt idx="31">
                  <c:v>3.5623409669211181</c:v>
                </c:pt>
                <c:pt idx="32">
                  <c:v>3.8167938931297662</c:v>
                </c:pt>
                <c:pt idx="33">
                  <c:v>4.3147208121827374</c:v>
                </c:pt>
                <c:pt idx="34">
                  <c:v>4.2929292929293039</c:v>
                </c:pt>
                <c:pt idx="35">
                  <c:v>5.8080808080808177</c:v>
                </c:pt>
                <c:pt idx="36">
                  <c:v>6.3613231552162919</c:v>
                </c:pt>
                <c:pt idx="37">
                  <c:v>7.6354679802955738</c:v>
                </c:pt>
                <c:pt idx="38">
                  <c:v>4.4776119402984982</c:v>
                </c:pt>
                <c:pt idx="39">
                  <c:v>4.2183622828784184</c:v>
                </c:pt>
                <c:pt idx="40">
                  <c:v>4.4554455445544594</c:v>
                </c:pt>
                <c:pt idx="41">
                  <c:v>4.1666666666666741</c:v>
                </c:pt>
                <c:pt idx="42">
                  <c:v>4.9140049140049102</c:v>
                </c:pt>
                <c:pt idx="43">
                  <c:v>5.1597051597051635</c:v>
                </c:pt>
                <c:pt idx="44">
                  <c:v>5.3921568627451011</c:v>
                </c:pt>
                <c:pt idx="45">
                  <c:v>4.3795620437956151</c:v>
                </c:pt>
                <c:pt idx="46">
                  <c:v>4.6004842615012143</c:v>
                </c:pt>
                <c:pt idx="47">
                  <c:v>3.1026252983293645</c:v>
                </c:pt>
                <c:pt idx="48">
                  <c:v>3.5885167464114742</c:v>
                </c:pt>
                <c:pt idx="49">
                  <c:v>4.5766590389016093</c:v>
                </c:pt>
                <c:pt idx="50">
                  <c:v>4.7619047619047672</c:v>
                </c:pt>
                <c:pt idx="51">
                  <c:v>4.7619047619047672</c:v>
                </c:pt>
                <c:pt idx="52">
                  <c:v>4.2654028436019065</c:v>
                </c:pt>
                <c:pt idx="53">
                  <c:v>3.529411764705892</c:v>
                </c:pt>
                <c:pt idx="54">
                  <c:v>3.2786885245901676</c:v>
                </c:pt>
                <c:pt idx="55">
                  <c:v>3.0373831775700966</c:v>
                </c:pt>
                <c:pt idx="56">
                  <c:v>2.7906976744185963</c:v>
                </c:pt>
                <c:pt idx="57">
                  <c:v>3.4965034965035002</c:v>
                </c:pt>
                <c:pt idx="58">
                  <c:v>2.5462962962963021</c:v>
                </c:pt>
                <c:pt idx="59">
                  <c:v>2.314814814814814</c:v>
                </c:pt>
                <c:pt idx="60">
                  <c:v>2.0785219399538146</c:v>
                </c:pt>
                <c:pt idx="61">
                  <c:v>-5.908096280087527</c:v>
                </c:pt>
                <c:pt idx="62">
                  <c:v>-4.318181818181821</c:v>
                </c:pt>
                <c:pt idx="63">
                  <c:v>1.3636363636363669</c:v>
                </c:pt>
                <c:pt idx="64">
                  <c:v>0.90909090909090384</c:v>
                </c:pt>
                <c:pt idx="65">
                  <c:v>0.45454545454546302</c:v>
                </c:pt>
                <c:pt idx="66">
                  <c:v>0.22675736961450532</c:v>
                </c:pt>
                <c:pt idx="67">
                  <c:v>0.68027210884353817</c:v>
                </c:pt>
                <c:pt idx="68">
                  <c:v>0.45248868778280382</c:v>
                </c:pt>
                <c:pt idx="69">
                  <c:v>0.22522522522523403</c:v>
                </c:pt>
                <c:pt idx="70">
                  <c:v>0.67720090293452717</c:v>
                </c:pt>
                <c:pt idx="71">
                  <c:v>2.0361990950226172</c:v>
                </c:pt>
                <c:pt idx="72">
                  <c:v>0.67873303167420573</c:v>
                </c:pt>
                <c:pt idx="73">
                  <c:v>5.5813953488372148</c:v>
                </c:pt>
                <c:pt idx="74">
                  <c:v>6.6508313539192399</c:v>
                </c:pt>
                <c:pt idx="75">
                  <c:v>0.4484304932735439</c:v>
                </c:pt>
                <c:pt idx="76">
                  <c:v>1.1261261261261257</c:v>
                </c:pt>
                <c:pt idx="77">
                  <c:v>1.8099547511312153</c:v>
                </c:pt>
                <c:pt idx="78">
                  <c:v>1.8099547511312153</c:v>
                </c:pt>
                <c:pt idx="79">
                  <c:v>1.8018018018018056</c:v>
                </c:pt>
                <c:pt idx="80">
                  <c:v>2.2522522522522515</c:v>
                </c:pt>
                <c:pt idx="81">
                  <c:v>2.2471910112359605</c:v>
                </c:pt>
                <c:pt idx="82">
                  <c:v>2.0179372197309364</c:v>
                </c:pt>
                <c:pt idx="83">
                  <c:v>1.1086474501108556</c:v>
                </c:pt>
                <c:pt idx="84">
                  <c:v>4.2696629213483162</c:v>
                </c:pt>
                <c:pt idx="85">
                  <c:v>1.5418502202643181</c:v>
                </c:pt>
                <c:pt idx="86">
                  <c:v>2.6726057906458767</c:v>
                </c:pt>
                <c:pt idx="87">
                  <c:v>2.4553571428571397</c:v>
                </c:pt>
                <c:pt idx="88">
                  <c:v>2.4498886414253906</c:v>
                </c:pt>
                <c:pt idx="89">
                  <c:v>3.1111111111111089</c:v>
                </c:pt>
                <c:pt idx="90">
                  <c:v>3.1111111111111089</c:v>
                </c:pt>
                <c:pt idx="91">
                  <c:v>2.2123893805309658</c:v>
                </c:pt>
                <c:pt idx="92">
                  <c:v>1.982378854625555</c:v>
                </c:pt>
                <c:pt idx="93">
                  <c:v>1.978021978021971</c:v>
                </c:pt>
                <c:pt idx="94">
                  <c:v>2.19780219780219</c:v>
                </c:pt>
                <c:pt idx="95">
                  <c:v>1.9736842105263053</c:v>
                </c:pt>
                <c:pt idx="96">
                  <c:v>0.21551724137931494</c:v>
                </c:pt>
                <c:pt idx="97">
                  <c:v>0.86767895878525625</c:v>
                </c:pt>
                <c:pt idx="98">
                  <c:v>1.3015184381778733</c:v>
                </c:pt>
                <c:pt idx="99">
                  <c:v>2.1786492374727739</c:v>
                </c:pt>
                <c:pt idx="100">
                  <c:v>1.9565217391304346</c:v>
                </c:pt>
                <c:pt idx="101">
                  <c:v>1.2931034482758674</c:v>
                </c:pt>
                <c:pt idx="102">
                  <c:v>1.5086206896551824</c:v>
                </c:pt>
                <c:pt idx="103">
                  <c:v>2.1645021645021689</c:v>
                </c:pt>
                <c:pt idx="104">
                  <c:v>1.7278617710583255</c:v>
                </c:pt>
                <c:pt idx="105">
                  <c:v>1.2931034482758674</c:v>
                </c:pt>
                <c:pt idx="106">
                  <c:v>1.2903225806451646</c:v>
                </c:pt>
                <c:pt idx="107">
                  <c:v>1.0752688172043001</c:v>
                </c:pt>
                <c:pt idx="108">
                  <c:v>1.0752688172043001</c:v>
                </c:pt>
                <c:pt idx="109">
                  <c:v>0.86021505376343566</c:v>
                </c:pt>
                <c:pt idx="110">
                  <c:v>-0.4282655246252709</c:v>
                </c:pt>
                <c:pt idx="111">
                  <c:v>4.051172707889128</c:v>
                </c:pt>
                <c:pt idx="112">
                  <c:v>1.7057569296375252</c:v>
                </c:pt>
                <c:pt idx="113">
                  <c:v>1.0638297872340496</c:v>
                </c:pt>
                <c:pt idx="114">
                  <c:v>0.84925690021231404</c:v>
                </c:pt>
                <c:pt idx="115">
                  <c:v>0.63559322033899246</c:v>
                </c:pt>
                <c:pt idx="116">
                  <c:v>0.84925690021231404</c:v>
                </c:pt>
                <c:pt idx="117">
                  <c:v>1.0638297872340496</c:v>
                </c:pt>
                <c:pt idx="118">
                  <c:v>0.84925690021231404</c:v>
                </c:pt>
                <c:pt idx="119">
                  <c:v>1.4893617021276562</c:v>
                </c:pt>
                <c:pt idx="120">
                  <c:v>1.4893617021276562</c:v>
                </c:pt>
                <c:pt idx="121">
                  <c:v>1.9189765458422103</c:v>
                </c:pt>
                <c:pt idx="122">
                  <c:v>2.1505376344086002</c:v>
                </c:pt>
                <c:pt idx="123">
                  <c:v>-1.2295081967213073</c:v>
                </c:pt>
                <c:pt idx="124">
                  <c:v>0.41928721174004924</c:v>
                </c:pt>
                <c:pt idx="125">
                  <c:v>0.42105263157894424</c:v>
                </c:pt>
                <c:pt idx="126">
                  <c:v>0.63157894736842746</c:v>
                </c:pt>
                <c:pt idx="127">
                  <c:v>0.84210526315788847</c:v>
                </c:pt>
                <c:pt idx="128">
                  <c:v>1.4736842105263159</c:v>
                </c:pt>
                <c:pt idx="129">
                  <c:v>2.1052631578947434</c:v>
                </c:pt>
                <c:pt idx="130">
                  <c:v>1.8947368421052602</c:v>
                </c:pt>
                <c:pt idx="131">
                  <c:v>2.515723270440251</c:v>
                </c:pt>
              </c:numCache>
            </c:numRef>
          </c:val>
          <c:smooth val="0"/>
        </c:ser>
        <c:dLbls>
          <c:showLegendKey val="0"/>
          <c:showVal val="0"/>
          <c:showCatName val="0"/>
          <c:showSerName val="0"/>
          <c:showPercent val="0"/>
          <c:showBubbleSize val="0"/>
        </c:dLbls>
        <c:marker val="1"/>
        <c:smooth val="0"/>
        <c:axId val="460733440"/>
        <c:axId val="462373632"/>
      </c:lineChart>
      <c:dateAx>
        <c:axId val="460733440"/>
        <c:scaling>
          <c:orientation val="minMax"/>
        </c:scaling>
        <c:delete val="0"/>
        <c:axPos val="b"/>
        <c:numFmt formatCode="yyyy" sourceLinked="0"/>
        <c:majorTickMark val="out"/>
        <c:minorTickMark val="none"/>
        <c:tickLblPos val="low"/>
        <c:crossAx val="462373632"/>
        <c:crosses val="autoZero"/>
        <c:auto val="1"/>
        <c:lblOffset val="100"/>
        <c:baseTimeUnit val="months"/>
        <c:majorUnit val="12"/>
        <c:majorTimeUnit val="months"/>
        <c:minorUnit val="3"/>
        <c:minorTimeUnit val="months"/>
      </c:dateAx>
      <c:valAx>
        <c:axId val="462373632"/>
        <c:scaling>
          <c:orientation val="minMax"/>
        </c:scaling>
        <c:delete val="0"/>
        <c:axPos val="r"/>
        <c:numFmt formatCode="General" sourceLinked="1"/>
        <c:majorTickMark val="out"/>
        <c:minorTickMark val="none"/>
        <c:tickLblPos val="nextTo"/>
        <c:crossAx val="460733440"/>
        <c:crosses val="max"/>
        <c:crossBetween val="between"/>
      </c:valAx>
    </c:plotArea>
    <c:legend>
      <c:legendPos val="r"/>
      <c:layout>
        <c:manualLayout>
          <c:xMode val="edge"/>
          <c:yMode val="edge"/>
          <c:x val="0"/>
          <c:y val="9.0561850500395116E-4"/>
          <c:w val="0.51143266511975849"/>
          <c:h val="0.14724025350489725"/>
        </c:manualLayout>
      </c:layout>
      <c:overlay val="0"/>
    </c:legend>
    <c:plotVisOnly val="1"/>
    <c:dispBlanksAs val="gap"/>
    <c:showDLblsOverMax val="0"/>
  </c:chart>
  <c:spPr>
    <a:ln>
      <a:noFill/>
    </a:ln>
  </c:spPr>
  <c:txPr>
    <a:bodyPr/>
    <a:lstStyle/>
    <a:p>
      <a:pPr>
        <a:defRPr sz="1100">
          <a:latin typeface="Arial" panose="020B0604020202020204" pitchFamily="34" charset="0"/>
          <a:cs typeface="Arial" panose="020B0604020202020204" pitchFamily="34" charset="0"/>
        </a:defRPr>
      </a:pPr>
      <a:endParaRPr lang="en-US"/>
    </a:p>
  </c:txPr>
  <c:externalData r:id="rId1">
    <c:autoUpdate val="0"/>
  </c:externalData>
  <c:userShapes r:id="rId2"/>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0555555555555555E-2"/>
          <c:y val="0.10023753952868844"/>
          <c:w val="0.9113449256342957"/>
          <c:h val="0.7118590741302353"/>
        </c:manualLayout>
      </c:layout>
      <c:lineChart>
        <c:grouping val="standard"/>
        <c:varyColors val="0"/>
        <c:ser>
          <c:idx val="1"/>
          <c:order val="0"/>
          <c:tx>
            <c:strRef>
              <c:f>Sheet1!$D$1</c:f>
              <c:strCache>
                <c:ptCount val="1"/>
                <c:pt idx="0">
                  <c:v>Unemployment rate</c:v>
                </c:pt>
              </c:strCache>
            </c:strRef>
          </c:tx>
          <c:spPr>
            <a:ln>
              <a:solidFill>
                <a:schemeClr val="tx2"/>
              </a:solidFill>
            </a:ln>
          </c:spPr>
          <c:marker>
            <c:symbol val="none"/>
          </c:marker>
          <c:cat>
            <c:numRef>
              <c:f>Sheet1!$A$15:$A$148</c:f>
              <c:numCache>
                <c:formatCode>mmm\-yy</c:formatCode>
                <c:ptCount val="134"/>
                <c:pt idx="0">
                  <c:v>38017</c:v>
                </c:pt>
                <c:pt idx="1">
                  <c:v>38046</c:v>
                </c:pt>
                <c:pt idx="2">
                  <c:v>38077</c:v>
                </c:pt>
                <c:pt idx="3">
                  <c:v>38107</c:v>
                </c:pt>
                <c:pt idx="4">
                  <c:v>38138</c:v>
                </c:pt>
                <c:pt idx="5">
                  <c:v>38168</c:v>
                </c:pt>
                <c:pt idx="6">
                  <c:v>38199</c:v>
                </c:pt>
                <c:pt idx="7">
                  <c:v>38230</c:v>
                </c:pt>
                <c:pt idx="8">
                  <c:v>38260</c:v>
                </c:pt>
                <c:pt idx="9">
                  <c:v>38291</c:v>
                </c:pt>
                <c:pt idx="10">
                  <c:v>38321</c:v>
                </c:pt>
                <c:pt idx="11">
                  <c:v>38352</c:v>
                </c:pt>
                <c:pt idx="12">
                  <c:v>38383</c:v>
                </c:pt>
                <c:pt idx="13">
                  <c:v>38411</c:v>
                </c:pt>
                <c:pt idx="14">
                  <c:v>38442</c:v>
                </c:pt>
                <c:pt idx="15">
                  <c:v>38472</c:v>
                </c:pt>
                <c:pt idx="16">
                  <c:v>38503</c:v>
                </c:pt>
                <c:pt idx="17">
                  <c:v>38533</c:v>
                </c:pt>
                <c:pt idx="18">
                  <c:v>38564</c:v>
                </c:pt>
                <c:pt idx="19">
                  <c:v>38595</c:v>
                </c:pt>
                <c:pt idx="20">
                  <c:v>38625</c:v>
                </c:pt>
                <c:pt idx="21">
                  <c:v>38656</c:v>
                </c:pt>
                <c:pt idx="22">
                  <c:v>38686</c:v>
                </c:pt>
                <c:pt idx="23">
                  <c:v>38717</c:v>
                </c:pt>
                <c:pt idx="24">
                  <c:v>38748</c:v>
                </c:pt>
                <c:pt idx="25">
                  <c:v>38776</c:v>
                </c:pt>
                <c:pt idx="26">
                  <c:v>38807</c:v>
                </c:pt>
                <c:pt idx="27">
                  <c:v>38837</c:v>
                </c:pt>
                <c:pt idx="28">
                  <c:v>38868</c:v>
                </c:pt>
                <c:pt idx="29">
                  <c:v>38898</c:v>
                </c:pt>
                <c:pt idx="30">
                  <c:v>38929</c:v>
                </c:pt>
                <c:pt idx="31">
                  <c:v>38960</c:v>
                </c:pt>
                <c:pt idx="32">
                  <c:v>38990</c:v>
                </c:pt>
                <c:pt idx="33">
                  <c:v>39021</c:v>
                </c:pt>
                <c:pt idx="34">
                  <c:v>39051</c:v>
                </c:pt>
                <c:pt idx="35">
                  <c:v>39082</c:v>
                </c:pt>
                <c:pt idx="36">
                  <c:v>39113</c:v>
                </c:pt>
                <c:pt idx="37">
                  <c:v>39141</c:v>
                </c:pt>
                <c:pt idx="38">
                  <c:v>39172</c:v>
                </c:pt>
                <c:pt idx="39">
                  <c:v>39202</c:v>
                </c:pt>
                <c:pt idx="40">
                  <c:v>39233</c:v>
                </c:pt>
                <c:pt idx="41">
                  <c:v>39263</c:v>
                </c:pt>
                <c:pt idx="42">
                  <c:v>39294</c:v>
                </c:pt>
                <c:pt idx="43">
                  <c:v>39325</c:v>
                </c:pt>
                <c:pt idx="44">
                  <c:v>39355</c:v>
                </c:pt>
                <c:pt idx="45">
                  <c:v>39386</c:v>
                </c:pt>
                <c:pt idx="46">
                  <c:v>39416</c:v>
                </c:pt>
                <c:pt idx="47">
                  <c:v>39447</c:v>
                </c:pt>
                <c:pt idx="48">
                  <c:v>39478</c:v>
                </c:pt>
                <c:pt idx="49">
                  <c:v>39507</c:v>
                </c:pt>
                <c:pt idx="50">
                  <c:v>39538</c:v>
                </c:pt>
                <c:pt idx="51">
                  <c:v>39568</c:v>
                </c:pt>
                <c:pt idx="52">
                  <c:v>39599</c:v>
                </c:pt>
                <c:pt idx="53">
                  <c:v>39629</c:v>
                </c:pt>
                <c:pt idx="54">
                  <c:v>39660</c:v>
                </c:pt>
                <c:pt idx="55">
                  <c:v>39691</c:v>
                </c:pt>
                <c:pt idx="56">
                  <c:v>39721</c:v>
                </c:pt>
                <c:pt idx="57">
                  <c:v>39752</c:v>
                </c:pt>
                <c:pt idx="58">
                  <c:v>39782</c:v>
                </c:pt>
                <c:pt idx="59">
                  <c:v>39813</c:v>
                </c:pt>
                <c:pt idx="60">
                  <c:v>39844</c:v>
                </c:pt>
                <c:pt idx="61">
                  <c:v>39872</c:v>
                </c:pt>
                <c:pt idx="62">
                  <c:v>39903</c:v>
                </c:pt>
                <c:pt idx="63">
                  <c:v>39933</c:v>
                </c:pt>
                <c:pt idx="64">
                  <c:v>39964</c:v>
                </c:pt>
                <c:pt idx="65">
                  <c:v>39994</c:v>
                </c:pt>
                <c:pt idx="66">
                  <c:v>40025</c:v>
                </c:pt>
                <c:pt idx="67">
                  <c:v>40056</c:v>
                </c:pt>
                <c:pt idx="68">
                  <c:v>40086</c:v>
                </c:pt>
                <c:pt idx="69">
                  <c:v>40117</c:v>
                </c:pt>
                <c:pt idx="70">
                  <c:v>40147</c:v>
                </c:pt>
                <c:pt idx="71">
                  <c:v>40178</c:v>
                </c:pt>
                <c:pt idx="72">
                  <c:v>40209</c:v>
                </c:pt>
                <c:pt idx="73">
                  <c:v>40237</c:v>
                </c:pt>
                <c:pt idx="74">
                  <c:v>40268</c:v>
                </c:pt>
                <c:pt idx="75">
                  <c:v>40298</c:v>
                </c:pt>
                <c:pt idx="76">
                  <c:v>40329</c:v>
                </c:pt>
                <c:pt idx="77">
                  <c:v>40359</c:v>
                </c:pt>
                <c:pt idx="78">
                  <c:v>40390</c:v>
                </c:pt>
                <c:pt idx="79">
                  <c:v>40421</c:v>
                </c:pt>
                <c:pt idx="80">
                  <c:v>40451</c:v>
                </c:pt>
                <c:pt idx="81">
                  <c:v>40482</c:v>
                </c:pt>
                <c:pt idx="82">
                  <c:v>40512</c:v>
                </c:pt>
                <c:pt idx="83">
                  <c:v>40543</c:v>
                </c:pt>
                <c:pt idx="84">
                  <c:v>40574</c:v>
                </c:pt>
                <c:pt idx="85">
                  <c:v>40602</c:v>
                </c:pt>
                <c:pt idx="86">
                  <c:v>40633</c:v>
                </c:pt>
                <c:pt idx="87">
                  <c:v>40663</c:v>
                </c:pt>
                <c:pt idx="88">
                  <c:v>40694</c:v>
                </c:pt>
                <c:pt idx="89">
                  <c:v>40724</c:v>
                </c:pt>
                <c:pt idx="90">
                  <c:v>40755</c:v>
                </c:pt>
                <c:pt idx="91">
                  <c:v>40786</c:v>
                </c:pt>
                <c:pt idx="92">
                  <c:v>40816</c:v>
                </c:pt>
                <c:pt idx="93">
                  <c:v>40847</c:v>
                </c:pt>
                <c:pt idx="94">
                  <c:v>40877</c:v>
                </c:pt>
                <c:pt idx="95">
                  <c:v>40908</c:v>
                </c:pt>
                <c:pt idx="96">
                  <c:v>40939</c:v>
                </c:pt>
                <c:pt idx="97">
                  <c:v>40968</c:v>
                </c:pt>
                <c:pt idx="98">
                  <c:v>40999</c:v>
                </c:pt>
                <c:pt idx="99">
                  <c:v>41029</c:v>
                </c:pt>
                <c:pt idx="100">
                  <c:v>41060</c:v>
                </c:pt>
                <c:pt idx="101">
                  <c:v>41090</c:v>
                </c:pt>
                <c:pt idx="102">
                  <c:v>41121</c:v>
                </c:pt>
                <c:pt idx="103">
                  <c:v>41152</c:v>
                </c:pt>
                <c:pt idx="104">
                  <c:v>41182</c:v>
                </c:pt>
                <c:pt idx="105">
                  <c:v>41213</c:v>
                </c:pt>
                <c:pt idx="106">
                  <c:v>41243</c:v>
                </c:pt>
                <c:pt idx="107">
                  <c:v>41274</c:v>
                </c:pt>
                <c:pt idx="108">
                  <c:v>41305</c:v>
                </c:pt>
                <c:pt idx="109">
                  <c:v>41333</c:v>
                </c:pt>
                <c:pt idx="110">
                  <c:v>41364</c:v>
                </c:pt>
                <c:pt idx="111">
                  <c:v>41394</c:v>
                </c:pt>
                <c:pt idx="112">
                  <c:v>41425</c:v>
                </c:pt>
                <c:pt idx="113">
                  <c:v>41455</c:v>
                </c:pt>
                <c:pt idx="114">
                  <c:v>41486</c:v>
                </c:pt>
                <c:pt idx="115">
                  <c:v>41517</c:v>
                </c:pt>
                <c:pt idx="116">
                  <c:v>41547</c:v>
                </c:pt>
                <c:pt idx="117">
                  <c:v>41578</c:v>
                </c:pt>
                <c:pt idx="118">
                  <c:v>41608</c:v>
                </c:pt>
                <c:pt idx="119">
                  <c:v>41639</c:v>
                </c:pt>
                <c:pt idx="120">
                  <c:v>41670</c:v>
                </c:pt>
                <c:pt idx="121">
                  <c:v>41698</c:v>
                </c:pt>
                <c:pt idx="122">
                  <c:v>41729</c:v>
                </c:pt>
                <c:pt idx="123">
                  <c:v>41759</c:v>
                </c:pt>
                <c:pt idx="124">
                  <c:v>41790</c:v>
                </c:pt>
                <c:pt idx="125">
                  <c:v>41820</c:v>
                </c:pt>
                <c:pt idx="126">
                  <c:v>41851</c:v>
                </c:pt>
                <c:pt idx="127">
                  <c:v>41882</c:v>
                </c:pt>
                <c:pt idx="128">
                  <c:v>41912</c:v>
                </c:pt>
                <c:pt idx="129">
                  <c:v>41943</c:v>
                </c:pt>
                <c:pt idx="130">
                  <c:v>41973</c:v>
                </c:pt>
                <c:pt idx="131">
                  <c:v>42004</c:v>
                </c:pt>
                <c:pt idx="132">
                  <c:v>42035</c:v>
                </c:pt>
                <c:pt idx="133">
                  <c:v>42063</c:v>
                </c:pt>
              </c:numCache>
            </c:numRef>
          </c:cat>
          <c:val>
            <c:numRef>
              <c:f>Sheet1!$C$15:$C$146</c:f>
              <c:numCache>
                <c:formatCode>General</c:formatCode>
                <c:ptCount val="132"/>
                <c:pt idx="0">
                  <c:v>4.9204213212088002</c:v>
                </c:pt>
                <c:pt idx="1">
                  <c:v>4.7189589751551404</c:v>
                </c:pt>
                <c:pt idx="2">
                  <c:v>4.7821013729020896</c:v>
                </c:pt>
                <c:pt idx="3">
                  <c:v>4.8740742018617498</c:v>
                </c:pt>
                <c:pt idx="4">
                  <c:v>4.7885580886724304</c:v>
                </c:pt>
                <c:pt idx="5">
                  <c:v>4.7335360974810303</c:v>
                </c:pt>
                <c:pt idx="6">
                  <c:v>4.8750853156294198</c:v>
                </c:pt>
                <c:pt idx="7">
                  <c:v>4.6910247836144503</c:v>
                </c:pt>
                <c:pt idx="8">
                  <c:v>4.5408384031077196</c:v>
                </c:pt>
                <c:pt idx="9">
                  <c:v>4.7966250666854</c:v>
                </c:pt>
                <c:pt idx="10">
                  <c:v>4.67436756607486</c:v>
                </c:pt>
                <c:pt idx="11">
                  <c:v>4.58435301190827</c:v>
                </c:pt>
                <c:pt idx="12">
                  <c:v>4.9059681118906404</c:v>
                </c:pt>
                <c:pt idx="13">
                  <c:v>4.7106997628804503</c:v>
                </c:pt>
                <c:pt idx="14">
                  <c:v>4.7335019392981499</c:v>
                </c:pt>
                <c:pt idx="15">
                  <c:v>4.6066154846666301</c:v>
                </c:pt>
                <c:pt idx="16">
                  <c:v>4.7902319491597796</c:v>
                </c:pt>
                <c:pt idx="17">
                  <c:v>4.8547493741071204</c:v>
                </c:pt>
                <c:pt idx="18">
                  <c:v>4.5997182437197504</c:v>
                </c:pt>
                <c:pt idx="19">
                  <c:v>4.6679064878338901</c:v>
                </c:pt>
                <c:pt idx="20">
                  <c:v>4.7772188440928902</c:v>
                </c:pt>
                <c:pt idx="21">
                  <c:v>4.7358462354565596</c:v>
                </c:pt>
                <c:pt idx="22">
                  <c:v>5.3048638338258902</c:v>
                </c:pt>
                <c:pt idx="23">
                  <c:v>5.1142106623111596</c:v>
                </c:pt>
                <c:pt idx="24">
                  <c:v>5.0088861868336298</c:v>
                </c:pt>
                <c:pt idx="25">
                  <c:v>5.1596777822841204</c:v>
                </c:pt>
                <c:pt idx="26">
                  <c:v>5.3618628525827701</c:v>
                </c:pt>
                <c:pt idx="27">
                  <c:v>5.1717841270046199</c:v>
                </c:pt>
                <c:pt idx="28">
                  <c:v>5.4298225966153097</c:v>
                </c:pt>
                <c:pt idx="29">
                  <c:v>5.6431487416491004</c:v>
                </c:pt>
                <c:pt idx="30">
                  <c:v>5.3353779590186896</c:v>
                </c:pt>
                <c:pt idx="31">
                  <c:v>5.5453543869395903</c:v>
                </c:pt>
                <c:pt idx="32">
                  <c:v>5.5275730320693599</c:v>
                </c:pt>
                <c:pt idx="33">
                  <c:v>5.3698161616843398</c:v>
                </c:pt>
                <c:pt idx="34">
                  <c:v>5.5265485651288699</c:v>
                </c:pt>
                <c:pt idx="35">
                  <c:v>5.3813420034702197</c:v>
                </c:pt>
                <c:pt idx="36">
                  <c:v>5.5850632226756396</c:v>
                </c:pt>
                <c:pt idx="37">
                  <c:v>5.5504153861485097</c:v>
                </c:pt>
                <c:pt idx="38">
                  <c:v>5.4791328742292604</c:v>
                </c:pt>
                <c:pt idx="39">
                  <c:v>5.5029849703075797</c:v>
                </c:pt>
                <c:pt idx="40">
                  <c:v>5.4130273731663596</c:v>
                </c:pt>
                <c:pt idx="41">
                  <c:v>5.2842859177575399</c:v>
                </c:pt>
                <c:pt idx="42">
                  <c:v>5.3430537042676098</c:v>
                </c:pt>
                <c:pt idx="43">
                  <c:v>5.2704900640327796</c:v>
                </c:pt>
                <c:pt idx="44">
                  <c:v>5.3229366904479702</c:v>
                </c:pt>
                <c:pt idx="45">
                  <c:v>5.3263305773480001</c:v>
                </c:pt>
                <c:pt idx="46">
                  <c:v>5.0513773199773997</c:v>
                </c:pt>
                <c:pt idx="47">
                  <c:v>5.3641814844857496</c:v>
                </c:pt>
                <c:pt idx="48">
                  <c:v>5.04601739399736</c:v>
                </c:pt>
                <c:pt idx="49">
                  <c:v>5.1094236397015402</c:v>
                </c:pt>
                <c:pt idx="50">
                  <c:v>5.4054584186461696</c:v>
                </c:pt>
                <c:pt idx="51">
                  <c:v>5.0242909329732699</c:v>
                </c:pt>
                <c:pt idx="52">
                  <c:v>5.5067612354780904</c:v>
                </c:pt>
                <c:pt idx="53">
                  <c:v>5.0139324044338398</c:v>
                </c:pt>
                <c:pt idx="54">
                  <c:v>5.5184472811890197</c:v>
                </c:pt>
                <c:pt idx="55">
                  <c:v>5.9368228778409202</c:v>
                </c:pt>
                <c:pt idx="56">
                  <c:v>5.66438588574339</c:v>
                </c:pt>
                <c:pt idx="57">
                  <c:v>5.9583528538751702</c:v>
                </c:pt>
                <c:pt idx="58">
                  <c:v>6.3017389525729799</c:v>
                </c:pt>
                <c:pt idx="59">
                  <c:v>6.2029802799612304</c:v>
                </c:pt>
                <c:pt idx="60">
                  <c:v>6.5580802763001396</c:v>
                </c:pt>
                <c:pt idx="61">
                  <c:v>6.7941547604924502</c:v>
                </c:pt>
                <c:pt idx="62">
                  <c:v>6.8519173714153201</c:v>
                </c:pt>
                <c:pt idx="63">
                  <c:v>7.5779491678582502</c:v>
                </c:pt>
                <c:pt idx="64">
                  <c:v>7.4046773605029301</c:v>
                </c:pt>
                <c:pt idx="65">
                  <c:v>7.7718641639583499</c:v>
                </c:pt>
                <c:pt idx="66">
                  <c:v>8.1179571409776106</c:v>
                </c:pt>
                <c:pt idx="67">
                  <c:v>7.72369037386414</c:v>
                </c:pt>
                <c:pt idx="68">
                  <c:v>7.7664352630458904</c:v>
                </c:pt>
                <c:pt idx="69">
                  <c:v>8.0420758653019906</c:v>
                </c:pt>
                <c:pt idx="70">
                  <c:v>7.8065050828765301</c:v>
                </c:pt>
                <c:pt idx="71">
                  <c:v>7.5021968575029003</c:v>
                </c:pt>
                <c:pt idx="72">
                  <c:v>7.98882584605433</c:v>
                </c:pt>
                <c:pt idx="73">
                  <c:v>7.7063174002607502</c:v>
                </c:pt>
                <c:pt idx="74">
                  <c:v>8.0773408142979299</c:v>
                </c:pt>
                <c:pt idx="75">
                  <c:v>8.2199206224038104</c:v>
                </c:pt>
                <c:pt idx="76">
                  <c:v>7.5644916703497298</c:v>
                </c:pt>
                <c:pt idx="77">
                  <c:v>8.0055585217298102</c:v>
                </c:pt>
                <c:pt idx="78">
                  <c:v>7.9572145993455896</c:v>
                </c:pt>
                <c:pt idx="79">
                  <c:v>7.5053985291664196</c:v>
                </c:pt>
                <c:pt idx="80">
                  <c:v>7.9042239873810498</c:v>
                </c:pt>
                <c:pt idx="81">
                  <c:v>7.8340221954005802</c:v>
                </c:pt>
                <c:pt idx="82">
                  <c:v>7.9594051630957399</c:v>
                </c:pt>
                <c:pt idx="83">
                  <c:v>7.8260490182574296</c:v>
                </c:pt>
                <c:pt idx="84">
                  <c:v>7.7958493873743002</c:v>
                </c:pt>
                <c:pt idx="85">
                  <c:v>8.1074569248162707</c:v>
                </c:pt>
                <c:pt idx="86">
                  <c:v>7.4963525303610696</c:v>
                </c:pt>
                <c:pt idx="87">
                  <c:v>7.7288265600998898</c:v>
                </c:pt>
                <c:pt idx="88">
                  <c:v>7.9270840527923099</c:v>
                </c:pt>
                <c:pt idx="89">
                  <c:v>7.8021217552929096</c:v>
                </c:pt>
                <c:pt idx="90">
                  <c:v>8.0947450547111703</c:v>
                </c:pt>
                <c:pt idx="91">
                  <c:v>8.1452574161602005</c:v>
                </c:pt>
                <c:pt idx="92">
                  <c:v>8.3080928278820103</c:v>
                </c:pt>
                <c:pt idx="93">
                  <c:v>8.5751019795271102</c:v>
                </c:pt>
                <c:pt idx="94">
                  <c:v>8.25515742758237</c:v>
                </c:pt>
                <c:pt idx="95">
                  <c:v>8.5327107132023396</c:v>
                </c:pt>
                <c:pt idx="96">
                  <c:v>8.3645248096188904</c:v>
                </c:pt>
                <c:pt idx="97">
                  <c:v>8.1059930739649797</c:v>
                </c:pt>
                <c:pt idx="98">
                  <c:v>8.3708084210718194</c:v>
                </c:pt>
                <c:pt idx="99">
                  <c:v>8.1389978865044306</c:v>
                </c:pt>
                <c:pt idx="100">
                  <c:v>7.9830587079482296</c:v>
                </c:pt>
                <c:pt idx="101">
                  <c:v>8.1818468106756193</c:v>
                </c:pt>
                <c:pt idx="102">
                  <c:v>7.8652005627263897</c:v>
                </c:pt>
                <c:pt idx="103">
                  <c:v>8.1096086351996703</c:v>
                </c:pt>
                <c:pt idx="104">
                  <c:v>7.72712269540098</c:v>
                </c:pt>
                <c:pt idx="105">
                  <c:v>7.77568805054762</c:v>
                </c:pt>
                <c:pt idx="106">
                  <c:v>8.0838295426618192</c:v>
                </c:pt>
                <c:pt idx="107">
                  <c:v>7.5649048176627396</c:v>
                </c:pt>
                <c:pt idx="108">
                  <c:v>7.7282070317654004</c:v>
                </c:pt>
                <c:pt idx="109">
                  <c:v>8.1385908364156307</c:v>
                </c:pt>
                <c:pt idx="110">
                  <c:v>8.0513926643129405</c:v>
                </c:pt>
                <c:pt idx="111">
                  <c:v>7.3317581339542901</c:v>
                </c:pt>
                <c:pt idx="112">
                  <c:v>7.9996936600506103</c:v>
                </c:pt>
                <c:pt idx="113">
                  <c:v>8.0713935295646309</c:v>
                </c:pt>
                <c:pt idx="114">
                  <c:v>7.2733684676997603</c:v>
                </c:pt>
                <c:pt idx="115">
                  <c:v>7.7686602199745796</c:v>
                </c:pt>
                <c:pt idx="116">
                  <c:v>8.1308464067791206</c:v>
                </c:pt>
                <c:pt idx="117">
                  <c:v>7.0027188122652904</c:v>
                </c:pt>
                <c:pt idx="118">
                  <c:v>7.0337056409758301</c:v>
                </c:pt>
                <c:pt idx="119">
                  <c:v>7.44875876558421</c:v>
                </c:pt>
                <c:pt idx="120">
                  <c:v>7.0958082117369798</c:v>
                </c:pt>
                <c:pt idx="121">
                  <c:v>6.8866927309704504</c:v>
                </c:pt>
                <c:pt idx="122">
                  <c:v>6.6944307767597397</c:v>
                </c:pt>
                <c:pt idx="123">
                  <c:v>6.6831925991665804</c:v>
                </c:pt>
                <c:pt idx="124">
                  <c:v>6.3830246872616501</c:v>
                </c:pt>
                <c:pt idx="125">
                  <c:v>6.3719233195459104</c:v>
                </c:pt>
                <c:pt idx="126">
                  <c:v>6.2352952669116997</c:v>
                </c:pt>
                <c:pt idx="127">
                  <c:v>5.9144053588402903</c:v>
                </c:pt>
                <c:pt idx="128">
                  <c:v>5.9359886160647397</c:v>
                </c:pt>
                <c:pt idx="129">
                  <c:v>6.09372786347899</c:v>
                </c:pt>
                <c:pt idx="130">
                  <c:v>5.8922990538591602</c:v>
                </c:pt>
                <c:pt idx="131">
                  <c:v>5.57114404927023</c:v>
                </c:pt>
              </c:numCache>
            </c:numRef>
          </c:val>
          <c:smooth val="0"/>
        </c:ser>
        <c:dLbls>
          <c:showLegendKey val="0"/>
          <c:showVal val="0"/>
          <c:showCatName val="0"/>
          <c:showSerName val="0"/>
          <c:showPercent val="0"/>
          <c:showBubbleSize val="0"/>
        </c:dLbls>
        <c:marker val="1"/>
        <c:smooth val="0"/>
        <c:axId val="462493568"/>
        <c:axId val="462495104"/>
      </c:lineChart>
      <c:dateAx>
        <c:axId val="462493568"/>
        <c:scaling>
          <c:orientation val="minMax"/>
        </c:scaling>
        <c:delete val="0"/>
        <c:axPos val="b"/>
        <c:numFmt formatCode="yyyy" sourceLinked="0"/>
        <c:majorTickMark val="out"/>
        <c:minorTickMark val="none"/>
        <c:tickLblPos val="nextTo"/>
        <c:crossAx val="462495104"/>
        <c:crosses val="autoZero"/>
        <c:auto val="1"/>
        <c:lblOffset val="100"/>
        <c:baseTimeUnit val="months"/>
        <c:majorUnit val="12"/>
        <c:majorTimeUnit val="months"/>
        <c:minorUnit val="3"/>
        <c:minorTimeUnit val="months"/>
      </c:dateAx>
      <c:valAx>
        <c:axId val="462495104"/>
        <c:scaling>
          <c:orientation val="minMax"/>
          <c:max val="10"/>
          <c:min val="4"/>
        </c:scaling>
        <c:delete val="0"/>
        <c:axPos val="r"/>
        <c:numFmt formatCode="General" sourceLinked="1"/>
        <c:majorTickMark val="out"/>
        <c:minorTickMark val="none"/>
        <c:tickLblPos val="nextTo"/>
        <c:crossAx val="462493568"/>
        <c:crosses val="max"/>
        <c:crossBetween val="between"/>
      </c:valAx>
    </c:plotArea>
    <c:legend>
      <c:legendPos val="r"/>
      <c:layout>
        <c:manualLayout>
          <c:xMode val="edge"/>
          <c:yMode val="edge"/>
          <c:x val="0"/>
          <c:y val="9.0561850500395116E-4"/>
          <c:w val="0.53222578021754596"/>
          <c:h val="0.15077046707646022"/>
        </c:manualLayout>
      </c:layout>
      <c:overlay val="0"/>
    </c:legend>
    <c:plotVisOnly val="1"/>
    <c:dispBlanksAs val="gap"/>
    <c:showDLblsOverMax val="0"/>
  </c:chart>
  <c:spPr>
    <a:ln>
      <a:noFill/>
    </a:ln>
  </c:spPr>
  <c:txPr>
    <a:bodyPr/>
    <a:lstStyle/>
    <a:p>
      <a:pPr>
        <a:defRPr sz="1100">
          <a:latin typeface="Arial" panose="020B0604020202020204" pitchFamily="34" charset="0"/>
          <a:cs typeface="Arial" panose="020B0604020202020204" pitchFamily="34" charset="0"/>
        </a:defRPr>
      </a:pPr>
      <a:endParaRPr lang="en-US"/>
    </a:p>
  </c:txPr>
  <c:externalData r:id="rId1">
    <c:autoUpdate val="0"/>
  </c:externalData>
  <c:userShapes r:id="rId2"/>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3.0555555555555555E-2"/>
          <c:y val="9.4565767990520397E-2"/>
          <c:w val="0.9113449256342957"/>
          <c:h val="0.75406630264784669"/>
        </c:manualLayout>
      </c:layout>
      <c:lineChart>
        <c:grouping val="standard"/>
        <c:varyColors val="0"/>
        <c:ser>
          <c:idx val="0"/>
          <c:order val="0"/>
          <c:tx>
            <c:strRef>
              <c:f>Salaries!$B$1</c:f>
              <c:strCache>
                <c:ptCount val="1"/>
                <c:pt idx="0">
                  <c:v>Google index of salaries</c:v>
                </c:pt>
              </c:strCache>
            </c:strRef>
          </c:tx>
          <c:spPr>
            <a:ln>
              <a:solidFill>
                <a:srgbClr val="FFC000"/>
              </a:solidFill>
            </a:ln>
          </c:spPr>
          <c:marker>
            <c:symbol val="none"/>
          </c:marker>
          <c:cat>
            <c:numRef>
              <c:f>Salaries!$A$15:$A$146</c:f>
              <c:numCache>
                <c:formatCode>mmm\-yy</c:formatCode>
                <c:ptCount val="132"/>
                <c:pt idx="0">
                  <c:v>38017</c:v>
                </c:pt>
                <c:pt idx="1">
                  <c:v>38046</c:v>
                </c:pt>
                <c:pt idx="2">
                  <c:v>38077</c:v>
                </c:pt>
                <c:pt idx="3">
                  <c:v>38107</c:v>
                </c:pt>
                <c:pt idx="4">
                  <c:v>38138</c:v>
                </c:pt>
                <c:pt idx="5">
                  <c:v>38168</c:v>
                </c:pt>
                <c:pt idx="6">
                  <c:v>38199</c:v>
                </c:pt>
                <c:pt idx="7">
                  <c:v>38230</c:v>
                </c:pt>
                <c:pt idx="8">
                  <c:v>38260</c:v>
                </c:pt>
                <c:pt idx="9">
                  <c:v>38291</c:v>
                </c:pt>
                <c:pt idx="10">
                  <c:v>38321</c:v>
                </c:pt>
                <c:pt idx="11">
                  <c:v>38352</c:v>
                </c:pt>
                <c:pt idx="12">
                  <c:v>38383</c:v>
                </c:pt>
                <c:pt idx="13">
                  <c:v>38411</c:v>
                </c:pt>
                <c:pt idx="14">
                  <c:v>38442</c:v>
                </c:pt>
                <c:pt idx="15">
                  <c:v>38472</c:v>
                </c:pt>
                <c:pt idx="16">
                  <c:v>38503</c:v>
                </c:pt>
                <c:pt idx="17">
                  <c:v>38533</c:v>
                </c:pt>
                <c:pt idx="18">
                  <c:v>38564</c:v>
                </c:pt>
                <c:pt idx="19">
                  <c:v>38595</c:v>
                </c:pt>
                <c:pt idx="20">
                  <c:v>38625</c:v>
                </c:pt>
                <c:pt idx="21">
                  <c:v>38656</c:v>
                </c:pt>
                <c:pt idx="22">
                  <c:v>38686</c:v>
                </c:pt>
                <c:pt idx="23">
                  <c:v>38717</c:v>
                </c:pt>
                <c:pt idx="24">
                  <c:v>38748</c:v>
                </c:pt>
                <c:pt idx="25">
                  <c:v>38776</c:v>
                </c:pt>
                <c:pt idx="26">
                  <c:v>38807</c:v>
                </c:pt>
                <c:pt idx="27">
                  <c:v>38837</c:v>
                </c:pt>
                <c:pt idx="28">
                  <c:v>38868</c:v>
                </c:pt>
                <c:pt idx="29">
                  <c:v>38898</c:v>
                </c:pt>
                <c:pt idx="30">
                  <c:v>38929</c:v>
                </c:pt>
                <c:pt idx="31">
                  <c:v>38960</c:v>
                </c:pt>
                <c:pt idx="32">
                  <c:v>38990</c:v>
                </c:pt>
                <c:pt idx="33">
                  <c:v>39021</c:v>
                </c:pt>
                <c:pt idx="34">
                  <c:v>39051</c:v>
                </c:pt>
                <c:pt idx="35">
                  <c:v>39082</c:v>
                </c:pt>
                <c:pt idx="36">
                  <c:v>39113</c:v>
                </c:pt>
                <c:pt idx="37">
                  <c:v>39141</c:v>
                </c:pt>
                <c:pt idx="38">
                  <c:v>39172</c:v>
                </c:pt>
                <c:pt idx="39">
                  <c:v>39202</c:v>
                </c:pt>
                <c:pt idx="40">
                  <c:v>39233</c:v>
                </c:pt>
                <c:pt idx="41">
                  <c:v>39263</c:v>
                </c:pt>
                <c:pt idx="42">
                  <c:v>39294</c:v>
                </c:pt>
                <c:pt idx="43">
                  <c:v>39325</c:v>
                </c:pt>
                <c:pt idx="44">
                  <c:v>39355</c:v>
                </c:pt>
                <c:pt idx="45">
                  <c:v>39386</c:v>
                </c:pt>
                <c:pt idx="46">
                  <c:v>39416</c:v>
                </c:pt>
                <c:pt idx="47">
                  <c:v>39447</c:v>
                </c:pt>
                <c:pt idx="48">
                  <c:v>39478</c:v>
                </c:pt>
                <c:pt idx="49">
                  <c:v>39507</c:v>
                </c:pt>
                <c:pt idx="50">
                  <c:v>39538</c:v>
                </c:pt>
                <c:pt idx="51">
                  <c:v>39568</c:v>
                </c:pt>
                <c:pt idx="52">
                  <c:v>39599</c:v>
                </c:pt>
                <c:pt idx="53">
                  <c:v>39629</c:v>
                </c:pt>
                <c:pt idx="54">
                  <c:v>39660</c:v>
                </c:pt>
                <c:pt idx="55">
                  <c:v>39691</c:v>
                </c:pt>
                <c:pt idx="56">
                  <c:v>39721</c:v>
                </c:pt>
                <c:pt idx="57">
                  <c:v>39752</c:v>
                </c:pt>
                <c:pt idx="58">
                  <c:v>39782</c:v>
                </c:pt>
                <c:pt idx="59">
                  <c:v>39813</c:v>
                </c:pt>
                <c:pt idx="60">
                  <c:v>39844</c:v>
                </c:pt>
                <c:pt idx="61">
                  <c:v>39872</c:v>
                </c:pt>
                <c:pt idx="62">
                  <c:v>39903</c:v>
                </c:pt>
                <c:pt idx="63">
                  <c:v>39933</c:v>
                </c:pt>
                <c:pt idx="64">
                  <c:v>39964</c:v>
                </c:pt>
                <c:pt idx="65">
                  <c:v>39994</c:v>
                </c:pt>
                <c:pt idx="66">
                  <c:v>40025</c:v>
                </c:pt>
                <c:pt idx="67">
                  <c:v>40056</c:v>
                </c:pt>
                <c:pt idx="68">
                  <c:v>40086</c:v>
                </c:pt>
                <c:pt idx="69">
                  <c:v>40117</c:v>
                </c:pt>
                <c:pt idx="70">
                  <c:v>40147</c:v>
                </c:pt>
                <c:pt idx="71">
                  <c:v>40178</c:v>
                </c:pt>
                <c:pt idx="72">
                  <c:v>40209</c:v>
                </c:pt>
                <c:pt idx="73">
                  <c:v>40237</c:v>
                </c:pt>
                <c:pt idx="74">
                  <c:v>40268</c:v>
                </c:pt>
                <c:pt idx="75">
                  <c:v>40298</c:v>
                </c:pt>
                <c:pt idx="76">
                  <c:v>40329</c:v>
                </c:pt>
                <c:pt idx="77">
                  <c:v>40359</c:v>
                </c:pt>
                <c:pt idx="78">
                  <c:v>40390</c:v>
                </c:pt>
                <c:pt idx="79">
                  <c:v>40421</c:v>
                </c:pt>
                <c:pt idx="80">
                  <c:v>40451</c:v>
                </c:pt>
                <c:pt idx="81">
                  <c:v>40482</c:v>
                </c:pt>
                <c:pt idx="82">
                  <c:v>40512</c:v>
                </c:pt>
                <c:pt idx="83">
                  <c:v>40543</c:v>
                </c:pt>
                <c:pt idx="84">
                  <c:v>40574</c:v>
                </c:pt>
                <c:pt idx="85">
                  <c:v>40602</c:v>
                </c:pt>
                <c:pt idx="86">
                  <c:v>40633</c:v>
                </c:pt>
                <c:pt idx="87">
                  <c:v>40663</c:v>
                </c:pt>
                <c:pt idx="88">
                  <c:v>40694</c:v>
                </c:pt>
                <c:pt idx="89">
                  <c:v>40724</c:v>
                </c:pt>
                <c:pt idx="90">
                  <c:v>40755</c:v>
                </c:pt>
                <c:pt idx="91">
                  <c:v>40786</c:v>
                </c:pt>
                <c:pt idx="92">
                  <c:v>40816</c:v>
                </c:pt>
                <c:pt idx="93">
                  <c:v>40847</c:v>
                </c:pt>
                <c:pt idx="94">
                  <c:v>40877</c:v>
                </c:pt>
                <c:pt idx="95">
                  <c:v>40908</c:v>
                </c:pt>
                <c:pt idx="96">
                  <c:v>40939</c:v>
                </c:pt>
                <c:pt idx="97">
                  <c:v>40968</c:v>
                </c:pt>
                <c:pt idx="98">
                  <c:v>40999</c:v>
                </c:pt>
                <c:pt idx="99">
                  <c:v>41029</c:v>
                </c:pt>
                <c:pt idx="100">
                  <c:v>41060</c:v>
                </c:pt>
                <c:pt idx="101">
                  <c:v>41090</c:v>
                </c:pt>
                <c:pt idx="102">
                  <c:v>41121</c:v>
                </c:pt>
                <c:pt idx="103">
                  <c:v>41152</c:v>
                </c:pt>
                <c:pt idx="104">
                  <c:v>41182</c:v>
                </c:pt>
                <c:pt idx="105">
                  <c:v>41213</c:v>
                </c:pt>
                <c:pt idx="106">
                  <c:v>41243</c:v>
                </c:pt>
                <c:pt idx="107">
                  <c:v>41274</c:v>
                </c:pt>
                <c:pt idx="108">
                  <c:v>41305</c:v>
                </c:pt>
                <c:pt idx="109">
                  <c:v>41333</c:v>
                </c:pt>
                <c:pt idx="110">
                  <c:v>41364</c:v>
                </c:pt>
                <c:pt idx="111">
                  <c:v>41394</c:v>
                </c:pt>
                <c:pt idx="112">
                  <c:v>41425</c:v>
                </c:pt>
                <c:pt idx="113">
                  <c:v>41455</c:v>
                </c:pt>
                <c:pt idx="114">
                  <c:v>41486</c:v>
                </c:pt>
                <c:pt idx="115">
                  <c:v>41517</c:v>
                </c:pt>
                <c:pt idx="116">
                  <c:v>41547</c:v>
                </c:pt>
                <c:pt idx="117">
                  <c:v>41578</c:v>
                </c:pt>
                <c:pt idx="118">
                  <c:v>41608</c:v>
                </c:pt>
                <c:pt idx="119">
                  <c:v>41639</c:v>
                </c:pt>
                <c:pt idx="120">
                  <c:v>41670</c:v>
                </c:pt>
                <c:pt idx="121">
                  <c:v>41698</c:v>
                </c:pt>
                <c:pt idx="122">
                  <c:v>41729</c:v>
                </c:pt>
                <c:pt idx="123">
                  <c:v>41759</c:v>
                </c:pt>
                <c:pt idx="124">
                  <c:v>41790</c:v>
                </c:pt>
                <c:pt idx="125">
                  <c:v>41820</c:v>
                </c:pt>
                <c:pt idx="126">
                  <c:v>41851</c:v>
                </c:pt>
                <c:pt idx="127">
                  <c:v>41882</c:v>
                </c:pt>
                <c:pt idx="128">
                  <c:v>41912</c:v>
                </c:pt>
                <c:pt idx="129">
                  <c:v>41943</c:v>
                </c:pt>
                <c:pt idx="130">
                  <c:v>41973</c:v>
                </c:pt>
                <c:pt idx="131">
                  <c:v>42004</c:v>
                </c:pt>
              </c:numCache>
            </c:numRef>
          </c:cat>
          <c:val>
            <c:numRef>
              <c:f>Salaries!$O$15:$O$146</c:f>
              <c:numCache>
                <c:formatCode>General</c:formatCode>
                <c:ptCount val="132"/>
                <c:pt idx="0">
                  <c:v>7.2135619322069289</c:v>
                </c:pt>
                <c:pt idx="1">
                  <c:v>6.3789524759564591</c:v>
                </c:pt>
                <c:pt idx="2">
                  <c:v>6.3152451452803078</c:v>
                </c:pt>
                <c:pt idx="3">
                  <c:v>6.3281771509770453</c:v>
                </c:pt>
                <c:pt idx="4">
                  <c:v>6.3446958279012335</c:v>
                </c:pt>
                <c:pt idx="5">
                  <c:v>6.700597377332997</c:v>
                </c:pt>
                <c:pt idx="6">
                  <c:v>5.4348997954228402</c:v>
                </c:pt>
                <c:pt idx="7">
                  <c:v>6.168693457667942</c:v>
                </c:pt>
                <c:pt idx="8">
                  <c:v>7.0328281255229204</c:v>
                </c:pt>
                <c:pt idx="9">
                  <c:v>6.0427168177755828</c:v>
                </c:pt>
                <c:pt idx="10">
                  <c:v>6.5069439857149094</c:v>
                </c:pt>
                <c:pt idx="11">
                  <c:v>5.7527845658622407</c:v>
                </c:pt>
                <c:pt idx="12">
                  <c:v>6.2867485774608092</c:v>
                </c:pt>
                <c:pt idx="13">
                  <c:v>5.8189269925338971</c:v>
                </c:pt>
                <c:pt idx="14">
                  <c:v>5.7948455464678688</c:v>
                </c:pt>
                <c:pt idx="15">
                  <c:v>5.8511606974710704</c:v>
                </c:pt>
                <c:pt idx="16">
                  <c:v>5.1192369613716213</c:v>
                </c:pt>
                <c:pt idx="17">
                  <c:v>4.9950207012032521</c:v>
                </c:pt>
                <c:pt idx="18">
                  <c:v>5.2981976773928547</c:v>
                </c:pt>
                <c:pt idx="19">
                  <c:v>5.4412942391000314</c:v>
                </c:pt>
                <c:pt idx="20">
                  <c:v>5.3358141446027645</c:v>
                </c:pt>
                <c:pt idx="21">
                  <c:v>5.0967634831073614</c:v>
                </c:pt>
                <c:pt idx="22">
                  <c:v>5.3203936912750063</c:v>
                </c:pt>
                <c:pt idx="23">
                  <c:v>4.7869007867988849</c:v>
                </c:pt>
                <c:pt idx="24">
                  <c:v>5.0214322319581743</c:v>
                </c:pt>
                <c:pt idx="25">
                  <c:v>5.9970480115032325</c:v>
                </c:pt>
                <c:pt idx="26">
                  <c:v>5.7597723462548078</c:v>
                </c:pt>
                <c:pt idx="27">
                  <c:v>4.9976383390537098</c:v>
                </c:pt>
                <c:pt idx="28">
                  <c:v>4.9026978664427876</c:v>
                </c:pt>
                <c:pt idx="29">
                  <c:v>4.8261737266826392</c:v>
                </c:pt>
                <c:pt idx="30">
                  <c:v>5.0083341402233046</c:v>
                </c:pt>
                <c:pt idx="31">
                  <c:v>4.5576495691879071</c:v>
                </c:pt>
                <c:pt idx="32">
                  <c:v>4.4346793074117796</c:v>
                </c:pt>
                <c:pt idx="33">
                  <c:v>4.6508429041902017</c:v>
                </c:pt>
                <c:pt idx="34">
                  <c:v>4.2572883735140863</c:v>
                </c:pt>
                <c:pt idx="35">
                  <c:v>4.5320960993864841</c:v>
                </c:pt>
                <c:pt idx="36">
                  <c:v>4.27268263454188</c:v>
                </c:pt>
                <c:pt idx="37">
                  <c:v>4.0656071066696118</c:v>
                </c:pt>
                <c:pt idx="38">
                  <c:v>4.1142733977589137</c:v>
                </c:pt>
                <c:pt idx="39">
                  <c:v>3.9939532515712344</c:v>
                </c:pt>
                <c:pt idx="40">
                  <c:v>4.3507918552879694</c:v>
                </c:pt>
                <c:pt idx="41">
                  <c:v>4.4891117618613299</c:v>
                </c:pt>
                <c:pt idx="42">
                  <c:v>4.0342920228877492</c:v>
                </c:pt>
                <c:pt idx="43">
                  <c:v>4.1902509028526023</c:v>
                </c:pt>
                <c:pt idx="44">
                  <c:v>4.1371514509870355</c:v>
                </c:pt>
                <c:pt idx="45">
                  <c:v>3.9807062532927366</c:v>
                </c:pt>
                <c:pt idx="46">
                  <c:v>3.8868386408778832</c:v>
                </c:pt>
                <c:pt idx="47">
                  <c:v>4.1454876616057552</c:v>
                </c:pt>
                <c:pt idx="48">
                  <c:v>3.8331549042381723</c:v>
                </c:pt>
                <c:pt idx="49">
                  <c:v>4.0202870091799419</c:v>
                </c:pt>
                <c:pt idx="50">
                  <c:v>3.8726299471476766</c:v>
                </c:pt>
                <c:pt idx="51">
                  <c:v>3.560755483603133</c:v>
                </c:pt>
                <c:pt idx="52">
                  <c:v>3.4674712839598039</c:v>
                </c:pt>
                <c:pt idx="53">
                  <c:v>3.1344116056265552</c:v>
                </c:pt>
                <c:pt idx="54">
                  <c:v>2.9237648403961276</c:v>
                </c:pt>
                <c:pt idx="55">
                  <c:v>3.7796672543517351</c:v>
                </c:pt>
                <c:pt idx="56">
                  <c:v>2.2112386331798519</c:v>
                </c:pt>
                <c:pt idx="57">
                  <c:v>2.4642232273416149</c:v>
                </c:pt>
                <c:pt idx="58">
                  <c:v>2.0919420758683041</c:v>
                </c:pt>
                <c:pt idx="59">
                  <c:v>2.0036452035052883</c:v>
                </c:pt>
                <c:pt idx="60">
                  <c:v>1.7531109810807475</c:v>
                </c:pt>
                <c:pt idx="61">
                  <c:v>1.7160698083378119</c:v>
                </c:pt>
                <c:pt idx="62">
                  <c:v>1.6189327204116357</c:v>
                </c:pt>
                <c:pt idx="63">
                  <c:v>1.6586204499818034</c:v>
                </c:pt>
                <c:pt idx="64">
                  <c:v>1.6513643529015414</c:v>
                </c:pt>
                <c:pt idx="65">
                  <c:v>1.4630513632370639</c:v>
                </c:pt>
                <c:pt idx="66">
                  <c:v>1.7696366054617036</c:v>
                </c:pt>
                <c:pt idx="67">
                  <c:v>1.5729931745857859</c:v>
                </c:pt>
                <c:pt idx="68">
                  <c:v>1.7547748570772717</c:v>
                </c:pt>
                <c:pt idx="69">
                  <c:v>1.8804262826178615</c:v>
                </c:pt>
                <c:pt idx="70">
                  <c:v>1.7715252877351599</c:v>
                </c:pt>
                <c:pt idx="71">
                  <c:v>1.5950673834312072</c:v>
                </c:pt>
                <c:pt idx="72">
                  <c:v>1.7320128739482827</c:v>
                </c:pt>
                <c:pt idx="73">
                  <c:v>1.7360479564090072</c:v>
                </c:pt>
                <c:pt idx="74">
                  <c:v>1.5745201854132989</c:v>
                </c:pt>
                <c:pt idx="75">
                  <c:v>1.7961810588956011</c:v>
                </c:pt>
                <c:pt idx="76">
                  <c:v>1.8526588093414591</c:v>
                </c:pt>
                <c:pt idx="77">
                  <c:v>1.9442704388438339</c:v>
                </c:pt>
                <c:pt idx="78">
                  <c:v>1.6858873656028466</c:v>
                </c:pt>
                <c:pt idx="79">
                  <c:v>1.5605542305384521</c:v>
                </c:pt>
                <c:pt idx="80">
                  <c:v>1.4847976222985786</c:v>
                </c:pt>
                <c:pt idx="81">
                  <c:v>1.1938181734579327</c:v>
                </c:pt>
                <c:pt idx="82">
                  <c:v>0.97456896515335001</c:v>
                </c:pt>
                <c:pt idx="83">
                  <c:v>1.4730746558859373</c:v>
                </c:pt>
                <c:pt idx="84">
                  <c:v>2.2638797012210476</c:v>
                </c:pt>
                <c:pt idx="85">
                  <c:v>1.4622107354377702</c:v>
                </c:pt>
                <c:pt idx="86">
                  <c:v>1.3476960746237101</c:v>
                </c:pt>
                <c:pt idx="87">
                  <c:v>1.3896498908418959</c:v>
                </c:pt>
                <c:pt idx="88">
                  <c:v>1.3580312983998994</c:v>
                </c:pt>
                <c:pt idx="89">
                  <c:v>1.1822679876507032</c:v>
                </c:pt>
                <c:pt idx="90">
                  <c:v>1.127128081465022</c:v>
                </c:pt>
                <c:pt idx="91">
                  <c:v>1.2094700695124203</c:v>
                </c:pt>
                <c:pt idx="92">
                  <c:v>1.0357918493184979</c:v>
                </c:pt>
                <c:pt idx="93">
                  <c:v>0.95289545483485361</c:v>
                </c:pt>
                <c:pt idx="94">
                  <c:v>1.4293408684623643</c:v>
                </c:pt>
                <c:pt idx="95">
                  <c:v>0.90910653406845432</c:v>
                </c:pt>
                <c:pt idx="96">
                  <c:v>0.73468978475700242</c:v>
                </c:pt>
                <c:pt idx="97">
                  <c:v>0.61992289309607251</c:v>
                </c:pt>
                <c:pt idx="98">
                  <c:v>0.75128211843932324</c:v>
                </c:pt>
                <c:pt idx="99">
                  <c:v>0.61039490852212408</c:v>
                </c:pt>
                <c:pt idx="100">
                  <c:v>0.3316494042823348</c:v>
                </c:pt>
                <c:pt idx="101">
                  <c:v>0.5387433638563186</c:v>
                </c:pt>
                <c:pt idx="102">
                  <c:v>0.26716572136816685</c:v>
                </c:pt>
                <c:pt idx="103">
                  <c:v>0.51626841676537616</c:v>
                </c:pt>
                <c:pt idx="104">
                  <c:v>0.27149291235239392</c:v>
                </c:pt>
                <c:pt idx="105">
                  <c:v>0.26401039211687038</c:v>
                </c:pt>
                <c:pt idx="106">
                  <c:v>0.177869129755448</c:v>
                </c:pt>
                <c:pt idx="107">
                  <c:v>0.24917326873709644</c:v>
                </c:pt>
                <c:pt idx="108">
                  <c:v>0.27807425193512092</c:v>
                </c:pt>
                <c:pt idx="109">
                  <c:v>0.2409481418479591</c:v>
                </c:pt>
                <c:pt idx="110">
                  <c:v>0.16899124910753738</c:v>
                </c:pt>
                <c:pt idx="111">
                  <c:v>0.17376740170116145</c:v>
                </c:pt>
                <c:pt idx="112">
                  <c:v>0.18383974626933464</c:v>
                </c:pt>
                <c:pt idx="113">
                  <c:v>6.5757359778000346E-2</c:v>
                </c:pt>
                <c:pt idx="114">
                  <c:v>0.50827803865511179</c:v>
                </c:pt>
                <c:pt idx="115">
                  <c:v>0.19791588710957519</c:v>
                </c:pt>
                <c:pt idx="116">
                  <c:v>0.33721872116224105</c:v>
                </c:pt>
                <c:pt idx="117">
                  <c:v>0.44482843305321484</c:v>
                </c:pt>
                <c:pt idx="118">
                  <c:v>0.50267267949746053</c:v>
                </c:pt>
                <c:pt idx="119">
                  <c:v>0.3327090605177343</c:v>
                </c:pt>
                <c:pt idx="120">
                  <c:v>0.36542004848521703</c:v>
                </c:pt>
                <c:pt idx="121">
                  <c:v>0.40260992419795993</c:v>
                </c:pt>
                <c:pt idx="122">
                  <c:v>0.30943699312353479</c:v>
                </c:pt>
                <c:pt idx="123">
                  <c:v>0.30268372175542479</c:v>
                </c:pt>
                <c:pt idx="124">
                  <c:v>0.42303771043261484</c:v>
                </c:pt>
                <c:pt idx="125">
                  <c:v>0.51062170076908009</c:v>
                </c:pt>
                <c:pt idx="126">
                  <c:v>0.52974584556508209</c:v>
                </c:pt>
                <c:pt idx="127">
                  <c:v>0.50701959951652498</c:v>
                </c:pt>
                <c:pt idx="128">
                  <c:v>0.62129942744049238</c:v>
                </c:pt>
                <c:pt idx="129">
                  <c:v>0.57293439473976893</c:v>
                </c:pt>
                <c:pt idx="130">
                  <c:v>0.9395922539197521</c:v>
                </c:pt>
              </c:numCache>
            </c:numRef>
          </c:val>
          <c:smooth val="0"/>
        </c:ser>
        <c:ser>
          <c:idx val="1"/>
          <c:order val="1"/>
          <c:tx>
            <c:strRef>
              <c:f>Salaries!$C$1</c:f>
              <c:strCache>
                <c:ptCount val="1"/>
                <c:pt idx="0">
                  <c:v>Wage growth</c:v>
                </c:pt>
              </c:strCache>
            </c:strRef>
          </c:tx>
          <c:spPr>
            <a:ln>
              <a:solidFill>
                <a:schemeClr val="tx2"/>
              </a:solidFill>
            </a:ln>
          </c:spPr>
          <c:marker>
            <c:symbol val="none"/>
          </c:marker>
          <c:cat>
            <c:numRef>
              <c:f>Salaries!$A$15:$A$146</c:f>
              <c:numCache>
                <c:formatCode>mmm\-yy</c:formatCode>
                <c:ptCount val="132"/>
                <c:pt idx="0">
                  <c:v>38017</c:v>
                </c:pt>
                <c:pt idx="1">
                  <c:v>38046</c:v>
                </c:pt>
                <c:pt idx="2">
                  <c:v>38077</c:v>
                </c:pt>
                <c:pt idx="3">
                  <c:v>38107</c:v>
                </c:pt>
                <c:pt idx="4">
                  <c:v>38138</c:v>
                </c:pt>
                <c:pt idx="5">
                  <c:v>38168</c:v>
                </c:pt>
                <c:pt idx="6">
                  <c:v>38199</c:v>
                </c:pt>
                <c:pt idx="7">
                  <c:v>38230</c:v>
                </c:pt>
                <c:pt idx="8">
                  <c:v>38260</c:v>
                </c:pt>
                <c:pt idx="9">
                  <c:v>38291</c:v>
                </c:pt>
                <c:pt idx="10">
                  <c:v>38321</c:v>
                </c:pt>
                <c:pt idx="11">
                  <c:v>38352</c:v>
                </c:pt>
                <c:pt idx="12">
                  <c:v>38383</c:v>
                </c:pt>
                <c:pt idx="13">
                  <c:v>38411</c:v>
                </c:pt>
                <c:pt idx="14">
                  <c:v>38442</c:v>
                </c:pt>
                <c:pt idx="15">
                  <c:v>38472</c:v>
                </c:pt>
                <c:pt idx="16">
                  <c:v>38503</c:v>
                </c:pt>
                <c:pt idx="17">
                  <c:v>38533</c:v>
                </c:pt>
                <c:pt idx="18">
                  <c:v>38564</c:v>
                </c:pt>
                <c:pt idx="19">
                  <c:v>38595</c:v>
                </c:pt>
                <c:pt idx="20">
                  <c:v>38625</c:v>
                </c:pt>
                <c:pt idx="21">
                  <c:v>38656</c:v>
                </c:pt>
                <c:pt idx="22">
                  <c:v>38686</c:v>
                </c:pt>
                <c:pt idx="23">
                  <c:v>38717</c:v>
                </c:pt>
                <c:pt idx="24">
                  <c:v>38748</c:v>
                </c:pt>
                <c:pt idx="25">
                  <c:v>38776</c:v>
                </c:pt>
                <c:pt idx="26">
                  <c:v>38807</c:v>
                </c:pt>
                <c:pt idx="27">
                  <c:v>38837</c:v>
                </c:pt>
                <c:pt idx="28">
                  <c:v>38868</c:v>
                </c:pt>
                <c:pt idx="29">
                  <c:v>38898</c:v>
                </c:pt>
                <c:pt idx="30">
                  <c:v>38929</c:v>
                </c:pt>
                <c:pt idx="31">
                  <c:v>38960</c:v>
                </c:pt>
                <c:pt idx="32">
                  <c:v>38990</c:v>
                </c:pt>
                <c:pt idx="33">
                  <c:v>39021</c:v>
                </c:pt>
                <c:pt idx="34">
                  <c:v>39051</c:v>
                </c:pt>
                <c:pt idx="35">
                  <c:v>39082</c:v>
                </c:pt>
                <c:pt idx="36">
                  <c:v>39113</c:v>
                </c:pt>
                <c:pt idx="37">
                  <c:v>39141</c:v>
                </c:pt>
                <c:pt idx="38">
                  <c:v>39172</c:v>
                </c:pt>
                <c:pt idx="39">
                  <c:v>39202</c:v>
                </c:pt>
                <c:pt idx="40">
                  <c:v>39233</c:v>
                </c:pt>
                <c:pt idx="41">
                  <c:v>39263</c:v>
                </c:pt>
                <c:pt idx="42">
                  <c:v>39294</c:v>
                </c:pt>
                <c:pt idx="43">
                  <c:v>39325</c:v>
                </c:pt>
                <c:pt idx="44">
                  <c:v>39355</c:v>
                </c:pt>
                <c:pt idx="45">
                  <c:v>39386</c:v>
                </c:pt>
                <c:pt idx="46">
                  <c:v>39416</c:v>
                </c:pt>
                <c:pt idx="47">
                  <c:v>39447</c:v>
                </c:pt>
                <c:pt idx="48">
                  <c:v>39478</c:v>
                </c:pt>
                <c:pt idx="49">
                  <c:v>39507</c:v>
                </c:pt>
                <c:pt idx="50">
                  <c:v>39538</c:v>
                </c:pt>
                <c:pt idx="51">
                  <c:v>39568</c:v>
                </c:pt>
                <c:pt idx="52">
                  <c:v>39599</c:v>
                </c:pt>
                <c:pt idx="53">
                  <c:v>39629</c:v>
                </c:pt>
                <c:pt idx="54">
                  <c:v>39660</c:v>
                </c:pt>
                <c:pt idx="55">
                  <c:v>39691</c:v>
                </c:pt>
                <c:pt idx="56">
                  <c:v>39721</c:v>
                </c:pt>
                <c:pt idx="57">
                  <c:v>39752</c:v>
                </c:pt>
                <c:pt idx="58">
                  <c:v>39782</c:v>
                </c:pt>
                <c:pt idx="59">
                  <c:v>39813</c:v>
                </c:pt>
                <c:pt idx="60">
                  <c:v>39844</c:v>
                </c:pt>
                <c:pt idx="61">
                  <c:v>39872</c:v>
                </c:pt>
                <c:pt idx="62">
                  <c:v>39903</c:v>
                </c:pt>
                <c:pt idx="63">
                  <c:v>39933</c:v>
                </c:pt>
                <c:pt idx="64">
                  <c:v>39964</c:v>
                </c:pt>
                <c:pt idx="65">
                  <c:v>39994</c:v>
                </c:pt>
                <c:pt idx="66">
                  <c:v>40025</c:v>
                </c:pt>
                <c:pt idx="67">
                  <c:v>40056</c:v>
                </c:pt>
                <c:pt idx="68">
                  <c:v>40086</c:v>
                </c:pt>
                <c:pt idx="69">
                  <c:v>40117</c:v>
                </c:pt>
                <c:pt idx="70">
                  <c:v>40147</c:v>
                </c:pt>
                <c:pt idx="71">
                  <c:v>40178</c:v>
                </c:pt>
                <c:pt idx="72">
                  <c:v>40209</c:v>
                </c:pt>
                <c:pt idx="73">
                  <c:v>40237</c:v>
                </c:pt>
                <c:pt idx="74">
                  <c:v>40268</c:v>
                </c:pt>
                <c:pt idx="75">
                  <c:v>40298</c:v>
                </c:pt>
                <c:pt idx="76">
                  <c:v>40329</c:v>
                </c:pt>
                <c:pt idx="77">
                  <c:v>40359</c:v>
                </c:pt>
                <c:pt idx="78">
                  <c:v>40390</c:v>
                </c:pt>
                <c:pt idx="79">
                  <c:v>40421</c:v>
                </c:pt>
                <c:pt idx="80">
                  <c:v>40451</c:v>
                </c:pt>
                <c:pt idx="81">
                  <c:v>40482</c:v>
                </c:pt>
                <c:pt idx="82">
                  <c:v>40512</c:v>
                </c:pt>
                <c:pt idx="83">
                  <c:v>40543</c:v>
                </c:pt>
                <c:pt idx="84">
                  <c:v>40574</c:v>
                </c:pt>
                <c:pt idx="85">
                  <c:v>40602</c:v>
                </c:pt>
                <c:pt idx="86">
                  <c:v>40633</c:v>
                </c:pt>
                <c:pt idx="87">
                  <c:v>40663</c:v>
                </c:pt>
                <c:pt idx="88">
                  <c:v>40694</c:v>
                </c:pt>
                <c:pt idx="89">
                  <c:v>40724</c:v>
                </c:pt>
                <c:pt idx="90">
                  <c:v>40755</c:v>
                </c:pt>
                <c:pt idx="91">
                  <c:v>40786</c:v>
                </c:pt>
                <c:pt idx="92">
                  <c:v>40816</c:v>
                </c:pt>
                <c:pt idx="93">
                  <c:v>40847</c:v>
                </c:pt>
                <c:pt idx="94">
                  <c:v>40877</c:v>
                </c:pt>
                <c:pt idx="95">
                  <c:v>40908</c:v>
                </c:pt>
                <c:pt idx="96">
                  <c:v>40939</c:v>
                </c:pt>
                <c:pt idx="97">
                  <c:v>40968</c:v>
                </c:pt>
                <c:pt idx="98">
                  <c:v>40999</c:v>
                </c:pt>
                <c:pt idx="99">
                  <c:v>41029</c:v>
                </c:pt>
                <c:pt idx="100">
                  <c:v>41060</c:v>
                </c:pt>
                <c:pt idx="101">
                  <c:v>41090</c:v>
                </c:pt>
                <c:pt idx="102">
                  <c:v>41121</c:v>
                </c:pt>
                <c:pt idx="103">
                  <c:v>41152</c:v>
                </c:pt>
                <c:pt idx="104">
                  <c:v>41182</c:v>
                </c:pt>
                <c:pt idx="105">
                  <c:v>41213</c:v>
                </c:pt>
                <c:pt idx="106">
                  <c:v>41243</c:v>
                </c:pt>
                <c:pt idx="107">
                  <c:v>41274</c:v>
                </c:pt>
                <c:pt idx="108">
                  <c:v>41305</c:v>
                </c:pt>
                <c:pt idx="109">
                  <c:v>41333</c:v>
                </c:pt>
                <c:pt idx="110">
                  <c:v>41364</c:v>
                </c:pt>
                <c:pt idx="111">
                  <c:v>41394</c:v>
                </c:pt>
                <c:pt idx="112">
                  <c:v>41425</c:v>
                </c:pt>
                <c:pt idx="113">
                  <c:v>41455</c:v>
                </c:pt>
                <c:pt idx="114">
                  <c:v>41486</c:v>
                </c:pt>
                <c:pt idx="115">
                  <c:v>41517</c:v>
                </c:pt>
                <c:pt idx="116">
                  <c:v>41547</c:v>
                </c:pt>
                <c:pt idx="117">
                  <c:v>41578</c:v>
                </c:pt>
                <c:pt idx="118">
                  <c:v>41608</c:v>
                </c:pt>
                <c:pt idx="119">
                  <c:v>41639</c:v>
                </c:pt>
                <c:pt idx="120">
                  <c:v>41670</c:v>
                </c:pt>
                <c:pt idx="121">
                  <c:v>41698</c:v>
                </c:pt>
                <c:pt idx="122">
                  <c:v>41729</c:v>
                </c:pt>
                <c:pt idx="123">
                  <c:v>41759</c:v>
                </c:pt>
                <c:pt idx="124">
                  <c:v>41790</c:v>
                </c:pt>
                <c:pt idx="125">
                  <c:v>41820</c:v>
                </c:pt>
                <c:pt idx="126">
                  <c:v>41851</c:v>
                </c:pt>
                <c:pt idx="127">
                  <c:v>41882</c:v>
                </c:pt>
                <c:pt idx="128">
                  <c:v>41912</c:v>
                </c:pt>
                <c:pt idx="129">
                  <c:v>41943</c:v>
                </c:pt>
                <c:pt idx="130">
                  <c:v>41973</c:v>
                </c:pt>
                <c:pt idx="131">
                  <c:v>42004</c:v>
                </c:pt>
              </c:numCache>
            </c:numRef>
          </c:cat>
          <c:val>
            <c:numRef>
              <c:f>Salaries!$C$15:$C$146</c:f>
              <c:numCache>
                <c:formatCode>General</c:formatCode>
                <c:ptCount val="132"/>
                <c:pt idx="0">
                  <c:v>4.0114613180515679</c:v>
                </c:pt>
                <c:pt idx="1">
                  <c:v>2.5714285714285801</c:v>
                </c:pt>
                <c:pt idx="2">
                  <c:v>2.5352112676056304</c:v>
                </c:pt>
                <c:pt idx="3">
                  <c:v>5.0991501416430607</c:v>
                </c:pt>
                <c:pt idx="4">
                  <c:v>4.2372881355932313</c:v>
                </c:pt>
                <c:pt idx="5">
                  <c:v>4.2253521126760507</c:v>
                </c:pt>
                <c:pt idx="6">
                  <c:v>4.4943820224719211</c:v>
                </c:pt>
                <c:pt idx="7">
                  <c:v>5.0561797752809001</c:v>
                </c:pt>
                <c:pt idx="8">
                  <c:v>4.4568245125348183</c:v>
                </c:pt>
                <c:pt idx="9">
                  <c:v>5.2777777777777812</c:v>
                </c:pt>
                <c:pt idx="10">
                  <c:v>5.2777777777777812</c:v>
                </c:pt>
                <c:pt idx="11">
                  <c:v>5.2631578947368363</c:v>
                </c:pt>
                <c:pt idx="12">
                  <c:v>4.6831955922864932</c:v>
                </c:pt>
                <c:pt idx="13">
                  <c:v>6.1281337047353723</c:v>
                </c:pt>
                <c:pt idx="14">
                  <c:v>4.1208791208791284</c:v>
                </c:pt>
                <c:pt idx="15">
                  <c:v>4.3126684636118684</c:v>
                </c:pt>
                <c:pt idx="16">
                  <c:v>4.6070460704606964</c:v>
                </c:pt>
                <c:pt idx="17">
                  <c:v>4.5945945945945921</c:v>
                </c:pt>
                <c:pt idx="18">
                  <c:v>4.5698924731182755</c:v>
                </c:pt>
                <c:pt idx="19">
                  <c:v>5.0802139037433136</c:v>
                </c:pt>
                <c:pt idx="20">
                  <c:v>4.8000000000000043</c:v>
                </c:pt>
                <c:pt idx="21">
                  <c:v>3.9577836411609502</c:v>
                </c:pt>
                <c:pt idx="22">
                  <c:v>4.4854881266490843</c:v>
                </c:pt>
                <c:pt idx="23">
                  <c:v>4.2105263157894646</c:v>
                </c:pt>
                <c:pt idx="24">
                  <c:v>3.4210526315789469</c:v>
                </c:pt>
                <c:pt idx="25">
                  <c:v>6.5616797900262425</c:v>
                </c:pt>
                <c:pt idx="26">
                  <c:v>6.0686015831134643</c:v>
                </c:pt>
                <c:pt idx="27">
                  <c:v>4.134366925064592</c:v>
                </c:pt>
                <c:pt idx="28">
                  <c:v>4.663212435233155</c:v>
                </c:pt>
                <c:pt idx="29">
                  <c:v>5.4263565891472965</c:v>
                </c:pt>
                <c:pt idx="30">
                  <c:v>4.6272493573264795</c:v>
                </c:pt>
                <c:pt idx="31">
                  <c:v>3.5623409669211181</c:v>
                </c:pt>
                <c:pt idx="32">
                  <c:v>3.8167938931297662</c:v>
                </c:pt>
                <c:pt idx="33">
                  <c:v>4.3147208121827374</c:v>
                </c:pt>
                <c:pt idx="34">
                  <c:v>4.2929292929293039</c:v>
                </c:pt>
                <c:pt idx="35">
                  <c:v>5.8080808080808177</c:v>
                </c:pt>
                <c:pt idx="36">
                  <c:v>6.3613231552162919</c:v>
                </c:pt>
                <c:pt idx="37">
                  <c:v>7.6354679802955738</c:v>
                </c:pt>
                <c:pt idx="38">
                  <c:v>4.4776119402984982</c:v>
                </c:pt>
                <c:pt idx="39">
                  <c:v>4.2183622828784184</c:v>
                </c:pt>
                <c:pt idx="40">
                  <c:v>4.4554455445544594</c:v>
                </c:pt>
                <c:pt idx="41">
                  <c:v>4.1666666666666741</c:v>
                </c:pt>
                <c:pt idx="42">
                  <c:v>4.9140049140049102</c:v>
                </c:pt>
                <c:pt idx="43">
                  <c:v>5.1597051597051635</c:v>
                </c:pt>
                <c:pt idx="44">
                  <c:v>5.3921568627451011</c:v>
                </c:pt>
                <c:pt idx="45">
                  <c:v>4.3795620437956151</c:v>
                </c:pt>
                <c:pt idx="46">
                  <c:v>4.6004842615012143</c:v>
                </c:pt>
                <c:pt idx="47">
                  <c:v>3.1026252983293645</c:v>
                </c:pt>
                <c:pt idx="48">
                  <c:v>3.5885167464114742</c:v>
                </c:pt>
                <c:pt idx="49">
                  <c:v>4.5766590389016093</c:v>
                </c:pt>
                <c:pt idx="50">
                  <c:v>4.7619047619047672</c:v>
                </c:pt>
                <c:pt idx="51">
                  <c:v>4.7619047619047672</c:v>
                </c:pt>
                <c:pt idx="52">
                  <c:v>4.2654028436019065</c:v>
                </c:pt>
                <c:pt idx="53">
                  <c:v>3.529411764705892</c:v>
                </c:pt>
                <c:pt idx="54">
                  <c:v>3.2786885245901676</c:v>
                </c:pt>
                <c:pt idx="55">
                  <c:v>3.0373831775700966</c:v>
                </c:pt>
                <c:pt idx="56">
                  <c:v>2.7906976744185963</c:v>
                </c:pt>
                <c:pt idx="57">
                  <c:v>3.4965034965035002</c:v>
                </c:pt>
                <c:pt idx="58">
                  <c:v>2.5462962962963021</c:v>
                </c:pt>
                <c:pt idx="59">
                  <c:v>2.314814814814814</c:v>
                </c:pt>
                <c:pt idx="60">
                  <c:v>2.0785219399538146</c:v>
                </c:pt>
                <c:pt idx="61">
                  <c:v>-5.908096280087527</c:v>
                </c:pt>
                <c:pt idx="62">
                  <c:v>-4.318181818181821</c:v>
                </c:pt>
                <c:pt idx="63">
                  <c:v>1.3636363636363669</c:v>
                </c:pt>
                <c:pt idx="64">
                  <c:v>0.90909090909090384</c:v>
                </c:pt>
                <c:pt idx="65">
                  <c:v>0.45454545454546302</c:v>
                </c:pt>
                <c:pt idx="66">
                  <c:v>0.22675736961450532</c:v>
                </c:pt>
                <c:pt idx="67">
                  <c:v>0.68027210884353817</c:v>
                </c:pt>
                <c:pt idx="68">
                  <c:v>0.45248868778280382</c:v>
                </c:pt>
                <c:pt idx="69">
                  <c:v>0.22522522522523403</c:v>
                </c:pt>
                <c:pt idx="70">
                  <c:v>0.67720090293452717</c:v>
                </c:pt>
                <c:pt idx="71">
                  <c:v>2.0361990950226172</c:v>
                </c:pt>
                <c:pt idx="72">
                  <c:v>0.67873303167420573</c:v>
                </c:pt>
                <c:pt idx="73">
                  <c:v>5.5813953488372148</c:v>
                </c:pt>
                <c:pt idx="74">
                  <c:v>6.6508313539192399</c:v>
                </c:pt>
                <c:pt idx="75">
                  <c:v>0.4484304932735439</c:v>
                </c:pt>
                <c:pt idx="76">
                  <c:v>1.1261261261261257</c:v>
                </c:pt>
                <c:pt idx="77">
                  <c:v>1.8099547511312153</c:v>
                </c:pt>
                <c:pt idx="78">
                  <c:v>1.8099547511312153</c:v>
                </c:pt>
                <c:pt idx="79">
                  <c:v>1.8018018018018056</c:v>
                </c:pt>
                <c:pt idx="80">
                  <c:v>2.2522522522522515</c:v>
                </c:pt>
                <c:pt idx="81">
                  <c:v>2.2471910112359605</c:v>
                </c:pt>
                <c:pt idx="82">
                  <c:v>2.0179372197309364</c:v>
                </c:pt>
                <c:pt idx="83">
                  <c:v>1.1086474501108556</c:v>
                </c:pt>
                <c:pt idx="84">
                  <c:v>4.2696629213483162</c:v>
                </c:pt>
                <c:pt idx="85">
                  <c:v>1.5418502202643181</c:v>
                </c:pt>
                <c:pt idx="86">
                  <c:v>2.6726057906458767</c:v>
                </c:pt>
                <c:pt idx="87">
                  <c:v>2.4553571428571397</c:v>
                </c:pt>
                <c:pt idx="88">
                  <c:v>2.4498886414253906</c:v>
                </c:pt>
                <c:pt idx="89">
                  <c:v>3.1111111111111089</c:v>
                </c:pt>
                <c:pt idx="90">
                  <c:v>3.1111111111111089</c:v>
                </c:pt>
                <c:pt idx="91">
                  <c:v>2.2123893805309658</c:v>
                </c:pt>
                <c:pt idx="92">
                  <c:v>1.982378854625555</c:v>
                </c:pt>
                <c:pt idx="93">
                  <c:v>1.978021978021971</c:v>
                </c:pt>
                <c:pt idx="94">
                  <c:v>2.19780219780219</c:v>
                </c:pt>
                <c:pt idx="95">
                  <c:v>1.9736842105263053</c:v>
                </c:pt>
                <c:pt idx="96">
                  <c:v>0.21551724137931494</c:v>
                </c:pt>
                <c:pt idx="97">
                  <c:v>0.86767895878525625</c:v>
                </c:pt>
                <c:pt idx="98">
                  <c:v>1.3015184381778733</c:v>
                </c:pt>
                <c:pt idx="99">
                  <c:v>2.1786492374727739</c:v>
                </c:pt>
                <c:pt idx="100">
                  <c:v>1.9565217391304346</c:v>
                </c:pt>
                <c:pt idx="101">
                  <c:v>1.2931034482758674</c:v>
                </c:pt>
                <c:pt idx="102">
                  <c:v>1.5086206896551824</c:v>
                </c:pt>
                <c:pt idx="103">
                  <c:v>2.1645021645021689</c:v>
                </c:pt>
                <c:pt idx="104">
                  <c:v>1.7278617710583255</c:v>
                </c:pt>
                <c:pt idx="105">
                  <c:v>1.2931034482758674</c:v>
                </c:pt>
                <c:pt idx="106">
                  <c:v>1.2903225806451646</c:v>
                </c:pt>
                <c:pt idx="107">
                  <c:v>1.0752688172043001</c:v>
                </c:pt>
                <c:pt idx="108">
                  <c:v>1.0752688172043001</c:v>
                </c:pt>
                <c:pt idx="109">
                  <c:v>0.86021505376343566</c:v>
                </c:pt>
                <c:pt idx="110">
                  <c:v>-0.4282655246252709</c:v>
                </c:pt>
                <c:pt idx="111">
                  <c:v>4.051172707889128</c:v>
                </c:pt>
                <c:pt idx="112">
                  <c:v>1.7057569296375252</c:v>
                </c:pt>
                <c:pt idx="113">
                  <c:v>1.0638297872340496</c:v>
                </c:pt>
                <c:pt idx="114">
                  <c:v>0.84925690021231404</c:v>
                </c:pt>
                <c:pt idx="115">
                  <c:v>0.63559322033899246</c:v>
                </c:pt>
                <c:pt idx="116">
                  <c:v>0.84925690021231404</c:v>
                </c:pt>
                <c:pt idx="117">
                  <c:v>1.0638297872340496</c:v>
                </c:pt>
                <c:pt idx="118">
                  <c:v>0.84925690021231404</c:v>
                </c:pt>
                <c:pt idx="119">
                  <c:v>1.4893617021276562</c:v>
                </c:pt>
                <c:pt idx="120">
                  <c:v>1.4893617021276562</c:v>
                </c:pt>
                <c:pt idx="121">
                  <c:v>1.9189765458422103</c:v>
                </c:pt>
                <c:pt idx="122">
                  <c:v>2.1505376344086002</c:v>
                </c:pt>
                <c:pt idx="123">
                  <c:v>-1.2295081967213073</c:v>
                </c:pt>
                <c:pt idx="124">
                  <c:v>0.41928721174004924</c:v>
                </c:pt>
                <c:pt idx="125">
                  <c:v>0.42105263157894424</c:v>
                </c:pt>
                <c:pt idx="126">
                  <c:v>0.63157894736842746</c:v>
                </c:pt>
                <c:pt idx="127">
                  <c:v>0.84210526315788847</c:v>
                </c:pt>
                <c:pt idx="128">
                  <c:v>1.4736842105263159</c:v>
                </c:pt>
                <c:pt idx="129">
                  <c:v>2.1052631578947434</c:v>
                </c:pt>
                <c:pt idx="130">
                  <c:v>1.8947368421052602</c:v>
                </c:pt>
                <c:pt idx="131">
                  <c:v>2.515723270440251</c:v>
                </c:pt>
              </c:numCache>
            </c:numRef>
          </c:val>
          <c:smooth val="0"/>
        </c:ser>
        <c:dLbls>
          <c:showLegendKey val="0"/>
          <c:showVal val="0"/>
          <c:showCatName val="0"/>
          <c:showSerName val="0"/>
          <c:showPercent val="0"/>
          <c:showBubbleSize val="0"/>
        </c:dLbls>
        <c:marker val="1"/>
        <c:smooth val="0"/>
        <c:axId val="462554240"/>
        <c:axId val="462555776"/>
      </c:lineChart>
      <c:dateAx>
        <c:axId val="462554240"/>
        <c:scaling>
          <c:orientation val="minMax"/>
        </c:scaling>
        <c:delete val="0"/>
        <c:axPos val="b"/>
        <c:numFmt formatCode="yyyy" sourceLinked="0"/>
        <c:majorTickMark val="out"/>
        <c:minorTickMark val="none"/>
        <c:tickLblPos val="low"/>
        <c:crossAx val="462555776"/>
        <c:crosses val="autoZero"/>
        <c:auto val="1"/>
        <c:lblOffset val="100"/>
        <c:baseTimeUnit val="months"/>
        <c:majorUnit val="12"/>
        <c:majorTimeUnit val="months"/>
        <c:minorUnit val="3"/>
        <c:minorTimeUnit val="months"/>
      </c:dateAx>
      <c:valAx>
        <c:axId val="462555776"/>
        <c:scaling>
          <c:orientation val="minMax"/>
        </c:scaling>
        <c:delete val="0"/>
        <c:axPos val="r"/>
        <c:numFmt formatCode="General" sourceLinked="1"/>
        <c:majorTickMark val="out"/>
        <c:minorTickMark val="none"/>
        <c:tickLblPos val="nextTo"/>
        <c:crossAx val="462554240"/>
        <c:crosses val="max"/>
        <c:crossBetween val="between"/>
      </c:valAx>
    </c:plotArea>
    <c:legend>
      <c:legendPos val="r"/>
      <c:layout>
        <c:manualLayout>
          <c:xMode val="edge"/>
          <c:yMode val="edge"/>
          <c:x val="0"/>
          <c:y val="9.0561850500395116E-4"/>
          <c:w val="0.63059518165291084"/>
          <c:h val="0.14724025350489725"/>
        </c:manualLayout>
      </c:layout>
      <c:overlay val="0"/>
    </c:legend>
    <c:plotVisOnly val="1"/>
    <c:dispBlanksAs val="gap"/>
    <c:showDLblsOverMax val="0"/>
  </c:chart>
  <c:spPr>
    <a:ln>
      <a:noFill/>
    </a:ln>
  </c:spPr>
  <c:txPr>
    <a:bodyPr/>
    <a:lstStyle/>
    <a:p>
      <a:pPr>
        <a:defRPr sz="1100">
          <a:latin typeface="Arial" panose="020B0604020202020204" pitchFamily="34" charset="0"/>
          <a:cs typeface="Arial" panose="020B0604020202020204" pitchFamily="34" charset="0"/>
        </a:defRPr>
      </a:pPr>
      <a:endParaRPr lang="en-US"/>
    </a:p>
  </c:txPr>
  <c:externalData r:id="rId1">
    <c:autoUpdate val="0"/>
  </c:externalData>
  <c:userShapes r:id="rId2"/>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3.0555555555555555E-2"/>
          <c:y val="0.10023753952868844"/>
          <c:w val="0.9113449256342957"/>
          <c:h val="0.7118590741302353"/>
        </c:manualLayout>
      </c:layout>
      <c:lineChart>
        <c:grouping val="standard"/>
        <c:varyColors val="0"/>
        <c:ser>
          <c:idx val="0"/>
          <c:order val="0"/>
          <c:tx>
            <c:strRef>
              <c:f>Sheet1!$B$1</c:f>
              <c:strCache>
                <c:ptCount val="1"/>
                <c:pt idx="0">
                  <c:v>Google index of JSA</c:v>
                </c:pt>
              </c:strCache>
            </c:strRef>
          </c:tx>
          <c:spPr>
            <a:ln>
              <a:solidFill>
                <a:srgbClr val="FFC000"/>
              </a:solidFill>
            </a:ln>
          </c:spPr>
          <c:marker>
            <c:symbol val="none"/>
          </c:marker>
          <c:cat>
            <c:numRef>
              <c:f>Sheet1!$A$15:$A$148</c:f>
              <c:numCache>
                <c:formatCode>mmm\-yy</c:formatCode>
                <c:ptCount val="134"/>
                <c:pt idx="0">
                  <c:v>38017</c:v>
                </c:pt>
                <c:pt idx="1">
                  <c:v>38046</c:v>
                </c:pt>
                <c:pt idx="2">
                  <c:v>38077</c:v>
                </c:pt>
                <c:pt idx="3">
                  <c:v>38107</c:v>
                </c:pt>
                <c:pt idx="4">
                  <c:v>38138</c:v>
                </c:pt>
                <c:pt idx="5">
                  <c:v>38168</c:v>
                </c:pt>
                <c:pt idx="6">
                  <c:v>38199</c:v>
                </c:pt>
                <c:pt idx="7">
                  <c:v>38230</c:v>
                </c:pt>
                <c:pt idx="8">
                  <c:v>38260</c:v>
                </c:pt>
                <c:pt idx="9">
                  <c:v>38291</c:v>
                </c:pt>
                <c:pt idx="10">
                  <c:v>38321</c:v>
                </c:pt>
                <c:pt idx="11">
                  <c:v>38352</c:v>
                </c:pt>
                <c:pt idx="12">
                  <c:v>38383</c:v>
                </c:pt>
                <c:pt idx="13">
                  <c:v>38411</c:v>
                </c:pt>
                <c:pt idx="14">
                  <c:v>38442</c:v>
                </c:pt>
                <c:pt idx="15">
                  <c:v>38472</c:v>
                </c:pt>
                <c:pt idx="16">
                  <c:v>38503</c:v>
                </c:pt>
                <c:pt idx="17">
                  <c:v>38533</c:v>
                </c:pt>
                <c:pt idx="18">
                  <c:v>38564</c:v>
                </c:pt>
                <c:pt idx="19">
                  <c:v>38595</c:v>
                </c:pt>
                <c:pt idx="20">
                  <c:v>38625</c:v>
                </c:pt>
                <c:pt idx="21">
                  <c:v>38656</c:v>
                </c:pt>
                <c:pt idx="22">
                  <c:v>38686</c:v>
                </c:pt>
                <c:pt idx="23">
                  <c:v>38717</c:v>
                </c:pt>
                <c:pt idx="24">
                  <c:v>38748</c:v>
                </c:pt>
                <c:pt idx="25">
                  <c:v>38776</c:v>
                </c:pt>
                <c:pt idx="26">
                  <c:v>38807</c:v>
                </c:pt>
                <c:pt idx="27">
                  <c:v>38837</c:v>
                </c:pt>
                <c:pt idx="28">
                  <c:v>38868</c:v>
                </c:pt>
                <c:pt idx="29">
                  <c:v>38898</c:v>
                </c:pt>
                <c:pt idx="30">
                  <c:v>38929</c:v>
                </c:pt>
                <c:pt idx="31">
                  <c:v>38960</c:v>
                </c:pt>
                <c:pt idx="32">
                  <c:v>38990</c:v>
                </c:pt>
                <c:pt idx="33">
                  <c:v>39021</c:v>
                </c:pt>
                <c:pt idx="34">
                  <c:v>39051</c:v>
                </c:pt>
                <c:pt idx="35">
                  <c:v>39082</c:v>
                </c:pt>
                <c:pt idx="36">
                  <c:v>39113</c:v>
                </c:pt>
                <c:pt idx="37">
                  <c:v>39141</c:v>
                </c:pt>
                <c:pt idx="38">
                  <c:v>39172</c:v>
                </c:pt>
                <c:pt idx="39">
                  <c:v>39202</c:v>
                </c:pt>
                <c:pt idx="40">
                  <c:v>39233</c:v>
                </c:pt>
                <c:pt idx="41">
                  <c:v>39263</c:v>
                </c:pt>
                <c:pt idx="42">
                  <c:v>39294</c:v>
                </c:pt>
                <c:pt idx="43">
                  <c:v>39325</c:v>
                </c:pt>
                <c:pt idx="44">
                  <c:v>39355</c:v>
                </c:pt>
                <c:pt idx="45">
                  <c:v>39386</c:v>
                </c:pt>
                <c:pt idx="46">
                  <c:v>39416</c:v>
                </c:pt>
                <c:pt idx="47">
                  <c:v>39447</c:v>
                </c:pt>
                <c:pt idx="48">
                  <c:v>39478</c:v>
                </c:pt>
                <c:pt idx="49">
                  <c:v>39507</c:v>
                </c:pt>
                <c:pt idx="50">
                  <c:v>39538</c:v>
                </c:pt>
                <c:pt idx="51">
                  <c:v>39568</c:v>
                </c:pt>
                <c:pt idx="52">
                  <c:v>39599</c:v>
                </c:pt>
                <c:pt idx="53">
                  <c:v>39629</c:v>
                </c:pt>
                <c:pt idx="54">
                  <c:v>39660</c:v>
                </c:pt>
                <c:pt idx="55">
                  <c:v>39691</c:v>
                </c:pt>
                <c:pt idx="56">
                  <c:v>39721</c:v>
                </c:pt>
                <c:pt idx="57">
                  <c:v>39752</c:v>
                </c:pt>
                <c:pt idx="58">
                  <c:v>39782</c:v>
                </c:pt>
                <c:pt idx="59">
                  <c:v>39813</c:v>
                </c:pt>
                <c:pt idx="60">
                  <c:v>39844</c:v>
                </c:pt>
                <c:pt idx="61">
                  <c:v>39872</c:v>
                </c:pt>
                <c:pt idx="62">
                  <c:v>39903</c:v>
                </c:pt>
                <c:pt idx="63">
                  <c:v>39933</c:v>
                </c:pt>
                <c:pt idx="64">
                  <c:v>39964</c:v>
                </c:pt>
                <c:pt idx="65">
                  <c:v>39994</c:v>
                </c:pt>
                <c:pt idx="66">
                  <c:v>40025</c:v>
                </c:pt>
                <c:pt idx="67">
                  <c:v>40056</c:v>
                </c:pt>
                <c:pt idx="68">
                  <c:v>40086</c:v>
                </c:pt>
                <c:pt idx="69">
                  <c:v>40117</c:v>
                </c:pt>
                <c:pt idx="70">
                  <c:v>40147</c:v>
                </c:pt>
                <c:pt idx="71">
                  <c:v>40178</c:v>
                </c:pt>
                <c:pt idx="72">
                  <c:v>40209</c:v>
                </c:pt>
                <c:pt idx="73">
                  <c:v>40237</c:v>
                </c:pt>
                <c:pt idx="74">
                  <c:v>40268</c:v>
                </c:pt>
                <c:pt idx="75">
                  <c:v>40298</c:v>
                </c:pt>
                <c:pt idx="76">
                  <c:v>40329</c:v>
                </c:pt>
                <c:pt idx="77">
                  <c:v>40359</c:v>
                </c:pt>
                <c:pt idx="78">
                  <c:v>40390</c:v>
                </c:pt>
                <c:pt idx="79">
                  <c:v>40421</c:v>
                </c:pt>
                <c:pt idx="80">
                  <c:v>40451</c:v>
                </c:pt>
                <c:pt idx="81">
                  <c:v>40482</c:v>
                </c:pt>
                <c:pt idx="82">
                  <c:v>40512</c:v>
                </c:pt>
                <c:pt idx="83">
                  <c:v>40543</c:v>
                </c:pt>
                <c:pt idx="84">
                  <c:v>40574</c:v>
                </c:pt>
                <c:pt idx="85">
                  <c:v>40602</c:v>
                </c:pt>
                <c:pt idx="86">
                  <c:v>40633</c:v>
                </c:pt>
                <c:pt idx="87">
                  <c:v>40663</c:v>
                </c:pt>
                <c:pt idx="88">
                  <c:v>40694</c:v>
                </c:pt>
                <c:pt idx="89">
                  <c:v>40724</c:v>
                </c:pt>
                <c:pt idx="90">
                  <c:v>40755</c:v>
                </c:pt>
                <c:pt idx="91">
                  <c:v>40786</c:v>
                </c:pt>
                <c:pt idx="92">
                  <c:v>40816</c:v>
                </c:pt>
                <c:pt idx="93">
                  <c:v>40847</c:v>
                </c:pt>
                <c:pt idx="94">
                  <c:v>40877</c:v>
                </c:pt>
                <c:pt idx="95">
                  <c:v>40908</c:v>
                </c:pt>
                <c:pt idx="96">
                  <c:v>40939</c:v>
                </c:pt>
                <c:pt idx="97">
                  <c:v>40968</c:v>
                </c:pt>
                <c:pt idx="98">
                  <c:v>40999</c:v>
                </c:pt>
                <c:pt idx="99">
                  <c:v>41029</c:v>
                </c:pt>
                <c:pt idx="100">
                  <c:v>41060</c:v>
                </c:pt>
                <c:pt idx="101">
                  <c:v>41090</c:v>
                </c:pt>
                <c:pt idx="102">
                  <c:v>41121</c:v>
                </c:pt>
                <c:pt idx="103">
                  <c:v>41152</c:v>
                </c:pt>
                <c:pt idx="104">
                  <c:v>41182</c:v>
                </c:pt>
                <c:pt idx="105">
                  <c:v>41213</c:v>
                </c:pt>
                <c:pt idx="106">
                  <c:v>41243</c:v>
                </c:pt>
                <c:pt idx="107">
                  <c:v>41274</c:v>
                </c:pt>
                <c:pt idx="108">
                  <c:v>41305</c:v>
                </c:pt>
                <c:pt idx="109">
                  <c:v>41333</c:v>
                </c:pt>
                <c:pt idx="110">
                  <c:v>41364</c:v>
                </c:pt>
                <c:pt idx="111">
                  <c:v>41394</c:v>
                </c:pt>
                <c:pt idx="112">
                  <c:v>41425</c:v>
                </c:pt>
                <c:pt idx="113">
                  <c:v>41455</c:v>
                </c:pt>
                <c:pt idx="114">
                  <c:v>41486</c:v>
                </c:pt>
                <c:pt idx="115">
                  <c:v>41517</c:v>
                </c:pt>
                <c:pt idx="116">
                  <c:v>41547</c:v>
                </c:pt>
                <c:pt idx="117">
                  <c:v>41578</c:v>
                </c:pt>
                <c:pt idx="118">
                  <c:v>41608</c:v>
                </c:pt>
                <c:pt idx="119">
                  <c:v>41639</c:v>
                </c:pt>
                <c:pt idx="120">
                  <c:v>41670</c:v>
                </c:pt>
                <c:pt idx="121">
                  <c:v>41698</c:v>
                </c:pt>
                <c:pt idx="122">
                  <c:v>41729</c:v>
                </c:pt>
                <c:pt idx="123">
                  <c:v>41759</c:v>
                </c:pt>
                <c:pt idx="124">
                  <c:v>41790</c:v>
                </c:pt>
                <c:pt idx="125">
                  <c:v>41820</c:v>
                </c:pt>
                <c:pt idx="126">
                  <c:v>41851</c:v>
                </c:pt>
                <c:pt idx="127">
                  <c:v>41882</c:v>
                </c:pt>
                <c:pt idx="128">
                  <c:v>41912</c:v>
                </c:pt>
                <c:pt idx="129">
                  <c:v>41943</c:v>
                </c:pt>
                <c:pt idx="130">
                  <c:v>41973</c:v>
                </c:pt>
                <c:pt idx="131">
                  <c:v>42004</c:v>
                </c:pt>
                <c:pt idx="132">
                  <c:v>42035</c:v>
                </c:pt>
                <c:pt idx="133">
                  <c:v>42063</c:v>
                </c:pt>
              </c:numCache>
            </c:numRef>
          </c:cat>
          <c:val>
            <c:numRef>
              <c:f>Sheet1!$O$14:$O$147</c:f>
              <c:numCache>
                <c:formatCode>General</c:formatCode>
                <c:ptCount val="134"/>
                <c:pt idx="1">
                  <c:v>5.3268819885463419</c:v>
                </c:pt>
                <c:pt idx="2">
                  <c:v>4.945944996687734</c:v>
                </c:pt>
                <c:pt idx="3">
                  <c:v>5.2218475753384084</c:v>
                </c:pt>
                <c:pt idx="4">
                  <c:v>5.4585353882720851</c:v>
                </c:pt>
                <c:pt idx="5">
                  <c:v>5.0790426089911671</c:v>
                </c:pt>
                <c:pt idx="6">
                  <c:v>4.9177281664285957</c:v>
                </c:pt>
                <c:pt idx="7">
                  <c:v>4.9749016373616168</c:v>
                </c:pt>
                <c:pt idx="8">
                  <c:v>4.89019927325492</c:v>
                </c:pt>
                <c:pt idx="9">
                  <c:v>4.9826418519745603</c:v>
                </c:pt>
                <c:pt idx="10">
                  <c:v>4.893218024498216</c:v>
                </c:pt>
                <c:pt idx="11">
                  <c:v>5.0235974444379776</c:v>
                </c:pt>
                <c:pt idx="12">
                  <c:v>4.7222504770928495</c:v>
                </c:pt>
                <c:pt idx="13">
                  <c:v>4.9229806266897622</c:v>
                </c:pt>
                <c:pt idx="14">
                  <c:v>5.0372915818120187</c:v>
                </c:pt>
                <c:pt idx="15">
                  <c:v>5.2793181116263739</c:v>
                </c:pt>
                <c:pt idx="16">
                  <c:v>4.9430403228376036</c:v>
                </c:pt>
                <c:pt idx="17">
                  <c:v>4.8866662535798806</c:v>
                </c:pt>
                <c:pt idx="18">
                  <c:v>4.9111110571987844</c:v>
                </c:pt>
                <c:pt idx="19">
                  <c:v>5.0803239370879929</c:v>
                </c:pt>
                <c:pt idx="20">
                  <c:v>4.9079085995939984</c:v>
                </c:pt>
                <c:pt idx="21">
                  <c:v>4.9056842981008755</c:v>
                </c:pt>
                <c:pt idx="22">
                  <c:v>4.7219581854184964</c:v>
                </c:pt>
                <c:pt idx="23">
                  <c:v>5.1007028302805386</c:v>
                </c:pt>
                <c:pt idx="24">
                  <c:v>5.0753430827020471</c:v>
                </c:pt>
                <c:pt idx="25">
                  <c:v>5.0077646690045619</c:v>
                </c:pt>
                <c:pt idx="26">
                  <c:v>4.9462070726882503</c:v>
                </c:pt>
                <c:pt idx="27">
                  <c:v>4.9299060687651641</c:v>
                </c:pt>
                <c:pt idx="28">
                  <c:v>5.03747046117532</c:v>
                </c:pt>
                <c:pt idx="29">
                  <c:v>5.1033753461939968</c:v>
                </c:pt>
                <c:pt idx="30">
                  <c:v>5.1736570125992412</c:v>
                </c:pt>
                <c:pt idx="31">
                  <c:v>5.0281871647479779</c:v>
                </c:pt>
                <c:pt idx="32">
                  <c:v>5.1413325671578356</c:v>
                </c:pt>
                <c:pt idx="33">
                  <c:v>5.0181979322148376</c:v>
                </c:pt>
                <c:pt idx="34">
                  <c:v>4.9717091446158452</c:v>
                </c:pt>
                <c:pt idx="35">
                  <c:v>4.9725229995577127</c:v>
                </c:pt>
                <c:pt idx="36">
                  <c:v>4.9327099586664112</c:v>
                </c:pt>
                <c:pt idx="37">
                  <c:v>4.9825220699678043</c:v>
                </c:pt>
                <c:pt idx="38">
                  <c:v>5.0687625848129496</c:v>
                </c:pt>
                <c:pt idx="39">
                  <c:v>4.928505333007684</c:v>
                </c:pt>
                <c:pt idx="40">
                  <c:v>4.9146737707195181</c:v>
                </c:pt>
                <c:pt idx="41">
                  <c:v>4.9461082513479626</c:v>
                </c:pt>
                <c:pt idx="42">
                  <c:v>5.01011701454145</c:v>
                </c:pt>
                <c:pt idx="43">
                  <c:v>5.1348216909222018</c:v>
                </c:pt>
                <c:pt idx="44">
                  <c:v>5.0941534058508617</c:v>
                </c:pt>
                <c:pt idx="45">
                  <c:v>5.094070655657152</c:v>
                </c:pt>
                <c:pt idx="46">
                  <c:v>5.1126763737872523</c:v>
                </c:pt>
                <c:pt idx="47">
                  <c:v>4.9401868509938494</c:v>
                </c:pt>
                <c:pt idx="48">
                  <c:v>5.0323549285820723</c:v>
                </c:pt>
                <c:pt idx="49">
                  <c:v>5.0273887339972507</c:v>
                </c:pt>
                <c:pt idx="50">
                  <c:v>4.9775953397454575</c:v>
                </c:pt>
                <c:pt idx="51">
                  <c:v>5.1372757763173009</c:v>
                </c:pt>
                <c:pt idx="52">
                  <c:v>5.2308800968907034</c:v>
                </c:pt>
                <c:pt idx="53">
                  <c:v>5.3316639776816697</c:v>
                </c:pt>
                <c:pt idx="54">
                  <c:v>5.4370879722391638</c:v>
                </c:pt>
                <c:pt idx="55">
                  <c:v>5.6362043524121406</c:v>
                </c:pt>
                <c:pt idx="56">
                  <c:v>5.7703564787007142</c:v>
                </c:pt>
                <c:pt idx="57">
                  <c:v>6.1421570677380091</c:v>
                </c:pt>
                <c:pt idx="58">
                  <c:v>6.6233249008455193</c:v>
                </c:pt>
                <c:pt idx="59">
                  <c:v>6.7409216856856</c:v>
                </c:pt>
                <c:pt idx="60">
                  <c:v>7.1475559834950637</c:v>
                </c:pt>
                <c:pt idx="61">
                  <c:v>7.3457522590512658</c:v>
                </c:pt>
                <c:pt idx="62">
                  <c:v>7.2038105799177927</c:v>
                </c:pt>
                <c:pt idx="63">
                  <c:v>8.2779055709659417</c:v>
                </c:pt>
                <c:pt idx="64">
                  <c:v>8.1328892032379461</c:v>
                </c:pt>
                <c:pt idx="65">
                  <c:v>8.0331165681222512</c:v>
                </c:pt>
                <c:pt idx="66">
                  <c:v>7.944149262809395</c:v>
                </c:pt>
                <c:pt idx="67">
                  <c:v>7.9124957474815805</c:v>
                </c:pt>
                <c:pt idx="68">
                  <c:v>7.7342687284418821</c:v>
                </c:pt>
                <c:pt idx="69">
                  <c:v>7.817130328848223</c:v>
                </c:pt>
                <c:pt idx="70">
                  <c:v>7.5762464933564528</c:v>
                </c:pt>
                <c:pt idx="71">
                  <c:v>7.8008878463571936</c:v>
                </c:pt>
                <c:pt idx="72">
                  <c:v>7.5175659743924266</c:v>
                </c:pt>
                <c:pt idx="73">
                  <c:v>7.5418827075554846</c:v>
                </c:pt>
                <c:pt idx="74">
                  <c:v>7.4484654522986347</c:v>
                </c:pt>
                <c:pt idx="75">
                  <c:v>7.4986311850228633</c:v>
                </c:pt>
                <c:pt idx="76">
                  <c:v>7.4249710432938034</c:v>
                </c:pt>
                <c:pt idx="77">
                  <c:v>7.4313742340679818</c:v>
                </c:pt>
                <c:pt idx="78">
                  <c:v>7.3427262493931007</c:v>
                </c:pt>
                <c:pt idx="79">
                  <c:v>7.125095971325722</c:v>
                </c:pt>
                <c:pt idx="80">
                  <c:v>7.3296741176840214</c:v>
                </c:pt>
                <c:pt idx="81">
                  <c:v>7.369712485574559</c:v>
                </c:pt>
                <c:pt idx="82">
                  <c:v>7.0034564535198092</c:v>
                </c:pt>
                <c:pt idx="83">
                  <c:v>6.9335370882231819</c:v>
                </c:pt>
                <c:pt idx="84">
                  <c:v>8.1232841092920314</c:v>
                </c:pt>
                <c:pt idx="85">
                  <c:v>7.8702270216925045</c:v>
                </c:pt>
                <c:pt idx="86">
                  <c:v>7.8792754842302912</c:v>
                </c:pt>
                <c:pt idx="87">
                  <c:v>7.476933871492685</c:v>
                </c:pt>
                <c:pt idx="88">
                  <c:v>7.7677139490894858</c:v>
                </c:pt>
                <c:pt idx="89">
                  <c:v>8.1110407014797179</c:v>
                </c:pt>
                <c:pt idx="90">
                  <c:v>8.4765655532657291</c:v>
                </c:pt>
                <c:pt idx="91">
                  <c:v>8.5009444712554547</c:v>
                </c:pt>
                <c:pt idx="92">
                  <c:v>8.4446034371110219</c:v>
                </c:pt>
                <c:pt idx="93">
                  <c:v>8.297147138511038</c:v>
                </c:pt>
                <c:pt idx="94">
                  <c:v>8.0314285994468086</c:v>
                </c:pt>
                <c:pt idx="95">
                  <c:v>7.8061000659306998</c:v>
                </c:pt>
                <c:pt idx="96">
                  <c:v>7.7823649658239393</c:v>
                </c:pt>
                <c:pt idx="97">
                  <c:v>7.807540441585215</c:v>
                </c:pt>
                <c:pt idx="98">
                  <c:v>7.868920392855685</c:v>
                </c:pt>
                <c:pt idx="99">
                  <c:v>8.0172734635040133</c:v>
                </c:pt>
                <c:pt idx="100">
                  <c:v>8.2974012736765363</c:v>
                </c:pt>
                <c:pt idx="101">
                  <c:v>8.0630097944670087</c:v>
                </c:pt>
                <c:pt idx="102">
                  <c:v>7.9194670349496024</c:v>
                </c:pt>
                <c:pt idx="103">
                  <c:v>8.1829274951930646</c:v>
                </c:pt>
                <c:pt idx="104">
                  <c:v>8.1874794419161532</c:v>
                </c:pt>
                <c:pt idx="105">
                  <c:v>8.0659489552094517</c:v>
                </c:pt>
                <c:pt idx="106">
                  <c:v>8.3213557518523071</c:v>
                </c:pt>
                <c:pt idx="107">
                  <c:v>9.0587518358622532</c:v>
                </c:pt>
                <c:pt idx="108">
                  <c:v>8.3066146815551232</c:v>
                </c:pt>
                <c:pt idx="109">
                  <c:v>8.1891688239131639</c:v>
                </c:pt>
                <c:pt idx="110">
                  <c:v>8.2294489981071326</c:v>
                </c:pt>
                <c:pt idx="111">
                  <c:v>8.0294724739083687</c:v>
                </c:pt>
                <c:pt idx="112">
                  <c:v>7.6454977621278788</c:v>
                </c:pt>
                <c:pt idx="113">
                  <c:v>7.4343271321181392</c:v>
                </c:pt>
                <c:pt idx="114">
                  <c:v>7.367124838320013</c:v>
                </c:pt>
                <c:pt idx="115">
                  <c:v>7.1341451901453574</c:v>
                </c:pt>
                <c:pt idx="116">
                  <c:v>7.0276646206146491</c:v>
                </c:pt>
                <c:pt idx="117">
                  <c:v>6.916603690754739</c:v>
                </c:pt>
                <c:pt idx="118">
                  <c:v>7.1930729261568569</c:v>
                </c:pt>
                <c:pt idx="119">
                  <c:v>8.0934183699655886</c:v>
                </c:pt>
                <c:pt idx="120">
                  <c:v>7.3913177911146173</c:v>
                </c:pt>
                <c:pt idx="121">
                  <c:v>6.9698971388213247</c:v>
                </c:pt>
                <c:pt idx="122">
                  <c:v>6.674380069513318</c:v>
                </c:pt>
                <c:pt idx="123">
                  <c:v>6.7608833044459358</c:v>
                </c:pt>
                <c:pt idx="124">
                  <c:v>6.6848133763467041</c:v>
                </c:pt>
                <c:pt idx="125">
                  <c:v>6.7925666279126533</c:v>
                </c:pt>
                <c:pt idx="126">
                  <c:v>6.6381503175375265</c:v>
                </c:pt>
                <c:pt idx="127">
                  <c:v>6.7040668199066173</c:v>
                </c:pt>
                <c:pt idx="128">
                  <c:v>6.8992893568354834</c:v>
                </c:pt>
                <c:pt idx="129">
                  <c:v>6.9157591470239126</c:v>
                </c:pt>
                <c:pt idx="130">
                  <c:v>6.4965312769408277</c:v>
                </c:pt>
                <c:pt idx="131">
                  <c:v>6.216589799847771</c:v>
                </c:pt>
                <c:pt idx="132">
                  <c:v>6.0216717829441446</c:v>
                </c:pt>
                <c:pt idx="133">
                  <c:v>5.847324175692755</c:v>
                </c:pt>
              </c:numCache>
            </c:numRef>
          </c:val>
          <c:smooth val="0"/>
        </c:ser>
        <c:ser>
          <c:idx val="1"/>
          <c:order val="1"/>
          <c:tx>
            <c:strRef>
              <c:f>Sheet1!$D$1</c:f>
              <c:strCache>
                <c:ptCount val="1"/>
                <c:pt idx="0">
                  <c:v>Unemployment rate</c:v>
                </c:pt>
              </c:strCache>
            </c:strRef>
          </c:tx>
          <c:spPr>
            <a:ln>
              <a:solidFill>
                <a:schemeClr val="tx2"/>
              </a:solidFill>
            </a:ln>
          </c:spPr>
          <c:marker>
            <c:symbol val="none"/>
          </c:marker>
          <c:cat>
            <c:numRef>
              <c:f>Sheet1!$A$15:$A$148</c:f>
              <c:numCache>
                <c:formatCode>mmm\-yy</c:formatCode>
                <c:ptCount val="134"/>
                <c:pt idx="0">
                  <c:v>38017</c:v>
                </c:pt>
                <c:pt idx="1">
                  <c:v>38046</c:v>
                </c:pt>
                <c:pt idx="2">
                  <c:v>38077</c:v>
                </c:pt>
                <c:pt idx="3">
                  <c:v>38107</c:v>
                </c:pt>
                <c:pt idx="4">
                  <c:v>38138</c:v>
                </c:pt>
                <c:pt idx="5">
                  <c:v>38168</c:v>
                </c:pt>
                <c:pt idx="6">
                  <c:v>38199</c:v>
                </c:pt>
                <c:pt idx="7">
                  <c:v>38230</c:v>
                </c:pt>
                <c:pt idx="8">
                  <c:v>38260</c:v>
                </c:pt>
                <c:pt idx="9">
                  <c:v>38291</c:v>
                </c:pt>
                <c:pt idx="10">
                  <c:v>38321</c:v>
                </c:pt>
                <c:pt idx="11">
                  <c:v>38352</c:v>
                </c:pt>
                <c:pt idx="12">
                  <c:v>38383</c:v>
                </c:pt>
                <c:pt idx="13">
                  <c:v>38411</c:v>
                </c:pt>
                <c:pt idx="14">
                  <c:v>38442</c:v>
                </c:pt>
                <c:pt idx="15">
                  <c:v>38472</c:v>
                </c:pt>
                <c:pt idx="16">
                  <c:v>38503</c:v>
                </c:pt>
                <c:pt idx="17">
                  <c:v>38533</c:v>
                </c:pt>
                <c:pt idx="18">
                  <c:v>38564</c:v>
                </c:pt>
                <c:pt idx="19">
                  <c:v>38595</c:v>
                </c:pt>
                <c:pt idx="20">
                  <c:v>38625</c:v>
                </c:pt>
                <c:pt idx="21">
                  <c:v>38656</c:v>
                </c:pt>
                <c:pt idx="22">
                  <c:v>38686</c:v>
                </c:pt>
                <c:pt idx="23">
                  <c:v>38717</c:v>
                </c:pt>
                <c:pt idx="24">
                  <c:v>38748</c:v>
                </c:pt>
                <c:pt idx="25">
                  <c:v>38776</c:v>
                </c:pt>
                <c:pt idx="26">
                  <c:v>38807</c:v>
                </c:pt>
                <c:pt idx="27">
                  <c:v>38837</c:v>
                </c:pt>
                <c:pt idx="28">
                  <c:v>38868</c:v>
                </c:pt>
                <c:pt idx="29">
                  <c:v>38898</c:v>
                </c:pt>
                <c:pt idx="30">
                  <c:v>38929</c:v>
                </c:pt>
                <c:pt idx="31">
                  <c:v>38960</c:v>
                </c:pt>
                <c:pt idx="32">
                  <c:v>38990</c:v>
                </c:pt>
                <c:pt idx="33">
                  <c:v>39021</c:v>
                </c:pt>
                <c:pt idx="34">
                  <c:v>39051</c:v>
                </c:pt>
                <c:pt idx="35">
                  <c:v>39082</c:v>
                </c:pt>
                <c:pt idx="36">
                  <c:v>39113</c:v>
                </c:pt>
                <c:pt idx="37">
                  <c:v>39141</c:v>
                </c:pt>
                <c:pt idx="38">
                  <c:v>39172</c:v>
                </c:pt>
                <c:pt idx="39">
                  <c:v>39202</c:v>
                </c:pt>
                <c:pt idx="40">
                  <c:v>39233</c:v>
                </c:pt>
                <c:pt idx="41">
                  <c:v>39263</c:v>
                </c:pt>
                <c:pt idx="42">
                  <c:v>39294</c:v>
                </c:pt>
                <c:pt idx="43">
                  <c:v>39325</c:v>
                </c:pt>
                <c:pt idx="44">
                  <c:v>39355</c:v>
                </c:pt>
                <c:pt idx="45">
                  <c:v>39386</c:v>
                </c:pt>
                <c:pt idx="46">
                  <c:v>39416</c:v>
                </c:pt>
                <c:pt idx="47">
                  <c:v>39447</c:v>
                </c:pt>
                <c:pt idx="48">
                  <c:v>39478</c:v>
                </c:pt>
                <c:pt idx="49">
                  <c:v>39507</c:v>
                </c:pt>
                <c:pt idx="50">
                  <c:v>39538</c:v>
                </c:pt>
                <c:pt idx="51">
                  <c:v>39568</c:v>
                </c:pt>
                <c:pt idx="52">
                  <c:v>39599</c:v>
                </c:pt>
                <c:pt idx="53">
                  <c:v>39629</c:v>
                </c:pt>
                <c:pt idx="54">
                  <c:v>39660</c:v>
                </c:pt>
                <c:pt idx="55">
                  <c:v>39691</c:v>
                </c:pt>
                <c:pt idx="56">
                  <c:v>39721</c:v>
                </c:pt>
                <c:pt idx="57">
                  <c:v>39752</c:v>
                </c:pt>
                <c:pt idx="58">
                  <c:v>39782</c:v>
                </c:pt>
                <c:pt idx="59">
                  <c:v>39813</c:v>
                </c:pt>
                <c:pt idx="60">
                  <c:v>39844</c:v>
                </c:pt>
                <c:pt idx="61">
                  <c:v>39872</c:v>
                </c:pt>
                <c:pt idx="62">
                  <c:v>39903</c:v>
                </c:pt>
                <c:pt idx="63">
                  <c:v>39933</c:v>
                </c:pt>
                <c:pt idx="64">
                  <c:v>39964</c:v>
                </c:pt>
                <c:pt idx="65">
                  <c:v>39994</c:v>
                </c:pt>
                <c:pt idx="66">
                  <c:v>40025</c:v>
                </c:pt>
                <c:pt idx="67">
                  <c:v>40056</c:v>
                </c:pt>
                <c:pt idx="68">
                  <c:v>40086</c:v>
                </c:pt>
                <c:pt idx="69">
                  <c:v>40117</c:v>
                </c:pt>
                <c:pt idx="70">
                  <c:v>40147</c:v>
                </c:pt>
                <c:pt idx="71">
                  <c:v>40178</c:v>
                </c:pt>
                <c:pt idx="72">
                  <c:v>40209</c:v>
                </c:pt>
                <c:pt idx="73">
                  <c:v>40237</c:v>
                </c:pt>
                <c:pt idx="74">
                  <c:v>40268</c:v>
                </c:pt>
                <c:pt idx="75">
                  <c:v>40298</c:v>
                </c:pt>
                <c:pt idx="76">
                  <c:v>40329</c:v>
                </c:pt>
                <c:pt idx="77">
                  <c:v>40359</c:v>
                </c:pt>
                <c:pt idx="78">
                  <c:v>40390</c:v>
                </c:pt>
                <c:pt idx="79">
                  <c:v>40421</c:v>
                </c:pt>
                <c:pt idx="80">
                  <c:v>40451</c:v>
                </c:pt>
                <c:pt idx="81">
                  <c:v>40482</c:v>
                </c:pt>
                <c:pt idx="82">
                  <c:v>40512</c:v>
                </c:pt>
                <c:pt idx="83">
                  <c:v>40543</c:v>
                </c:pt>
                <c:pt idx="84">
                  <c:v>40574</c:v>
                </c:pt>
                <c:pt idx="85">
                  <c:v>40602</c:v>
                </c:pt>
                <c:pt idx="86">
                  <c:v>40633</c:v>
                </c:pt>
                <c:pt idx="87">
                  <c:v>40663</c:v>
                </c:pt>
                <c:pt idx="88">
                  <c:v>40694</c:v>
                </c:pt>
                <c:pt idx="89">
                  <c:v>40724</c:v>
                </c:pt>
                <c:pt idx="90">
                  <c:v>40755</c:v>
                </c:pt>
                <c:pt idx="91">
                  <c:v>40786</c:v>
                </c:pt>
                <c:pt idx="92">
                  <c:v>40816</c:v>
                </c:pt>
                <c:pt idx="93">
                  <c:v>40847</c:v>
                </c:pt>
                <c:pt idx="94">
                  <c:v>40877</c:v>
                </c:pt>
                <c:pt idx="95">
                  <c:v>40908</c:v>
                </c:pt>
                <c:pt idx="96">
                  <c:v>40939</c:v>
                </c:pt>
                <c:pt idx="97">
                  <c:v>40968</c:v>
                </c:pt>
                <c:pt idx="98">
                  <c:v>40999</c:v>
                </c:pt>
                <c:pt idx="99">
                  <c:v>41029</c:v>
                </c:pt>
                <c:pt idx="100">
                  <c:v>41060</c:v>
                </c:pt>
                <c:pt idx="101">
                  <c:v>41090</c:v>
                </c:pt>
                <c:pt idx="102">
                  <c:v>41121</c:v>
                </c:pt>
                <c:pt idx="103">
                  <c:v>41152</c:v>
                </c:pt>
                <c:pt idx="104">
                  <c:v>41182</c:v>
                </c:pt>
                <c:pt idx="105">
                  <c:v>41213</c:v>
                </c:pt>
                <c:pt idx="106">
                  <c:v>41243</c:v>
                </c:pt>
                <c:pt idx="107">
                  <c:v>41274</c:v>
                </c:pt>
                <c:pt idx="108">
                  <c:v>41305</c:v>
                </c:pt>
                <c:pt idx="109">
                  <c:v>41333</c:v>
                </c:pt>
                <c:pt idx="110">
                  <c:v>41364</c:v>
                </c:pt>
                <c:pt idx="111">
                  <c:v>41394</c:v>
                </c:pt>
                <c:pt idx="112">
                  <c:v>41425</c:v>
                </c:pt>
                <c:pt idx="113">
                  <c:v>41455</c:v>
                </c:pt>
                <c:pt idx="114">
                  <c:v>41486</c:v>
                </c:pt>
                <c:pt idx="115">
                  <c:v>41517</c:v>
                </c:pt>
                <c:pt idx="116">
                  <c:v>41547</c:v>
                </c:pt>
                <c:pt idx="117">
                  <c:v>41578</c:v>
                </c:pt>
                <c:pt idx="118">
                  <c:v>41608</c:v>
                </c:pt>
                <c:pt idx="119">
                  <c:v>41639</c:v>
                </c:pt>
                <c:pt idx="120">
                  <c:v>41670</c:v>
                </c:pt>
                <c:pt idx="121">
                  <c:v>41698</c:v>
                </c:pt>
                <c:pt idx="122">
                  <c:v>41729</c:v>
                </c:pt>
                <c:pt idx="123">
                  <c:v>41759</c:v>
                </c:pt>
                <c:pt idx="124">
                  <c:v>41790</c:v>
                </c:pt>
                <c:pt idx="125">
                  <c:v>41820</c:v>
                </c:pt>
                <c:pt idx="126">
                  <c:v>41851</c:v>
                </c:pt>
                <c:pt idx="127">
                  <c:v>41882</c:v>
                </c:pt>
                <c:pt idx="128">
                  <c:v>41912</c:v>
                </c:pt>
                <c:pt idx="129">
                  <c:v>41943</c:v>
                </c:pt>
                <c:pt idx="130">
                  <c:v>41973</c:v>
                </c:pt>
                <c:pt idx="131">
                  <c:v>42004</c:v>
                </c:pt>
                <c:pt idx="132">
                  <c:v>42035</c:v>
                </c:pt>
                <c:pt idx="133">
                  <c:v>42063</c:v>
                </c:pt>
              </c:numCache>
            </c:numRef>
          </c:cat>
          <c:val>
            <c:numRef>
              <c:f>Sheet1!$C$15:$C$146</c:f>
              <c:numCache>
                <c:formatCode>General</c:formatCode>
                <c:ptCount val="132"/>
                <c:pt idx="0">
                  <c:v>4.9204213212088002</c:v>
                </c:pt>
                <c:pt idx="1">
                  <c:v>4.7189589751551404</c:v>
                </c:pt>
                <c:pt idx="2">
                  <c:v>4.7821013729020896</c:v>
                </c:pt>
                <c:pt idx="3">
                  <c:v>4.8740742018617498</c:v>
                </c:pt>
                <c:pt idx="4">
                  <c:v>4.7885580886724304</c:v>
                </c:pt>
                <c:pt idx="5">
                  <c:v>4.7335360974810303</c:v>
                </c:pt>
                <c:pt idx="6">
                  <c:v>4.8750853156294198</c:v>
                </c:pt>
                <c:pt idx="7">
                  <c:v>4.6910247836144503</c:v>
                </c:pt>
                <c:pt idx="8">
                  <c:v>4.5408384031077196</c:v>
                </c:pt>
                <c:pt idx="9">
                  <c:v>4.7966250666854</c:v>
                </c:pt>
                <c:pt idx="10">
                  <c:v>4.67436756607486</c:v>
                </c:pt>
                <c:pt idx="11">
                  <c:v>4.58435301190827</c:v>
                </c:pt>
                <c:pt idx="12">
                  <c:v>4.9059681118906404</c:v>
                </c:pt>
                <c:pt idx="13">
                  <c:v>4.7106997628804503</c:v>
                </c:pt>
                <c:pt idx="14">
                  <c:v>4.7335019392981499</c:v>
                </c:pt>
                <c:pt idx="15">
                  <c:v>4.6066154846666301</c:v>
                </c:pt>
                <c:pt idx="16">
                  <c:v>4.7902319491597796</c:v>
                </c:pt>
                <c:pt idx="17">
                  <c:v>4.8547493741071204</c:v>
                </c:pt>
                <c:pt idx="18">
                  <c:v>4.5997182437197504</c:v>
                </c:pt>
                <c:pt idx="19">
                  <c:v>4.6679064878338901</c:v>
                </c:pt>
                <c:pt idx="20">
                  <c:v>4.7772188440928902</c:v>
                </c:pt>
                <c:pt idx="21">
                  <c:v>4.7358462354565596</c:v>
                </c:pt>
                <c:pt idx="22">
                  <c:v>5.3048638338258902</c:v>
                </c:pt>
                <c:pt idx="23">
                  <c:v>5.1142106623111596</c:v>
                </c:pt>
                <c:pt idx="24">
                  <c:v>5.0088861868336298</c:v>
                </c:pt>
                <c:pt idx="25">
                  <c:v>5.1596777822841204</c:v>
                </c:pt>
                <c:pt idx="26">
                  <c:v>5.3618628525827701</c:v>
                </c:pt>
                <c:pt idx="27">
                  <c:v>5.1717841270046199</c:v>
                </c:pt>
                <c:pt idx="28">
                  <c:v>5.4298225966153097</c:v>
                </c:pt>
                <c:pt idx="29">
                  <c:v>5.6431487416491004</c:v>
                </c:pt>
                <c:pt idx="30">
                  <c:v>5.3353779590186896</c:v>
                </c:pt>
                <c:pt idx="31">
                  <c:v>5.5453543869395903</c:v>
                </c:pt>
                <c:pt idx="32">
                  <c:v>5.5275730320693599</c:v>
                </c:pt>
                <c:pt idx="33">
                  <c:v>5.3698161616843398</c:v>
                </c:pt>
                <c:pt idx="34">
                  <c:v>5.5265485651288699</c:v>
                </c:pt>
                <c:pt idx="35">
                  <c:v>5.3813420034702197</c:v>
                </c:pt>
                <c:pt idx="36">
                  <c:v>5.5850632226756396</c:v>
                </c:pt>
                <c:pt idx="37">
                  <c:v>5.5504153861485097</c:v>
                </c:pt>
                <c:pt idx="38">
                  <c:v>5.4791328742292604</c:v>
                </c:pt>
                <c:pt idx="39">
                  <c:v>5.5029849703075797</c:v>
                </c:pt>
                <c:pt idx="40">
                  <c:v>5.4130273731663596</c:v>
                </c:pt>
                <c:pt idx="41">
                  <c:v>5.2842859177575399</c:v>
                </c:pt>
                <c:pt idx="42">
                  <c:v>5.3430537042676098</c:v>
                </c:pt>
                <c:pt idx="43">
                  <c:v>5.2704900640327796</c:v>
                </c:pt>
                <c:pt idx="44">
                  <c:v>5.3229366904479702</c:v>
                </c:pt>
                <c:pt idx="45">
                  <c:v>5.3263305773480001</c:v>
                </c:pt>
                <c:pt idx="46">
                  <c:v>5.0513773199773997</c:v>
                </c:pt>
                <c:pt idx="47">
                  <c:v>5.3641814844857496</c:v>
                </c:pt>
                <c:pt idx="48">
                  <c:v>5.04601739399736</c:v>
                </c:pt>
                <c:pt idx="49">
                  <c:v>5.1094236397015402</c:v>
                </c:pt>
                <c:pt idx="50">
                  <c:v>5.4054584186461696</c:v>
                </c:pt>
                <c:pt idx="51">
                  <c:v>5.0242909329732699</c:v>
                </c:pt>
                <c:pt idx="52">
                  <c:v>5.5067612354780904</c:v>
                </c:pt>
                <c:pt idx="53">
                  <c:v>5.0139324044338398</c:v>
                </c:pt>
                <c:pt idx="54">
                  <c:v>5.5184472811890197</c:v>
                </c:pt>
                <c:pt idx="55">
                  <c:v>5.9368228778409202</c:v>
                </c:pt>
                <c:pt idx="56">
                  <c:v>5.66438588574339</c:v>
                </c:pt>
                <c:pt idx="57">
                  <c:v>5.9583528538751702</c:v>
                </c:pt>
                <c:pt idx="58">
                  <c:v>6.3017389525729799</c:v>
                </c:pt>
                <c:pt idx="59">
                  <c:v>6.2029802799612304</c:v>
                </c:pt>
                <c:pt idx="60">
                  <c:v>6.5580802763001396</c:v>
                </c:pt>
                <c:pt idx="61">
                  <c:v>6.7941547604924502</c:v>
                </c:pt>
                <c:pt idx="62">
                  <c:v>6.8519173714153201</c:v>
                </c:pt>
                <c:pt idx="63">
                  <c:v>7.5779491678582502</c:v>
                </c:pt>
                <c:pt idx="64">
                  <c:v>7.4046773605029301</c:v>
                </c:pt>
                <c:pt idx="65">
                  <c:v>7.7718641639583499</c:v>
                </c:pt>
                <c:pt idx="66">
                  <c:v>8.1179571409776106</c:v>
                </c:pt>
                <c:pt idx="67">
                  <c:v>7.72369037386414</c:v>
                </c:pt>
                <c:pt idx="68">
                  <c:v>7.7664352630458904</c:v>
                </c:pt>
                <c:pt idx="69">
                  <c:v>8.0420758653019906</c:v>
                </c:pt>
                <c:pt idx="70">
                  <c:v>7.8065050828765301</c:v>
                </c:pt>
                <c:pt idx="71">
                  <c:v>7.5021968575029003</c:v>
                </c:pt>
                <c:pt idx="72">
                  <c:v>7.98882584605433</c:v>
                </c:pt>
                <c:pt idx="73">
                  <c:v>7.7063174002607502</c:v>
                </c:pt>
                <c:pt idx="74">
                  <c:v>8.0773408142979299</c:v>
                </c:pt>
                <c:pt idx="75">
                  <c:v>8.2199206224038104</c:v>
                </c:pt>
                <c:pt idx="76">
                  <c:v>7.5644916703497298</c:v>
                </c:pt>
                <c:pt idx="77">
                  <c:v>8.0055585217298102</c:v>
                </c:pt>
                <c:pt idx="78">
                  <c:v>7.9572145993455896</c:v>
                </c:pt>
                <c:pt idx="79">
                  <c:v>7.5053985291664196</c:v>
                </c:pt>
                <c:pt idx="80">
                  <c:v>7.9042239873810498</c:v>
                </c:pt>
                <c:pt idx="81">
                  <c:v>7.8340221954005802</c:v>
                </c:pt>
                <c:pt idx="82">
                  <c:v>7.9594051630957399</c:v>
                </c:pt>
                <c:pt idx="83">
                  <c:v>7.8260490182574296</c:v>
                </c:pt>
                <c:pt idx="84">
                  <c:v>7.7958493873743002</c:v>
                </c:pt>
                <c:pt idx="85">
                  <c:v>8.1074569248162707</c:v>
                </c:pt>
                <c:pt idx="86">
                  <c:v>7.4963525303610696</c:v>
                </c:pt>
                <c:pt idx="87">
                  <c:v>7.7288265600998898</c:v>
                </c:pt>
                <c:pt idx="88">
                  <c:v>7.9270840527923099</c:v>
                </c:pt>
                <c:pt idx="89">
                  <c:v>7.8021217552929096</c:v>
                </c:pt>
                <c:pt idx="90">
                  <c:v>8.0947450547111703</c:v>
                </c:pt>
                <c:pt idx="91">
                  <c:v>8.1452574161602005</c:v>
                </c:pt>
                <c:pt idx="92">
                  <c:v>8.3080928278820103</c:v>
                </c:pt>
                <c:pt idx="93">
                  <c:v>8.5751019795271102</c:v>
                </c:pt>
                <c:pt idx="94">
                  <c:v>8.25515742758237</c:v>
                </c:pt>
                <c:pt idx="95">
                  <c:v>8.5327107132023396</c:v>
                </c:pt>
                <c:pt idx="96">
                  <c:v>8.3645248096188904</c:v>
                </c:pt>
                <c:pt idx="97">
                  <c:v>8.1059930739649797</c:v>
                </c:pt>
                <c:pt idx="98">
                  <c:v>8.3708084210718194</c:v>
                </c:pt>
                <c:pt idx="99">
                  <c:v>8.1389978865044306</c:v>
                </c:pt>
                <c:pt idx="100">
                  <c:v>7.9830587079482296</c:v>
                </c:pt>
                <c:pt idx="101">
                  <c:v>8.1818468106756193</c:v>
                </c:pt>
                <c:pt idx="102">
                  <c:v>7.8652005627263897</c:v>
                </c:pt>
                <c:pt idx="103">
                  <c:v>8.1096086351996703</c:v>
                </c:pt>
                <c:pt idx="104">
                  <c:v>7.72712269540098</c:v>
                </c:pt>
                <c:pt idx="105">
                  <c:v>7.77568805054762</c:v>
                </c:pt>
                <c:pt idx="106">
                  <c:v>8.0838295426618192</c:v>
                </c:pt>
                <c:pt idx="107">
                  <c:v>7.5649048176627396</c:v>
                </c:pt>
                <c:pt idx="108">
                  <c:v>7.7282070317654004</c:v>
                </c:pt>
                <c:pt idx="109">
                  <c:v>8.1385908364156307</c:v>
                </c:pt>
                <c:pt idx="110">
                  <c:v>8.0513926643129405</c:v>
                </c:pt>
                <c:pt idx="111">
                  <c:v>7.3317581339542901</c:v>
                </c:pt>
                <c:pt idx="112">
                  <c:v>7.9996936600506103</c:v>
                </c:pt>
                <c:pt idx="113">
                  <c:v>8.0713935295646309</c:v>
                </c:pt>
                <c:pt idx="114">
                  <c:v>7.2733684676997603</c:v>
                </c:pt>
                <c:pt idx="115">
                  <c:v>7.7686602199745796</c:v>
                </c:pt>
                <c:pt idx="116">
                  <c:v>8.1308464067791206</c:v>
                </c:pt>
                <c:pt idx="117">
                  <c:v>7.0027188122652904</c:v>
                </c:pt>
                <c:pt idx="118">
                  <c:v>7.0337056409758301</c:v>
                </c:pt>
                <c:pt idx="119">
                  <c:v>7.44875876558421</c:v>
                </c:pt>
                <c:pt idx="120">
                  <c:v>7.0958082117369798</c:v>
                </c:pt>
                <c:pt idx="121">
                  <c:v>6.8866927309704504</c:v>
                </c:pt>
                <c:pt idx="122">
                  <c:v>6.6944307767597397</c:v>
                </c:pt>
                <c:pt idx="123">
                  <c:v>6.6831925991665804</c:v>
                </c:pt>
                <c:pt idx="124">
                  <c:v>6.3830246872616501</c:v>
                </c:pt>
                <c:pt idx="125">
                  <c:v>6.3719233195459104</c:v>
                </c:pt>
                <c:pt idx="126">
                  <c:v>6.2352952669116997</c:v>
                </c:pt>
                <c:pt idx="127">
                  <c:v>5.9144053588402903</c:v>
                </c:pt>
                <c:pt idx="128">
                  <c:v>5.9359886160647397</c:v>
                </c:pt>
                <c:pt idx="129">
                  <c:v>6.09372786347899</c:v>
                </c:pt>
                <c:pt idx="130">
                  <c:v>5.8922990538591602</c:v>
                </c:pt>
                <c:pt idx="131">
                  <c:v>5.57114404927023</c:v>
                </c:pt>
              </c:numCache>
            </c:numRef>
          </c:val>
          <c:smooth val="0"/>
        </c:ser>
        <c:dLbls>
          <c:showLegendKey val="0"/>
          <c:showVal val="0"/>
          <c:showCatName val="0"/>
          <c:showSerName val="0"/>
          <c:showPercent val="0"/>
          <c:showBubbleSize val="0"/>
        </c:dLbls>
        <c:marker val="1"/>
        <c:smooth val="0"/>
        <c:axId val="471015808"/>
        <c:axId val="471017344"/>
      </c:lineChart>
      <c:dateAx>
        <c:axId val="471015808"/>
        <c:scaling>
          <c:orientation val="minMax"/>
        </c:scaling>
        <c:delete val="0"/>
        <c:axPos val="b"/>
        <c:numFmt formatCode="yyyy" sourceLinked="0"/>
        <c:majorTickMark val="out"/>
        <c:minorTickMark val="none"/>
        <c:tickLblPos val="nextTo"/>
        <c:crossAx val="471017344"/>
        <c:crosses val="autoZero"/>
        <c:auto val="1"/>
        <c:lblOffset val="100"/>
        <c:baseTimeUnit val="months"/>
        <c:majorUnit val="12"/>
        <c:majorTimeUnit val="months"/>
        <c:minorUnit val="3"/>
        <c:minorTimeUnit val="months"/>
      </c:dateAx>
      <c:valAx>
        <c:axId val="471017344"/>
        <c:scaling>
          <c:orientation val="minMax"/>
          <c:min val="4"/>
        </c:scaling>
        <c:delete val="0"/>
        <c:axPos val="r"/>
        <c:numFmt formatCode="General" sourceLinked="1"/>
        <c:majorTickMark val="out"/>
        <c:minorTickMark val="none"/>
        <c:tickLblPos val="nextTo"/>
        <c:crossAx val="471015808"/>
        <c:crosses val="max"/>
        <c:crossBetween val="between"/>
      </c:valAx>
    </c:plotArea>
    <c:legend>
      <c:legendPos val="r"/>
      <c:layout>
        <c:manualLayout>
          <c:xMode val="edge"/>
          <c:yMode val="edge"/>
          <c:x val="0"/>
          <c:y val="9.0561850500395116E-4"/>
          <c:w val="0.53222578021754596"/>
          <c:h val="0.15077046707646022"/>
        </c:manualLayout>
      </c:layout>
      <c:overlay val="0"/>
    </c:legend>
    <c:plotVisOnly val="1"/>
    <c:dispBlanksAs val="gap"/>
    <c:showDLblsOverMax val="0"/>
  </c:chart>
  <c:spPr>
    <a:ln>
      <a:noFill/>
    </a:ln>
  </c:spPr>
  <c:txPr>
    <a:bodyPr/>
    <a:lstStyle/>
    <a:p>
      <a:pPr>
        <a:defRPr sz="1100">
          <a:latin typeface="Arial" panose="020B0604020202020204" pitchFamily="34" charset="0"/>
          <a:cs typeface="Arial" panose="020B0604020202020204" pitchFamily="34" charset="0"/>
        </a:defRPr>
      </a:pPr>
      <a:endParaRPr lang="en-US"/>
    </a:p>
  </c:txPr>
  <c:externalData r:id="rId1">
    <c:autoUpdate val="0"/>
  </c:externalData>
  <c:userShapes r:id="rId2"/>
</c:chartSpace>
</file>

<file path=ppt/charts/chart8.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3.0555555555555555E-2"/>
          <c:y val="9.4565767990520397E-2"/>
          <c:w val="0.9113449256342957"/>
          <c:h val="0.75406630264784669"/>
        </c:manualLayout>
      </c:layout>
      <c:lineChart>
        <c:grouping val="standard"/>
        <c:varyColors val="0"/>
        <c:ser>
          <c:idx val="0"/>
          <c:order val="0"/>
          <c:tx>
            <c:strRef>
              <c:f>Salaries!$B$1</c:f>
              <c:strCache>
                <c:ptCount val="1"/>
                <c:pt idx="0">
                  <c:v>Google index of salaries</c:v>
                </c:pt>
              </c:strCache>
            </c:strRef>
          </c:tx>
          <c:spPr>
            <a:ln>
              <a:solidFill>
                <a:srgbClr val="FFC000"/>
              </a:solidFill>
            </a:ln>
          </c:spPr>
          <c:marker>
            <c:symbol val="none"/>
          </c:marker>
          <c:cat>
            <c:numRef>
              <c:f>Salaries!$A$15:$A$146</c:f>
              <c:numCache>
                <c:formatCode>mmm\-yy</c:formatCode>
                <c:ptCount val="132"/>
                <c:pt idx="0">
                  <c:v>38017</c:v>
                </c:pt>
                <c:pt idx="1">
                  <c:v>38046</c:v>
                </c:pt>
                <c:pt idx="2">
                  <c:v>38077</c:v>
                </c:pt>
                <c:pt idx="3">
                  <c:v>38107</c:v>
                </c:pt>
                <c:pt idx="4">
                  <c:v>38138</c:v>
                </c:pt>
                <c:pt idx="5">
                  <c:v>38168</c:v>
                </c:pt>
                <c:pt idx="6">
                  <c:v>38199</c:v>
                </c:pt>
                <c:pt idx="7">
                  <c:v>38230</c:v>
                </c:pt>
                <c:pt idx="8">
                  <c:v>38260</c:v>
                </c:pt>
                <c:pt idx="9">
                  <c:v>38291</c:v>
                </c:pt>
                <c:pt idx="10">
                  <c:v>38321</c:v>
                </c:pt>
                <c:pt idx="11">
                  <c:v>38352</c:v>
                </c:pt>
                <c:pt idx="12">
                  <c:v>38383</c:v>
                </c:pt>
                <c:pt idx="13">
                  <c:v>38411</c:v>
                </c:pt>
                <c:pt idx="14">
                  <c:v>38442</c:v>
                </c:pt>
                <c:pt idx="15">
                  <c:v>38472</c:v>
                </c:pt>
                <c:pt idx="16">
                  <c:v>38503</c:v>
                </c:pt>
                <c:pt idx="17">
                  <c:v>38533</c:v>
                </c:pt>
                <c:pt idx="18">
                  <c:v>38564</c:v>
                </c:pt>
                <c:pt idx="19">
                  <c:v>38595</c:v>
                </c:pt>
                <c:pt idx="20">
                  <c:v>38625</c:v>
                </c:pt>
                <c:pt idx="21">
                  <c:v>38656</c:v>
                </c:pt>
                <c:pt idx="22">
                  <c:v>38686</c:v>
                </c:pt>
                <c:pt idx="23">
                  <c:v>38717</c:v>
                </c:pt>
                <c:pt idx="24">
                  <c:v>38748</c:v>
                </c:pt>
                <c:pt idx="25">
                  <c:v>38776</c:v>
                </c:pt>
                <c:pt idx="26">
                  <c:v>38807</c:v>
                </c:pt>
                <c:pt idx="27">
                  <c:v>38837</c:v>
                </c:pt>
                <c:pt idx="28">
                  <c:v>38868</c:v>
                </c:pt>
                <c:pt idx="29">
                  <c:v>38898</c:v>
                </c:pt>
                <c:pt idx="30">
                  <c:v>38929</c:v>
                </c:pt>
                <c:pt idx="31">
                  <c:v>38960</c:v>
                </c:pt>
                <c:pt idx="32">
                  <c:v>38990</c:v>
                </c:pt>
                <c:pt idx="33">
                  <c:v>39021</c:v>
                </c:pt>
                <c:pt idx="34">
                  <c:v>39051</c:v>
                </c:pt>
                <c:pt idx="35">
                  <c:v>39082</c:v>
                </c:pt>
                <c:pt idx="36">
                  <c:v>39113</c:v>
                </c:pt>
                <c:pt idx="37">
                  <c:v>39141</c:v>
                </c:pt>
                <c:pt idx="38">
                  <c:v>39172</c:v>
                </c:pt>
                <c:pt idx="39">
                  <c:v>39202</c:v>
                </c:pt>
                <c:pt idx="40">
                  <c:v>39233</c:v>
                </c:pt>
                <c:pt idx="41">
                  <c:v>39263</c:v>
                </c:pt>
                <c:pt idx="42">
                  <c:v>39294</c:v>
                </c:pt>
                <c:pt idx="43">
                  <c:v>39325</c:v>
                </c:pt>
                <c:pt idx="44">
                  <c:v>39355</c:v>
                </c:pt>
                <c:pt idx="45">
                  <c:v>39386</c:v>
                </c:pt>
                <c:pt idx="46">
                  <c:v>39416</c:v>
                </c:pt>
                <c:pt idx="47">
                  <c:v>39447</c:v>
                </c:pt>
                <c:pt idx="48">
                  <c:v>39478</c:v>
                </c:pt>
                <c:pt idx="49">
                  <c:v>39507</c:v>
                </c:pt>
                <c:pt idx="50">
                  <c:v>39538</c:v>
                </c:pt>
                <c:pt idx="51">
                  <c:v>39568</c:v>
                </c:pt>
                <c:pt idx="52">
                  <c:v>39599</c:v>
                </c:pt>
                <c:pt idx="53">
                  <c:v>39629</c:v>
                </c:pt>
                <c:pt idx="54">
                  <c:v>39660</c:v>
                </c:pt>
                <c:pt idx="55">
                  <c:v>39691</c:v>
                </c:pt>
                <c:pt idx="56">
                  <c:v>39721</c:v>
                </c:pt>
                <c:pt idx="57">
                  <c:v>39752</c:v>
                </c:pt>
                <c:pt idx="58">
                  <c:v>39782</c:v>
                </c:pt>
                <c:pt idx="59">
                  <c:v>39813</c:v>
                </c:pt>
                <c:pt idx="60">
                  <c:v>39844</c:v>
                </c:pt>
                <c:pt idx="61">
                  <c:v>39872</c:v>
                </c:pt>
                <c:pt idx="62">
                  <c:v>39903</c:v>
                </c:pt>
                <c:pt idx="63">
                  <c:v>39933</c:v>
                </c:pt>
                <c:pt idx="64">
                  <c:v>39964</c:v>
                </c:pt>
                <c:pt idx="65">
                  <c:v>39994</c:v>
                </c:pt>
                <c:pt idx="66">
                  <c:v>40025</c:v>
                </c:pt>
                <c:pt idx="67">
                  <c:v>40056</c:v>
                </c:pt>
                <c:pt idx="68">
                  <c:v>40086</c:v>
                </c:pt>
                <c:pt idx="69">
                  <c:v>40117</c:v>
                </c:pt>
                <c:pt idx="70">
                  <c:v>40147</c:v>
                </c:pt>
                <c:pt idx="71">
                  <c:v>40178</c:v>
                </c:pt>
                <c:pt idx="72">
                  <c:v>40209</c:v>
                </c:pt>
                <c:pt idx="73">
                  <c:v>40237</c:v>
                </c:pt>
                <c:pt idx="74">
                  <c:v>40268</c:v>
                </c:pt>
                <c:pt idx="75">
                  <c:v>40298</c:v>
                </c:pt>
                <c:pt idx="76">
                  <c:v>40329</c:v>
                </c:pt>
                <c:pt idx="77">
                  <c:v>40359</c:v>
                </c:pt>
                <c:pt idx="78">
                  <c:v>40390</c:v>
                </c:pt>
                <c:pt idx="79">
                  <c:v>40421</c:v>
                </c:pt>
                <c:pt idx="80">
                  <c:v>40451</c:v>
                </c:pt>
                <c:pt idx="81">
                  <c:v>40482</c:v>
                </c:pt>
                <c:pt idx="82">
                  <c:v>40512</c:v>
                </c:pt>
                <c:pt idx="83">
                  <c:v>40543</c:v>
                </c:pt>
                <c:pt idx="84">
                  <c:v>40574</c:v>
                </c:pt>
                <c:pt idx="85">
                  <c:v>40602</c:v>
                </c:pt>
                <c:pt idx="86">
                  <c:v>40633</c:v>
                </c:pt>
                <c:pt idx="87">
                  <c:v>40663</c:v>
                </c:pt>
                <c:pt idx="88">
                  <c:v>40694</c:v>
                </c:pt>
                <c:pt idx="89">
                  <c:v>40724</c:v>
                </c:pt>
                <c:pt idx="90">
                  <c:v>40755</c:v>
                </c:pt>
                <c:pt idx="91">
                  <c:v>40786</c:v>
                </c:pt>
                <c:pt idx="92">
                  <c:v>40816</c:v>
                </c:pt>
                <c:pt idx="93">
                  <c:v>40847</c:v>
                </c:pt>
                <c:pt idx="94">
                  <c:v>40877</c:v>
                </c:pt>
                <c:pt idx="95">
                  <c:v>40908</c:v>
                </c:pt>
                <c:pt idx="96">
                  <c:v>40939</c:v>
                </c:pt>
                <c:pt idx="97">
                  <c:v>40968</c:v>
                </c:pt>
                <c:pt idx="98">
                  <c:v>40999</c:v>
                </c:pt>
                <c:pt idx="99">
                  <c:v>41029</c:v>
                </c:pt>
                <c:pt idx="100">
                  <c:v>41060</c:v>
                </c:pt>
                <c:pt idx="101">
                  <c:v>41090</c:v>
                </c:pt>
                <c:pt idx="102">
                  <c:v>41121</c:v>
                </c:pt>
                <c:pt idx="103">
                  <c:v>41152</c:v>
                </c:pt>
                <c:pt idx="104">
                  <c:v>41182</c:v>
                </c:pt>
                <c:pt idx="105">
                  <c:v>41213</c:v>
                </c:pt>
                <c:pt idx="106">
                  <c:v>41243</c:v>
                </c:pt>
                <c:pt idx="107">
                  <c:v>41274</c:v>
                </c:pt>
                <c:pt idx="108">
                  <c:v>41305</c:v>
                </c:pt>
                <c:pt idx="109">
                  <c:v>41333</c:v>
                </c:pt>
                <c:pt idx="110">
                  <c:v>41364</c:v>
                </c:pt>
                <c:pt idx="111">
                  <c:v>41394</c:v>
                </c:pt>
                <c:pt idx="112">
                  <c:v>41425</c:v>
                </c:pt>
                <c:pt idx="113">
                  <c:v>41455</c:v>
                </c:pt>
                <c:pt idx="114">
                  <c:v>41486</c:v>
                </c:pt>
                <c:pt idx="115">
                  <c:v>41517</c:v>
                </c:pt>
                <c:pt idx="116">
                  <c:v>41547</c:v>
                </c:pt>
                <c:pt idx="117">
                  <c:v>41578</c:v>
                </c:pt>
                <c:pt idx="118">
                  <c:v>41608</c:v>
                </c:pt>
                <c:pt idx="119">
                  <c:v>41639</c:v>
                </c:pt>
                <c:pt idx="120">
                  <c:v>41670</c:v>
                </c:pt>
                <c:pt idx="121">
                  <c:v>41698</c:v>
                </c:pt>
                <c:pt idx="122">
                  <c:v>41729</c:v>
                </c:pt>
                <c:pt idx="123">
                  <c:v>41759</c:v>
                </c:pt>
                <c:pt idx="124">
                  <c:v>41790</c:v>
                </c:pt>
                <c:pt idx="125">
                  <c:v>41820</c:v>
                </c:pt>
                <c:pt idx="126">
                  <c:v>41851</c:v>
                </c:pt>
                <c:pt idx="127">
                  <c:v>41882</c:v>
                </c:pt>
                <c:pt idx="128">
                  <c:v>41912</c:v>
                </c:pt>
                <c:pt idx="129">
                  <c:v>41943</c:v>
                </c:pt>
                <c:pt idx="130">
                  <c:v>41973</c:v>
                </c:pt>
                <c:pt idx="131">
                  <c:v>42004</c:v>
                </c:pt>
              </c:numCache>
            </c:numRef>
          </c:cat>
          <c:val>
            <c:numRef>
              <c:f>Salaries!$O$15:$O$146</c:f>
              <c:numCache>
                <c:formatCode>General</c:formatCode>
                <c:ptCount val="132"/>
                <c:pt idx="0">
                  <c:v>7.2135619322069289</c:v>
                </c:pt>
                <c:pt idx="1">
                  <c:v>6.3789524759564591</c:v>
                </c:pt>
                <c:pt idx="2">
                  <c:v>6.3152451452803078</c:v>
                </c:pt>
                <c:pt idx="3">
                  <c:v>6.3281771509770453</c:v>
                </c:pt>
                <c:pt idx="4">
                  <c:v>6.3446958279012335</c:v>
                </c:pt>
                <c:pt idx="5">
                  <c:v>6.700597377332997</c:v>
                </c:pt>
                <c:pt idx="6">
                  <c:v>5.4348997954228402</c:v>
                </c:pt>
                <c:pt idx="7">
                  <c:v>6.168693457667942</c:v>
                </c:pt>
                <c:pt idx="8">
                  <c:v>7.0328281255229204</c:v>
                </c:pt>
                <c:pt idx="9">
                  <c:v>6.0427168177755828</c:v>
                </c:pt>
                <c:pt idx="10">
                  <c:v>6.5069439857149094</c:v>
                </c:pt>
                <c:pt idx="11">
                  <c:v>5.7527845658622407</c:v>
                </c:pt>
                <c:pt idx="12">
                  <c:v>6.2867485774608092</c:v>
                </c:pt>
                <c:pt idx="13">
                  <c:v>5.8189269925338971</c:v>
                </c:pt>
                <c:pt idx="14">
                  <c:v>5.7948455464678688</c:v>
                </c:pt>
                <c:pt idx="15">
                  <c:v>5.8511606974710704</c:v>
                </c:pt>
                <c:pt idx="16">
                  <c:v>5.1192369613716213</c:v>
                </c:pt>
                <c:pt idx="17">
                  <c:v>4.9950207012032521</c:v>
                </c:pt>
                <c:pt idx="18">
                  <c:v>5.2981976773928547</c:v>
                </c:pt>
                <c:pt idx="19">
                  <c:v>5.4412942391000314</c:v>
                </c:pt>
                <c:pt idx="20">
                  <c:v>5.3358141446027645</c:v>
                </c:pt>
                <c:pt idx="21">
                  <c:v>5.0967634831073614</c:v>
                </c:pt>
                <c:pt idx="22">
                  <c:v>5.3203936912750063</c:v>
                </c:pt>
                <c:pt idx="23">
                  <c:v>4.7869007867988849</c:v>
                </c:pt>
                <c:pt idx="24">
                  <c:v>5.0214322319581743</c:v>
                </c:pt>
                <c:pt idx="25">
                  <c:v>5.9970480115032325</c:v>
                </c:pt>
                <c:pt idx="26">
                  <c:v>5.7597723462548078</c:v>
                </c:pt>
                <c:pt idx="27">
                  <c:v>4.9976383390537098</c:v>
                </c:pt>
                <c:pt idx="28">
                  <c:v>4.9026978664427876</c:v>
                </c:pt>
                <c:pt idx="29">
                  <c:v>4.8261737266826392</c:v>
                </c:pt>
                <c:pt idx="30">
                  <c:v>5.0083341402233046</c:v>
                </c:pt>
                <c:pt idx="31">
                  <c:v>4.5576495691879071</c:v>
                </c:pt>
                <c:pt idx="32">
                  <c:v>4.4346793074117796</c:v>
                </c:pt>
                <c:pt idx="33">
                  <c:v>4.6508429041902017</c:v>
                </c:pt>
                <c:pt idx="34">
                  <c:v>4.2572883735140863</c:v>
                </c:pt>
                <c:pt idx="35">
                  <c:v>4.5320960993864841</c:v>
                </c:pt>
                <c:pt idx="36">
                  <c:v>4.27268263454188</c:v>
                </c:pt>
                <c:pt idx="37">
                  <c:v>4.0656071066696118</c:v>
                </c:pt>
                <c:pt idx="38">
                  <c:v>4.1142733977589137</c:v>
                </c:pt>
                <c:pt idx="39">
                  <c:v>3.9939532515712344</c:v>
                </c:pt>
                <c:pt idx="40">
                  <c:v>4.3507918552879694</c:v>
                </c:pt>
                <c:pt idx="41">
                  <c:v>4.4891117618613299</c:v>
                </c:pt>
                <c:pt idx="42">
                  <c:v>4.0342920228877492</c:v>
                </c:pt>
                <c:pt idx="43">
                  <c:v>4.1902509028526023</c:v>
                </c:pt>
                <c:pt idx="44">
                  <c:v>4.1371514509870355</c:v>
                </c:pt>
                <c:pt idx="45">
                  <c:v>3.9807062532927366</c:v>
                </c:pt>
                <c:pt idx="46">
                  <c:v>3.8868386408778832</c:v>
                </c:pt>
                <c:pt idx="47">
                  <c:v>4.1454876616057552</c:v>
                </c:pt>
                <c:pt idx="48">
                  <c:v>3.8331549042381723</c:v>
                </c:pt>
                <c:pt idx="49">
                  <c:v>4.0202870091799419</c:v>
                </c:pt>
                <c:pt idx="50">
                  <c:v>3.8726299471476766</c:v>
                </c:pt>
                <c:pt idx="51">
                  <c:v>3.560755483603133</c:v>
                </c:pt>
                <c:pt idx="52">
                  <c:v>3.4674712839598039</c:v>
                </c:pt>
                <c:pt idx="53">
                  <c:v>3.1344116056265552</c:v>
                </c:pt>
                <c:pt idx="54">
                  <c:v>2.9237648403961276</c:v>
                </c:pt>
                <c:pt idx="55">
                  <c:v>3.7796672543517351</c:v>
                </c:pt>
                <c:pt idx="56">
                  <c:v>2.2112386331798519</c:v>
                </c:pt>
                <c:pt idx="57">
                  <c:v>2.4642232273416149</c:v>
                </c:pt>
                <c:pt idx="58">
                  <c:v>2.0919420758683041</c:v>
                </c:pt>
                <c:pt idx="59">
                  <c:v>2.0036452035052883</c:v>
                </c:pt>
                <c:pt idx="60">
                  <c:v>1.7531109810807475</c:v>
                </c:pt>
                <c:pt idx="61">
                  <c:v>1.7160698083378119</c:v>
                </c:pt>
                <c:pt idx="62">
                  <c:v>1.6189327204116357</c:v>
                </c:pt>
                <c:pt idx="63">
                  <c:v>1.6586204499818034</c:v>
                </c:pt>
                <c:pt idx="64">
                  <c:v>1.6513643529015414</c:v>
                </c:pt>
                <c:pt idx="65">
                  <c:v>1.4630513632370639</c:v>
                </c:pt>
                <c:pt idx="66">
                  <c:v>1.7696366054617036</c:v>
                </c:pt>
                <c:pt idx="67">
                  <c:v>1.5729931745857859</c:v>
                </c:pt>
                <c:pt idx="68">
                  <c:v>1.7547748570772717</c:v>
                </c:pt>
                <c:pt idx="69">
                  <c:v>1.8804262826178615</c:v>
                </c:pt>
                <c:pt idx="70">
                  <c:v>1.7715252877351599</c:v>
                </c:pt>
                <c:pt idx="71">
                  <c:v>1.5950673834312072</c:v>
                </c:pt>
                <c:pt idx="72">
                  <c:v>1.7320128739482827</c:v>
                </c:pt>
                <c:pt idx="73">
                  <c:v>1.7360479564090072</c:v>
                </c:pt>
                <c:pt idx="74">
                  <c:v>1.5745201854132989</c:v>
                </c:pt>
                <c:pt idx="75">
                  <c:v>1.7961810588956011</c:v>
                </c:pt>
                <c:pt idx="76">
                  <c:v>1.8526588093414591</c:v>
                </c:pt>
                <c:pt idx="77">
                  <c:v>1.9442704388438339</c:v>
                </c:pt>
                <c:pt idx="78">
                  <c:v>1.6858873656028466</c:v>
                </c:pt>
                <c:pt idx="79">
                  <c:v>1.5605542305384521</c:v>
                </c:pt>
                <c:pt idx="80">
                  <c:v>1.4847976222985786</c:v>
                </c:pt>
                <c:pt idx="81">
                  <c:v>1.1938181734579327</c:v>
                </c:pt>
                <c:pt idx="82">
                  <c:v>0.97456896515335001</c:v>
                </c:pt>
                <c:pt idx="83">
                  <c:v>1.4730746558859373</c:v>
                </c:pt>
                <c:pt idx="84">
                  <c:v>2.2638797012210476</c:v>
                </c:pt>
                <c:pt idx="85">
                  <c:v>1.4622107354377702</c:v>
                </c:pt>
                <c:pt idx="86">
                  <c:v>1.3476960746237101</c:v>
                </c:pt>
                <c:pt idx="87">
                  <c:v>1.3896498908418959</c:v>
                </c:pt>
                <c:pt idx="88">
                  <c:v>1.3580312983998994</c:v>
                </c:pt>
                <c:pt idx="89">
                  <c:v>1.1822679876507032</c:v>
                </c:pt>
                <c:pt idx="90">
                  <c:v>1.127128081465022</c:v>
                </c:pt>
                <c:pt idx="91">
                  <c:v>1.2094700695124203</c:v>
                </c:pt>
                <c:pt idx="92">
                  <c:v>1.0357918493184979</c:v>
                </c:pt>
                <c:pt idx="93">
                  <c:v>0.95289545483485361</c:v>
                </c:pt>
                <c:pt idx="94">
                  <c:v>1.4293408684623643</c:v>
                </c:pt>
                <c:pt idx="95">
                  <c:v>0.90910653406845432</c:v>
                </c:pt>
                <c:pt idx="96">
                  <c:v>0.73468978475700242</c:v>
                </c:pt>
                <c:pt idx="97">
                  <c:v>0.61992289309607251</c:v>
                </c:pt>
                <c:pt idx="98">
                  <c:v>0.75128211843932324</c:v>
                </c:pt>
                <c:pt idx="99">
                  <c:v>0.61039490852212408</c:v>
                </c:pt>
                <c:pt idx="100">
                  <c:v>0.3316494042823348</c:v>
                </c:pt>
                <c:pt idx="101">
                  <c:v>0.5387433638563186</c:v>
                </c:pt>
                <c:pt idx="102">
                  <c:v>0.26716572136816685</c:v>
                </c:pt>
                <c:pt idx="103">
                  <c:v>0.51626841676537616</c:v>
                </c:pt>
                <c:pt idx="104">
                  <c:v>0.27149291235239392</c:v>
                </c:pt>
                <c:pt idx="105">
                  <c:v>0.26401039211687038</c:v>
                </c:pt>
                <c:pt idx="106">
                  <c:v>0.177869129755448</c:v>
                </c:pt>
                <c:pt idx="107">
                  <c:v>0.24917326873709644</c:v>
                </c:pt>
                <c:pt idx="108">
                  <c:v>0.27807425193512092</c:v>
                </c:pt>
                <c:pt idx="109">
                  <c:v>0.2409481418479591</c:v>
                </c:pt>
                <c:pt idx="110">
                  <c:v>0.16899124910753738</c:v>
                </c:pt>
                <c:pt idx="111">
                  <c:v>0.17376740170116145</c:v>
                </c:pt>
                <c:pt idx="112">
                  <c:v>0.18383974626933464</c:v>
                </c:pt>
                <c:pt idx="113">
                  <c:v>6.5757359778000346E-2</c:v>
                </c:pt>
                <c:pt idx="114">
                  <c:v>0.50827803865511179</c:v>
                </c:pt>
                <c:pt idx="115">
                  <c:v>0.19791588710957519</c:v>
                </c:pt>
                <c:pt idx="116">
                  <c:v>0.33721872116224105</c:v>
                </c:pt>
                <c:pt idx="117">
                  <c:v>0.44482843305321484</c:v>
                </c:pt>
                <c:pt idx="118">
                  <c:v>0.50267267949746053</c:v>
                </c:pt>
                <c:pt idx="119">
                  <c:v>0.3327090605177343</c:v>
                </c:pt>
                <c:pt idx="120">
                  <c:v>0.36542004848521703</c:v>
                </c:pt>
                <c:pt idx="121">
                  <c:v>0.40260992419795993</c:v>
                </c:pt>
                <c:pt idx="122">
                  <c:v>0.30943699312353479</c:v>
                </c:pt>
                <c:pt idx="123">
                  <c:v>0.30268372175542479</c:v>
                </c:pt>
                <c:pt idx="124">
                  <c:v>0.42303771043261484</c:v>
                </c:pt>
                <c:pt idx="125">
                  <c:v>0.51062170076908009</c:v>
                </c:pt>
                <c:pt idx="126">
                  <c:v>0.52974584556508209</c:v>
                </c:pt>
                <c:pt idx="127">
                  <c:v>0.50701959951652498</c:v>
                </c:pt>
                <c:pt idx="128">
                  <c:v>0.62129942744049238</c:v>
                </c:pt>
                <c:pt idx="129">
                  <c:v>0.57293439473976893</c:v>
                </c:pt>
                <c:pt idx="130">
                  <c:v>0.9395922539197521</c:v>
                </c:pt>
              </c:numCache>
            </c:numRef>
          </c:val>
          <c:smooth val="0"/>
        </c:ser>
        <c:ser>
          <c:idx val="1"/>
          <c:order val="1"/>
          <c:tx>
            <c:strRef>
              <c:f>Salaries!$C$1</c:f>
              <c:strCache>
                <c:ptCount val="1"/>
                <c:pt idx="0">
                  <c:v>Wage growth</c:v>
                </c:pt>
              </c:strCache>
            </c:strRef>
          </c:tx>
          <c:spPr>
            <a:ln>
              <a:solidFill>
                <a:schemeClr val="tx2"/>
              </a:solidFill>
            </a:ln>
          </c:spPr>
          <c:marker>
            <c:symbol val="none"/>
          </c:marker>
          <c:cat>
            <c:numRef>
              <c:f>Salaries!$A$15:$A$146</c:f>
              <c:numCache>
                <c:formatCode>mmm\-yy</c:formatCode>
                <c:ptCount val="132"/>
                <c:pt idx="0">
                  <c:v>38017</c:v>
                </c:pt>
                <c:pt idx="1">
                  <c:v>38046</c:v>
                </c:pt>
                <c:pt idx="2">
                  <c:v>38077</c:v>
                </c:pt>
                <c:pt idx="3">
                  <c:v>38107</c:v>
                </c:pt>
                <c:pt idx="4">
                  <c:v>38138</c:v>
                </c:pt>
                <c:pt idx="5">
                  <c:v>38168</c:v>
                </c:pt>
                <c:pt idx="6">
                  <c:v>38199</c:v>
                </c:pt>
                <c:pt idx="7">
                  <c:v>38230</c:v>
                </c:pt>
                <c:pt idx="8">
                  <c:v>38260</c:v>
                </c:pt>
                <c:pt idx="9">
                  <c:v>38291</c:v>
                </c:pt>
                <c:pt idx="10">
                  <c:v>38321</c:v>
                </c:pt>
                <c:pt idx="11">
                  <c:v>38352</c:v>
                </c:pt>
                <c:pt idx="12">
                  <c:v>38383</c:v>
                </c:pt>
                <c:pt idx="13">
                  <c:v>38411</c:v>
                </c:pt>
                <c:pt idx="14">
                  <c:v>38442</c:v>
                </c:pt>
                <c:pt idx="15">
                  <c:v>38472</c:v>
                </c:pt>
                <c:pt idx="16">
                  <c:v>38503</c:v>
                </c:pt>
                <c:pt idx="17">
                  <c:v>38533</c:v>
                </c:pt>
                <c:pt idx="18">
                  <c:v>38564</c:v>
                </c:pt>
                <c:pt idx="19">
                  <c:v>38595</c:v>
                </c:pt>
                <c:pt idx="20">
                  <c:v>38625</c:v>
                </c:pt>
                <c:pt idx="21">
                  <c:v>38656</c:v>
                </c:pt>
                <c:pt idx="22">
                  <c:v>38686</c:v>
                </c:pt>
                <c:pt idx="23">
                  <c:v>38717</c:v>
                </c:pt>
                <c:pt idx="24">
                  <c:v>38748</c:v>
                </c:pt>
                <c:pt idx="25">
                  <c:v>38776</c:v>
                </c:pt>
                <c:pt idx="26">
                  <c:v>38807</c:v>
                </c:pt>
                <c:pt idx="27">
                  <c:v>38837</c:v>
                </c:pt>
                <c:pt idx="28">
                  <c:v>38868</c:v>
                </c:pt>
                <c:pt idx="29">
                  <c:v>38898</c:v>
                </c:pt>
                <c:pt idx="30">
                  <c:v>38929</c:v>
                </c:pt>
                <c:pt idx="31">
                  <c:v>38960</c:v>
                </c:pt>
                <c:pt idx="32">
                  <c:v>38990</c:v>
                </c:pt>
                <c:pt idx="33">
                  <c:v>39021</c:v>
                </c:pt>
                <c:pt idx="34">
                  <c:v>39051</c:v>
                </c:pt>
                <c:pt idx="35">
                  <c:v>39082</c:v>
                </c:pt>
                <c:pt idx="36">
                  <c:v>39113</c:v>
                </c:pt>
                <c:pt idx="37">
                  <c:v>39141</c:v>
                </c:pt>
                <c:pt idx="38">
                  <c:v>39172</c:v>
                </c:pt>
                <c:pt idx="39">
                  <c:v>39202</c:v>
                </c:pt>
                <c:pt idx="40">
                  <c:v>39233</c:v>
                </c:pt>
                <c:pt idx="41">
                  <c:v>39263</c:v>
                </c:pt>
                <c:pt idx="42">
                  <c:v>39294</c:v>
                </c:pt>
                <c:pt idx="43">
                  <c:v>39325</c:v>
                </c:pt>
                <c:pt idx="44">
                  <c:v>39355</c:v>
                </c:pt>
                <c:pt idx="45">
                  <c:v>39386</c:v>
                </c:pt>
                <c:pt idx="46">
                  <c:v>39416</c:v>
                </c:pt>
                <c:pt idx="47">
                  <c:v>39447</c:v>
                </c:pt>
                <c:pt idx="48">
                  <c:v>39478</c:v>
                </c:pt>
                <c:pt idx="49">
                  <c:v>39507</c:v>
                </c:pt>
                <c:pt idx="50">
                  <c:v>39538</c:v>
                </c:pt>
                <c:pt idx="51">
                  <c:v>39568</c:v>
                </c:pt>
                <c:pt idx="52">
                  <c:v>39599</c:v>
                </c:pt>
                <c:pt idx="53">
                  <c:v>39629</c:v>
                </c:pt>
                <c:pt idx="54">
                  <c:v>39660</c:v>
                </c:pt>
                <c:pt idx="55">
                  <c:v>39691</c:v>
                </c:pt>
                <c:pt idx="56">
                  <c:v>39721</c:v>
                </c:pt>
                <c:pt idx="57">
                  <c:v>39752</c:v>
                </c:pt>
                <c:pt idx="58">
                  <c:v>39782</c:v>
                </c:pt>
                <c:pt idx="59">
                  <c:v>39813</c:v>
                </c:pt>
                <c:pt idx="60">
                  <c:v>39844</c:v>
                </c:pt>
                <c:pt idx="61">
                  <c:v>39872</c:v>
                </c:pt>
                <c:pt idx="62">
                  <c:v>39903</c:v>
                </c:pt>
                <c:pt idx="63">
                  <c:v>39933</c:v>
                </c:pt>
                <c:pt idx="64">
                  <c:v>39964</c:v>
                </c:pt>
                <c:pt idx="65">
                  <c:v>39994</c:v>
                </c:pt>
                <c:pt idx="66">
                  <c:v>40025</c:v>
                </c:pt>
                <c:pt idx="67">
                  <c:v>40056</c:v>
                </c:pt>
                <c:pt idx="68">
                  <c:v>40086</c:v>
                </c:pt>
                <c:pt idx="69">
                  <c:v>40117</c:v>
                </c:pt>
                <c:pt idx="70">
                  <c:v>40147</c:v>
                </c:pt>
                <c:pt idx="71">
                  <c:v>40178</c:v>
                </c:pt>
                <c:pt idx="72">
                  <c:v>40209</c:v>
                </c:pt>
                <c:pt idx="73">
                  <c:v>40237</c:v>
                </c:pt>
                <c:pt idx="74">
                  <c:v>40268</c:v>
                </c:pt>
                <c:pt idx="75">
                  <c:v>40298</c:v>
                </c:pt>
                <c:pt idx="76">
                  <c:v>40329</c:v>
                </c:pt>
                <c:pt idx="77">
                  <c:v>40359</c:v>
                </c:pt>
                <c:pt idx="78">
                  <c:v>40390</c:v>
                </c:pt>
                <c:pt idx="79">
                  <c:v>40421</c:v>
                </c:pt>
                <c:pt idx="80">
                  <c:v>40451</c:v>
                </c:pt>
                <c:pt idx="81">
                  <c:v>40482</c:v>
                </c:pt>
                <c:pt idx="82">
                  <c:v>40512</c:v>
                </c:pt>
                <c:pt idx="83">
                  <c:v>40543</c:v>
                </c:pt>
                <c:pt idx="84">
                  <c:v>40574</c:v>
                </c:pt>
                <c:pt idx="85">
                  <c:v>40602</c:v>
                </c:pt>
                <c:pt idx="86">
                  <c:v>40633</c:v>
                </c:pt>
                <c:pt idx="87">
                  <c:v>40663</c:v>
                </c:pt>
                <c:pt idx="88">
                  <c:v>40694</c:v>
                </c:pt>
                <c:pt idx="89">
                  <c:v>40724</c:v>
                </c:pt>
                <c:pt idx="90">
                  <c:v>40755</c:v>
                </c:pt>
                <c:pt idx="91">
                  <c:v>40786</c:v>
                </c:pt>
                <c:pt idx="92">
                  <c:v>40816</c:v>
                </c:pt>
                <c:pt idx="93">
                  <c:v>40847</c:v>
                </c:pt>
                <c:pt idx="94">
                  <c:v>40877</c:v>
                </c:pt>
                <c:pt idx="95">
                  <c:v>40908</c:v>
                </c:pt>
                <c:pt idx="96">
                  <c:v>40939</c:v>
                </c:pt>
                <c:pt idx="97">
                  <c:v>40968</c:v>
                </c:pt>
                <c:pt idx="98">
                  <c:v>40999</c:v>
                </c:pt>
                <c:pt idx="99">
                  <c:v>41029</c:v>
                </c:pt>
                <c:pt idx="100">
                  <c:v>41060</c:v>
                </c:pt>
                <c:pt idx="101">
                  <c:v>41090</c:v>
                </c:pt>
                <c:pt idx="102">
                  <c:v>41121</c:v>
                </c:pt>
                <c:pt idx="103">
                  <c:v>41152</c:v>
                </c:pt>
                <c:pt idx="104">
                  <c:v>41182</c:v>
                </c:pt>
                <c:pt idx="105">
                  <c:v>41213</c:v>
                </c:pt>
                <c:pt idx="106">
                  <c:v>41243</c:v>
                </c:pt>
                <c:pt idx="107">
                  <c:v>41274</c:v>
                </c:pt>
                <c:pt idx="108">
                  <c:v>41305</c:v>
                </c:pt>
                <c:pt idx="109">
                  <c:v>41333</c:v>
                </c:pt>
                <c:pt idx="110">
                  <c:v>41364</c:v>
                </c:pt>
                <c:pt idx="111">
                  <c:v>41394</c:v>
                </c:pt>
                <c:pt idx="112">
                  <c:v>41425</c:v>
                </c:pt>
                <c:pt idx="113">
                  <c:v>41455</c:v>
                </c:pt>
                <c:pt idx="114">
                  <c:v>41486</c:v>
                </c:pt>
                <c:pt idx="115">
                  <c:v>41517</c:v>
                </c:pt>
                <c:pt idx="116">
                  <c:v>41547</c:v>
                </c:pt>
                <c:pt idx="117">
                  <c:v>41578</c:v>
                </c:pt>
                <c:pt idx="118">
                  <c:v>41608</c:v>
                </c:pt>
                <c:pt idx="119">
                  <c:v>41639</c:v>
                </c:pt>
                <c:pt idx="120">
                  <c:v>41670</c:v>
                </c:pt>
                <c:pt idx="121">
                  <c:v>41698</c:v>
                </c:pt>
                <c:pt idx="122">
                  <c:v>41729</c:v>
                </c:pt>
                <c:pt idx="123">
                  <c:v>41759</c:v>
                </c:pt>
                <c:pt idx="124">
                  <c:v>41790</c:v>
                </c:pt>
                <c:pt idx="125">
                  <c:v>41820</c:v>
                </c:pt>
                <c:pt idx="126">
                  <c:v>41851</c:v>
                </c:pt>
                <c:pt idx="127">
                  <c:v>41882</c:v>
                </c:pt>
                <c:pt idx="128">
                  <c:v>41912</c:v>
                </c:pt>
                <c:pt idx="129">
                  <c:v>41943</c:v>
                </c:pt>
                <c:pt idx="130">
                  <c:v>41973</c:v>
                </c:pt>
                <c:pt idx="131">
                  <c:v>42004</c:v>
                </c:pt>
              </c:numCache>
            </c:numRef>
          </c:cat>
          <c:val>
            <c:numRef>
              <c:f>Salaries!$C$15:$C$146</c:f>
              <c:numCache>
                <c:formatCode>General</c:formatCode>
                <c:ptCount val="132"/>
                <c:pt idx="0">
                  <c:v>4.0114613180515679</c:v>
                </c:pt>
                <c:pt idx="1">
                  <c:v>2.5714285714285801</c:v>
                </c:pt>
                <c:pt idx="2">
                  <c:v>2.5352112676056304</c:v>
                </c:pt>
                <c:pt idx="3">
                  <c:v>5.0991501416430607</c:v>
                </c:pt>
                <c:pt idx="4">
                  <c:v>4.2372881355932313</c:v>
                </c:pt>
                <c:pt idx="5">
                  <c:v>4.2253521126760507</c:v>
                </c:pt>
                <c:pt idx="6">
                  <c:v>4.4943820224719211</c:v>
                </c:pt>
                <c:pt idx="7">
                  <c:v>5.0561797752809001</c:v>
                </c:pt>
                <c:pt idx="8">
                  <c:v>4.4568245125348183</c:v>
                </c:pt>
                <c:pt idx="9">
                  <c:v>5.2777777777777812</c:v>
                </c:pt>
                <c:pt idx="10">
                  <c:v>5.2777777777777812</c:v>
                </c:pt>
                <c:pt idx="11">
                  <c:v>5.2631578947368363</c:v>
                </c:pt>
                <c:pt idx="12">
                  <c:v>4.6831955922864932</c:v>
                </c:pt>
                <c:pt idx="13">
                  <c:v>6.1281337047353723</c:v>
                </c:pt>
                <c:pt idx="14">
                  <c:v>4.1208791208791284</c:v>
                </c:pt>
                <c:pt idx="15">
                  <c:v>4.3126684636118684</c:v>
                </c:pt>
                <c:pt idx="16">
                  <c:v>4.6070460704606964</c:v>
                </c:pt>
                <c:pt idx="17">
                  <c:v>4.5945945945945921</c:v>
                </c:pt>
                <c:pt idx="18">
                  <c:v>4.5698924731182755</c:v>
                </c:pt>
                <c:pt idx="19">
                  <c:v>5.0802139037433136</c:v>
                </c:pt>
                <c:pt idx="20">
                  <c:v>4.8000000000000043</c:v>
                </c:pt>
                <c:pt idx="21">
                  <c:v>3.9577836411609502</c:v>
                </c:pt>
                <c:pt idx="22">
                  <c:v>4.4854881266490843</c:v>
                </c:pt>
                <c:pt idx="23">
                  <c:v>4.2105263157894646</c:v>
                </c:pt>
                <c:pt idx="24">
                  <c:v>3.4210526315789469</c:v>
                </c:pt>
                <c:pt idx="25">
                  <c:v>6.5616797900262425</c:v>
                </c:pt>
                <c:pt idx="26">
                  <c:v>6.0686015831134643</c:v>
                </c:pt>
                <c:pt idx="27">
                  <c:v>4.134366925064592</c:v>
                </c:pt>
                <c:pt idx="28">
                  <c:v>4.663212435233155</c:v>
                </c:pt>
                <c:pt idx="29">
                  <c:v>5.4263565891472965</c:v>
                </c:pt>
                <c:pt idx="30">
                  <c:v>4.6272493573264795</c:v>
                </c:pt>
                <c:pt idx="31">
                  <c:v>3.5623409669211181</c:v>
                </c:pt>
                <c:pt idx="32">
                  <c:v>3.8167938931297662</c:v>
                </c:pt>
                <c:pt idx="33">
                  <c:v>4.3147208121827374</c:v>
                </c:pt>
                <c:pt idx="34">
                  <c:v>4.2929292929293039</c:v>
                </c:pt>
                <c:pt idx="35">
                  <c:v>5.8080808080808177</c:v>
                </c:pt>
                <c:pt idx="36">
                  <c:v>6.3613231552162919</c:v>
                </c:pt>
                <c:pt idx="37">
                  <c:v>7.6354679802955738</c:v>
                </c:pt>
                <c:pt idx="38">
                  <c:v>4.4776119402984982</c:v>
                </c:pt>
                <c:pt idx="39">
                  <c:v>4.2183622828784184</c:v>
                </c:pt>
                <c:pt idx="40">
                  <c:v>4.4554455445544594</c:v>
                </c:pt>
                <c:pt idx="41">
                  <c:v>4.1666666666666741</c:v>
                </c:pt>
                <c:pt idx="42">
                  <c:v>4.9140049140049102</c:v>
                </c:pt>
                <c:pt idx="43">
                  <c:v>5.1597051597051635</c:v>
                </c:pt>
                <c:pt idx="44">
                  <c:v>5.3921568627451011</c:v>
                </c:pt>
                <c:pt idx="45">
                  <c:v>4.3795620437956151</c:v>
                </c:pt>
                <c:pt idx="46">
                  <c:v>4.6004842615012143</c:v>
                </c:pt>
                <c:pt idx="47">
                  <c:v>3.1026252983293645</c:v>
                </c:pt>
                <c:pt idx="48">
                  <c:v>3.5885167464114742</c:v>
                </c:pt>
                <c:pt idx="49">
                  <c:v>4.5766590389016093</c:v>
                </c:pt>
                <c:pt idx="50">
                  <c:v>4.7619047619047672</c:v>
                </c:pt>
                <c:pt idx="51">
                  <c:v>4.7619047619047672</c:v>
                </c:pt>
                <c:pt idx="52">
                  <c:v>4.2654028436019065</c:v>
                </c:pt>
                <c:pt idx="53">
                  <c:v>3.529411764705892</c:v>
                </c:pt>
                <c:pt idx="54">
                  <c:v>3.2786885245901676</c:v>
                </c:pt>
                <c:pt idx="55">
                  <c:v>3.0373831775700966</c:v>
                </c:pt>
                <c:pt idx="56">
                  <c:v>2.7906976744185963</c:v>
                </c:pt>
                <c:pt idx="57">
                  <c:v>3.4965034965035002</c:v>
                </c:pt>
                <c:pt idx="58">
                  <c:v>2.5462962962963021</c:v>
                </c:pt>
                <c:pt idx="59">
                  <c:v>2.314814814814814</c:v>
                </c:pt>
                <c:pt idx="60">
                  <c:v>2.0785219399538146</c:v>
                </c:pt>
                <c:pt idx="61">
                  <c:v>-5.908096280087527</c:v>
                </c:pt>
                <c:pt idx="62">
                  <c:v>-4.318181818181821</c:v>
                </c:pt>
                <c:pt idx="63">
                  <c:v>1.3636363636363669</c:v>
                </c:pt>
                <c:pt idx="64">
                  <c:v>0.90909090909090384</c:v>
                </c:pt>
                <c:pt idx="65">
                  <c:v>0.45454545454546302</c:v>
                </c:pt>
                <c:pt idx="66">
                  <c:v>0.22675736961450532</c:v>
                </c:pt>
                <c:pt idx="67">
                  <c:v>0.68027210884353817</c:v>
                </c:pt>
                <c:pt idx="68">
                  <c:v>0.45248868778280382</c:v>
                </c:pt>
                <c:pt idx="69">
                  <c:v>0.22522522522523403</c:v>
                </c:pt>
                <c:pt idx="70">
                  <c:v>0.67720090293452717</c:v>
                </c:pt>
                <c:pt idx="71">
                  <c:v>2.0361990950226172</c:v>
                </c:pt>
                <c:pt idx="72">
                  <c:v>0.67873303167420573</c:v>
                </c:pt>
                <c:pt idx="73">
                  <c:v>5.5813953488372148</c:v>
                </c:pt>
                <c:pt idx="74">
                  <c:v>6.6508313539192399</c:v>
                </c:pt>
                <c:pt idx="75">
                  <c:v>0.4484304932735439</c:v>
                </c:pt>
                <c:pt idx="76">
                  <c:v>1.1261261261261257</c:v>
                </c:pt>
                <c:pt idx="77">
                  <c:v>1.8099547511312153</c:v>
                </c:pt>
                <c:pt idx="78">
                  <c:v>1.8099547511312153</c:v>
                </c:pt>
                <c:pt idx="79">
                  <c:v>1.8018018018018056</c:v>
                </c:pt>
                <c:pt idx="80">
                  <c:v>2.2522522522522515</c:v>
                </c:pt>
                <c:pt idx="81">
                  <c:v>2.2471910112359605</c:v>
                </c:pt>
                <c:pt idx="82">
                  <c:v>2.0179372197309364</c:v>
                </c:pt>
                <c:pt idx="83">
                  <c:v>1.1086474501108556</c:v>
                </c:pt>
                <c:pt idx="84">
                  <c:v>4.2696629213483162</c:v>
                </c:pt>
                <c:pt idx="85">
                  <c:v>1.5418502202643181</c:v>
                </c:pt>
                <c:pt idx="86">
                  <c:v>2.6726057906458767</c:v>
                </c:pt>
                <c:pt idx="87">
                  <c:v>2.4553571428571397</c:v>
                </c:pt>
                <c:pt idx="88">
                  <c:v>2.4498886414253906</c:v>
                </c:pt>
                <c:pt idx="89">
                  <c:v>3.1111111111111089</c:v>
                </c:pt>
                <c:pt idx="90">
                  <c:v>3.1111111111111089</c:v>
                </c:pt>
                <c:pt idx="91">
                  <c:v>2.2123893805309658</c:v>
                </c:pt>
                <c:pt idx="92">
                  <c:v>1.982378854625555</c:v>
                </c:pt>
                <c:pt idx="93">
                  <c:v>1.978021978021971</c:v>
                </c:pt>
                <c:pt idx="94">
                  <c:v>2.19780219780219</c:v>
                </c:pt>
                <c:pt idx="95">
                  <c:v>1.9736842105263053</c:v>
                </c:pt>
                <c:pt idx="96">
                  <c:v>0.21551724137931494</c:v>
                </c:pt>
                <c:pt idx="97">
                  <c:v>0.86767895878525625</c:v>
                </c:pt>
                <c:pt idx="98">
                  <c:v>1.3015184381778733</c:v>
                </c:pt>
                <c:pt idx="99">
                  <c:v>2.1786492374727739</c:v>
                </c:pt>
                <c:pt idx="100">
                  <c:v>1.9565217391304346</c:v>
                </c:pt>
                <c:pt idx="101">
                  <c:v>1.2931034482758674</c:v>
                </c:pt>
                <c:pt idx="102">
                  <c:v>1.5086206896551824</c:v>
                </c:pt>
                <c:pt idx="103">
                  <c:v>2.1645021645021689</c:v>
                </c:pt>
                <c:pt idx="104">
                  <c:v>1.7278617710583255</c:v>
                </c:pt>
                <c:pt idx="105">
                  <c:v>1.2931034482758674</c:v>
                </c:pt>
                <c:pt idx="106">
                  <c:v>1.2903225806451646</c:v>
                </c:pt>
                <c:pt idx="107">
                  <c:v>1.0752688172043001</c:v>
                </c:pt>
                <c:pt idx="108">
                  <c:v>1.0752688172043001</c:v>
                </c:pt>
                <c:pt idx="109">
                  <c:v>0.86021505376343566</c:v>
                </c:pt>
                <c:pt idx="110">
                  <c:v>-0.4282655246252709</c:v>
                </c:pt>
                <c:pt idx="111">
                  <c:v>4.051172707889128</c:v>
                </c:pt>
                <c:pt idx="112">
                  <c:v>1.7057569296375252</c:v>
                </c:pt>
                <c:pt idx="113">
                  <c:v>1.0638297872340496</c:v>
                </c:pt>
                <c:pt idx="114">
                  <c:v>0.84925690021231404</c:v>
                </c:pt>
                <c:pt idx="115">
                  <c:v>0.63559322033899246</c:v>
                </c:pt>
                <c:pt idx="116">
                  <c:v>0.84925690021231404</c:v>
                </c:pt>
                <c:pt idx="117">
                  <c:v>1.0638297872340496</c:v>
                </c:pt>
                <c:pt idx="118">
                  <c:v>0.84925690021231404</c:v>
                </c:pt>
                <c:pt idx="119">
                  <c:v>1.4893617021276562</c:v>
                </c:pt>
                <c:pt idx="120">
                  <c:v>1.4893617021276562</c:v>
                </c:pt>
                <c:pt idx="121">
                  <c:v>1.9189765458422103</c:v>
                </c:pt>
                <c:pt idx="122">
                  <c:v>2.1505376344086002</c:v>
                </c:pt>
                <c:pt idx="123">
                  <c:v>-1.2295081967213073</c:v>
                </c:pt>
                <c:pt idx="124">
                  <c:v>0.41928721174004924</c:v>
                </c:pt>
                <c:pt idx="125">
                  <c:v>0.42105263157894424</c:v>
                </c:pt>
                <c:pt idx="126">
                  <c:v>0.63157894736842746</c:v>
                </c:pt>
                <c:pt idx="127">
                  <c:v>0.84210526315788847</c:v>
                </c:pt>
                <c:pt idx="128">
                  <c:v>1.4736842105263159</c:v>
                </c:pt>
                <c:pt idx="129">
                  <c:v>2.1052631578947434</c:v>
                </c:pt>
                <c:pt idx="130">
                  <c:v>1.8947368421052602</c:v>
                </c:pt>
                <c:pt idx="131">
                  <c:v>2.515723270440251</c:v>
                </c:pt>
              </c:numCache>
            </c:numRef>
          </c:val>
          <c:smooth val="0"/>
        </c:ser>
        <c:dLbls>
          <c:showLegendKey val="0"/>
          <c:showVal val="0"/>
          <c:showCatName val="0"/>
          <c:showSerName val="0"/>
          <c:showPercent val="0"/>
          <c:showBubbleSize val="0"/>
        </c:dLbls>
        <c:marker val="1"/>
        <c:smooth val="0"/>
        <c:axId val="471043456"/>
        <c:axId val="471057536"/>
      </c:lineChart>
      <c:dateAx>
        <c:axId val="471043456"/>
        <c:scaling>
          <c:orientation val="minMax"/>
        </c:scaling>
        <c:delete val="0"/>
        <c:axPos val="b"/>
        <c:numFmt formatCode="yyyy" sourceLinked="0"/>
        <c:majorTickMark val="out"/>
        <c:minorTickMark val="none"/>
        <c:tickLblPos val="low"/>
        <c:crossAx val="471057536"/>
        <c:crosses val="autoZero"/>
        <c:auto val="1"/>
        <c:lblOffset val="100"/>
        <c:baseTimeUnit val="months"/>
        <c:majorUnit val="12"/>
        <c:majorTimeUnit val="months"/>
        <c:minorUnit val="3"/>
        <c:minorTimeUnit val="months"/>
      </c:dateAx>
      <c:valAx>
        <c:axId val="471057536"/>
        <c:scaling>
          <c:orientation val="minMax"/>
        </c:scaling>
        <c:delete val="0"/>
        <c:axPos val="r"/>
        <c:numFmt formatCode="General" sourceLinked="1"/>
        <c:majorTickMark val="out"/>
        <c:minorTickMark val="none"/>
        <c:tickLblPos val="nextTo"/>
        <c:crossAx val="471043456"/>
        <c:crosses val="max"/>
        <c:crossBetween val="between"/>
      </c:valAx>
    </c:plotArea>
    <c:legend>
      <c:legendPos val="r"/>
      <c:layout>
        <c:manualLayout>
          <c:xMode val="edge"/>
          <c:yMode val="edge"/>
          <c:x val="0"/>
          <c:y val="9.0561850500395116E-4"/>
          <c:w val="0.63059518165291084"/>
          <c:h val="0.14724025350489725"/>
        </c:manualLayout>
      </c:layout>
      <c:overlay val="0"/>
    </c:legend>
    <c:plotVisOnly val="1"/>
    <c:dispBlanksAs val="gap"/>
    <c:showDLblsOverMax val="0"/>
  </c:chart>
  <c:spPr>
    <a:ln>
      <a:noFill/>
    </a:ln>
  </c:spPr>
  <c:txPr>
    <a:bodyPr/>
    <a:lstStyle/>
    <a:p>
      <a:pPr>
        <a:defRPr sz="1100">
          <a:latin typeface="Arial" panose="020B0604020202020204" pitchFamily="34" charset="0"/>
          <a:cs typeface="Arial" panose="020B0604020202020204" pitchFamily="34" charset="0"/>
        </a:defRPr>
      </a:pPr>
      <a:endParaRPr lang="en-US"/>
    </a:p>
  </c:txPr>
  <c:externalData r:id="rId1">
    <c:autoUpdate val="0"/>
  </c:externalData>
  <c:userShapes r:id="rId2"/>
</c:chartSpace>
</file>

<file path=ppt/charts/chart9.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ubbleChart>
        <c:varyColors val="0"/>
        <c:ser>
          <c:idx val="1"/>
          <c:order val="0"/>
          <c:tx>
            <c:strRef>
              <c:f>All!$C$39</c:f>
              <c:strCache>
                <c:ptCount val="1"/>
                <c:pt idx="0">
                  <c:v>2008,09,10,11</c:v>
                </c:pt>
              </c:strCache>
            </c:strRef>
          </c:tx>
          <c:spPr>
            <a:noFill/>
            <a:ln w="25400">
              <a:solidFill>
                <a:srgbClr val="FF0000"/>
              </a:solidFill>
            </a:ln>
          </c:spPr>
          <c:invertIfNegative val="0"/>
          <c:xVal>
            <c:numRef>
              <c:f>Early2!$B$25:$B$35</c:f>
              <c:numCache>
                <c:formatCode>General</c:formatCode>
                <c:ptCount val="11"/>
                <c:pt idx="0">
                  <c:v>-5</c:v>
                </c:pt>
                <c:pt idx="1">
                  <c:v>-4</c:v>
                </c:pt>
                <c:pt idx="2">
                  <c:v>-3</c:v>
                </c:pt>
                <c:pt idx="3">
                  <c:v>-2</c:v>
                </c:pt>
                <c:pt idx="4">
                  <c:v>-1</c:v>
                </c:pt>
                <c:pt idx="5">
                  <c:v>0</c:v>
                </c:pt>
                <c:pt idx="6">
                  <c:v>1</c:v>
                </c:pt>
                <c:pt idx="7">
                  <c:v>2</c:v>
                </c:pt>
                <c:pt idx="8">
                  <c:v>3</c:v>
                </c:pt>
                <c:pt idx="9">
                  <c:v>4</c:v>
                </c:pt>
                <c:pt idx="10">
                  <c:v>5</c:v>
                </c:pt>
              </c:numCache>
            </c:numRef>
          </c:xVal>
          <c:yVal>
            <c:numRef>
              <c:f>Early2!$O$25:$O$35</c:f>
              <c:numCache>
                <c:formatCode>0.00</c:formatCode>
                <c:ptCount val="11"/>
                <c:pt idx="0">
                  <c:v>0.42410714285714279</c:v>
                </c:pt>
                <c:pt idx="1">
                  <c:v>0.7325905292479109</c:v>
                </c:pt>
                <c:pt idx="2">
                  <c:v>0.97429620563035491</c:v>
                </c:pt>
                <c:pt idx="3">
                  <c:v>1.0472972972972971</c:v>
                </c:pt>
                <c:pt idx="4">
                  <c:v>1.3435655253837071</c:v>
                </c:pt>
                <c:pt idx="5">
                  <c:v>1.5719424460431657</c:v>
                </c:pt>
                <c:pt idx="6">
                  <c:v>1.6795069337442219</c:v>
                </c:pt>
                <c:pt idx="7">
                  <c:v>1.8983333333333332</c:v>
                </c:pt>
                <c:pt idx="8">
                  <c:v>1.897887323943662</c:v>
                </c:pt>
                <c:pt idx="9">
                  <c:v>2.15625</c:v>
                </c:pt>
                <c:pt idx="10">
                  <c:v>2.12</c:v>
                </c:pt>
              </c:numCache>
            </c:numRef>
          </c:yVal>
          <c:bubbleSize>
            <c:numRef>
              <c:f>Early2!$S$6:$S$16</c:f>
              <c:numCache>
                <c:formatCode>0.00</c:formatCode>
                <c:ptCount val="11"/>
                <c:pt idx="0">
                  <c:v>3.0038889633901032E-2</c:v>
                </c:pt>
                <c:pt idx="1">
                  <c:v>4.8142684725761033E-2</c:v>
                </c:pt>
                <c:pt idx="2">
                  <c:v>0.10956148585221939</c:v>
                </c:pt>
                <c:pt idx="3">
                  <c:v>0.17862411157301863</c:v>
                </c:pt>
                <c:pt idx="4">
                  <c:v>0.11358455142818828</c:v>
                </c:pt>
                <c:pt idx="5">
                  <c:v>0.29824326136516027</c:v>
                </c:pt>
                <c:pt idx="6">
                  <c:v>8.7032318626793614E-2</c:v>
                </c:pt>
                <c:pt idx="7">
                  <c:v>8.0461311519377771E-2</c:v>
                </c:pt>
                <c:pt idx="8">
                  <c:v>3.8085020785838808E-2</c:v>
                </c:pt>
                <c:pt idx="9">
                  <c:v>1.2873809843100442E-2</c:v>
                </c:pt>
                <c:pt idx="10">
                  <c:v>3.3525546466407403E-3</c:v>
                </c:pt>
              </c:numCache>
            </c:numRef>
          </c:bubbleSize>
          <c:bubble3D val="0"/>
        </c:ser>
        <c:ser>
          <c:idx val="0"/>
          <c:order val="1"/>
          <c:tx>
            <c:strRef>
              <c:f>All!$C$40</c:f>
              <c:strCache>
                <c:ptCount val="1"/>
                <c:pt idx="0">
                  <c:v>2012,13,14</c:v>
                </c:pt>
              </c:strCache>
            </c:strRef>
          </c:tx>
          <c:spPr>
            <a:noFill/>
            <a:ln w="25400">
              <a:solidFill>
                <a:srgbClr val="0F0080"/>
              </a:solidFill>
              <a:prstDash val="solid"/>
            </a:ln>
          </c:spPr>
          <c:invertIfNegative val="0"/>
          <c:xVal>
            <c:numRef>
              <c:f>Late2!$B$25:$B$35</c:f>
              <c:numCache>
                <c:formatCode>General</c:formatCode>
                <c:ptCount val="11"/>
                <c:pt idx="0">
                  <c:v>-5</c:v>
                </c:pt>
                <c:pt idx="1">
                  <c:v>-4</c:v>
                </c:pt>
                <c:pt idx="2">
                  <c:v>-3</c:v>
                </c:pt>
                <c:pt idx="3">
                  <c:v>-2</c:v>
                </c:pt>
                <c:pt idx="4">
                  <c:v>-1</c:v>
                </c:pt>
                <c:pt idx="5">
                  <c:v>0</c:v>
                </c:pt>
                <c:pt idx="6">
                  <c:v>1</c:v>
                </c:pt>
                <c:pt idx="7">
                  <c:v>2</c:v>
                </c:pt>
                <c:pt idx="8">
                  <c:v>3</c:v>
                </c:pt>
                <c:pt idx="9">
                  <c:v>4</c:v>
                </c:pt>
                <c:pt idx="10">
                  <c:v>5</c:v>
                </c:pt>
              </c:numCache>
            </c:numRef>
          </c:xVal>
          <c:yVal>
            <c:numRef>
              <c:f>Late2!$O$25:$O$35</c:f>
              <c:numCache>
                <c:formatCode>0.00</c:formatCode>
                <c:ptCount val="11"/>
                <c:pt idx="0">
                  <c:v>1.0727272727272728</c:v>
                </c:pt>
                <c:pt idx="1">
                  <c:v>1.1239669421487604</c:v>
                </c:pt>
                <c:pt idx="2">
                  <c:v>1.1272727272727272</c:v>
                </c:pt>
                <c:pt idx="3">
                  <c:v>1.2611163670766319</c:v>
                </c:pt>
                <c:pt idx="4">
                  <c:v>1.4030131826741998</c:v>
                </c:pt>
                <c:pt idx="5">
                  <c:v>1.3912369135323772</c:v>
                </c:pt>
                <c:pt idx="6">
                  <c:v>1.4979887369267901</c:v>
                </c:pt>
                <c:pt idx="7">
                  <c:v>1.6666666666666667</c:v>
                </c:pt>
                <c:pt idx="8">
                  <c:v>1.8703170028818441</c:v>
                </c:pt>
                <c:pt idx="9">
                  <c:v>1.9312977099236641</c:v>
                </c:pt>
                <c:pt idx="10">
                  <c:v>2.6176470588235294</c:v>
                </c:pt>
              </c:numCache>
            </c:numRef>
          </c:yVal>
          <c:bubbleSize>
            <c:numRef>
              <c:f>Late2!$S$6:$S$16</c:f>
              <c:numCache>
                <c:formatCode>0.00</c:formatCode>
                <c:ptCount val="11"/>
                <c:pt idx="0">
                  <c:v>6.9788097957112025E-3</c:v>
                </c:pt>
                <c:pt idx="1">
                  <c:v>1.5353381550564645E-2</c:v>
                </c:pt>
                <c:pt idx="2">
                  <c:v>4.8851668569978413E-2</c:v>
                </c:pt>
                <c:pt idx="3">
                  <c:v>0.1341200355284862</c:v>
                </c:pt>
                <c:pt idx="4">
                  <c:v>0.13475447278264177</c:v>
                </c:pt>
                <c:pt idx="5">
                  <c:v>0.32724273569343987</c:v>
                </c:pt>
                <c:pt idx="6">
                  <c:v>0.15772110138307319</c:v>
                </c:pt>
                <c:pt idx="7">
                  <c:v>0.11001141987057478</c:v>
                </c:pt>
                <c:pt idx="8">
                  <c:v>4.4029945438396133E-2</c:v>
                </c:pt>
                <c:pt idx="9">
                  <c:v>1.6622256058875774E-2</c:v>
                </c:pt>
                <c:pt idx="10">
                  <c:v>4.3141733282578342E-3</c:v>
                </c:pt>
              </c:numCache>
            </c:numRef>
          </c:bubbleSize>
          <c:bubble3D val="0"/>
        </c:ser>
        <c:dLbls>
          <c:showLegendKey val="0"/>
          <c:showVal val="0"/>
          <c:showCatName val="0"/>
          <c:showSerName val="0"/>
          <c:showPercent val="0"/>
          <c:showBubbleSize val="0"/>
        </c:dLbls>
        <c:bubbleScale val="50"/>
        <c:showNegBubbles val="0"/>
        <c:axId val="471093632"/>
        <c:axId val="471095552"/>
      </c:bubbleChart>
      <c:valAx>
        <c:axId val="471093632"/>
        <c:scaling>
          <c:orientation val="minMax"/>
          <c:max val="6"/>
          <c:min val="-6"/>
        </c:scaling>
        <c:delete val="0"/>
        <c:axPos val="b"/>
        <c:title>
          <c:tx>
            <c:rich>
              <a:bodyPr/>
              <a:lstStyle/>
              <a:p>
                <a:pPr>
                  <a:defRPr/>
                </a:pPr>
                <a:r>
                  <a:rPr lang="en-US"/>
                  <a:t>Recruitment difficulty score</a:t>
                </a:r>
              </a:p>
            </c:rich>
          </c:tx>
          <c:layout>
            <c:manualLayout>
              <c:xMode val="edge"/>
              <c:yMode val="edge"/>
              <c:x val="0.37624194434329855"/>
              <c:y val="0.83666739510489507"/>
            </c:manualLayout>
          </c:layout>
          <c:overlay val="0"/>
        </c:title>
        <c:numFmt formatCode="General" sourceLinked="1"/>
        <c:majorTickMark val="in"/>
        <c:minorTickMark val="none"/>
        <c:tickLblPos val="low"/>
        <c:spPr>
          <a:ln w="3175">
            <a:solidFill>
              <a:srgbClr val="000000"/>
            </a:solidFill>
            <a:prstDash val="solid"/>
          </a:ln>
        </c:spPr>
        <c:txPr>
          <a:bodyPr rot="0" vert="horz"/>
          <a:lstStyle/>
          <a:p>
            <a:pPr>
              <a:defRPr/>
            </a:pPr>
            <a:endParaRPr lang="en-US"/>
          </a:p>
        </c:txPr>
        <c:crossAx val="471095552"/>
        <c:crosses val="autoZero"/>
        <c:crossBetween val="midCat"/>
        <c:majorUnit val="2"/>
      </c:valAx>
      <c:valAx>
        <c:axId val="471095552"/>
        <c:scaling>
          <c:orientation val="minMax"/>
        </c:scaling>
        <c:delete val="0"/>
        <c:axPos val="l"/>
        <c:title>
          <c:tx>
            <c:rich>
              <a:bodyPr rot="-5400000" vert="horz"/>
              <a:lstStyle/>
              <a:p>
                <a:pPr>
                  <a:defRPr/>
                </a:pPr>
                <a:r>
                  <a:rPr lang="en-US" dirty="0"/>
                  <a:t>Pay </a:t>
                </a:r>
                <a:r>
                  <a:rPr lang="en-US" dirty="0" smtClean="0"/>
                  <a:t>score</a:t>
                </a:r>
                <a:endParaRPr lang="en-US" dirty="0"/>
              </a:p>
            </c:rich>
          </c:tx>
          <c:layout>
            <c:manualLayout>
              <c:xMode val="edge"/>
              <c:yMode val="edge"/>
              <c:x val="6.0502283286299821E-3"/>
              <c:y val="0.21259867552328321"/>
            </c:manualLayout>
          </c:layout>
          <c:overlay val="0"/>
        </c:title>
        <c:numFmt formatCode="0.0" sourceLinked="0"/>
        <c:majorTickMark val="out"/>
        <c:minorTickMark val="none"/>
        <c:tickLblPos val="low"/>
        <c:spPr>
          <a:ln w="3175">
            <a:solidFill>
              <a:srgbClr val="000000"/>
            </a:solidFill>
            <a:prstDash val="solid"/>
          </a:ln>
        </c:spPr>
        <c:crossAx val="471093632"/>
        <c:crossesAt val="0"/>
        <c:crossBetween val="midCat"/>
      </c:valAx>
      <c:spPr>
        <a:noFill/>
        <a:ln w="12700">
          <a:solidFill>
            <a:srgbClr val="000000"/>
          </a:solidFill>
        </a:ln>
      </c:spPr>
    </c:plotArea>
    <c:legend>
      <c:legendPos val="b"/>
      <c:layout/>
      <c:overlay val="0"/>
    </c:legend>
    <c:plotVisOnly val="1"/>
    <c:dispBlanksAs val="gap"/>
    <c:showDLblsOverMax val="0"/>
  </c:chart>
  <c:spPr>
    <a:ln w="25400">
      <a:noFill/>
    </a:ln>
  </c:spPr>
  <c:txPr>
    <a:bodyPr/>
    <a:lstStyle/>
    <a:p>
      <a:pPr>
        <a:defRPr sz="1200"/>
      </a:pPr>
      <a:endParaRPr lang="en-US"/>
    </a:p>
  </c:txPr>
  <c:externalData r:id="rId1">
    <c:autoUpdate val="0"/>
  </c:externalData>
</c:chartSpace>
</file>

<file path=ppt/drawings/drawing1.xml><?xml version="1.0" encoding="utf-8"?>
<c:userShapes xmlns:c="http://schemas.openxmlformats.org/drawingml/2006/chart">
  <cdr:relSizeAnchor xmlns:cdr="http://schemas.openxmlformats.org/drawingml/2006/chartDrawing">
    <cdr:from>
      <cdr:x>0.69027</cdr:x>
      <cdr:y>0</cdr:y>
    </cdr:from>
    <cdr:to>
      <cdr:x>0.81604</cdr:x>
      <cdr:y>0.20689</cdr:y>
    </cdr:to>
    <cdr:sp macro="" textlink="">
      <cdr:nvSpPr>
        <cdr:cNvPr id="3" name="TextBox 1"/>
        <cdr:cNvSpPr txBox="1"/>
      </cdr:nvSpPr>
      <cdr:spPr>
        <a:xfrm xmlns:a="http://schemas.openxmlformats.org/drawingml/2006/main">
          <a:off x="4936182" y="-1148862"/>
          <a:ext cx="899391" cy="682102"/>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GB" sz="1200" dirty="0">
              <a:latin typeface="Arial" panose="020B0604020202020204" pitchFamily="34" charset="0"/>
              <a:cs typeface="Arial" panose="020B0604020202020204" pitchFamily="34" charset="0"/>
            </a:rPr>
            <a:t>Index 2007=100,</a:t>
          </a:r>
        </a:p>
        <a:p xmlns:a="http://schemas.openxmlformats.org/drawingml/2006/main">
          <a:r>
            <a:rPr lang="en-GB" sz="1200" dirty="0">
              <a:latin typeface="Arial" panose="020B0604020202020204" pitchFamily="34" charset="0"/>
              <a:cs typeface="Arial" panose="020B0604020202020204" pitchFamily="34" charset="0"/>
            </a:rPr>
            <a:t>log scale</a:t>
          </a:r>
        </a:p>
      </cdr:txBody>
    </cdr:sp>
  </cdr:relSizeAnchor>
  <cdr:relSizeAnchor xmlns:cdr="http://schemas.openxmlformats.org/drawingml/2006/chartDrawing">
    <cdr:from>
      <cdr:x>0.87213</cdr:x>
      <cdr:y>0.0976</cdr:y>
    </cdr:from>
    <cdr:to>
      <cdr:x>0.90765</cdr:x>
      <cdr:y>0.89193</cdr:y>
    </cdr:to>
    <cdr:sp macro="" textlink="">
      <cdr:nvSpPr>
        <cdr:cNvPr id="2" name="Rectangle 1"/>
        <cdr:cNvSpPr/>
      </cdr:nvSpPr>
      <cdr:spPr>
        <a:xfrm xmlns:a="http://schemas.openxmlformats.org/drawingml/2006/main">
          <a:off x="6236669" y="321780"/>
          <a:ext cx="253979" cy="2618850"/>
        </a:xfrm>
        <a:prstGeom xmlns:a="http://schemas.openxmlformats.org/drawingml/2006/main" prst="rect">
          <a:avLst/>
        </a:prstGeom>
        <a:solidFill xmlns:a="http://schemas.openxmlformats.org/drawingml/2006/main">
          <a:schemeClr val="bg1">
            <a:lumMod val="85000"/>
            <a:alpha val="50000"/>
          </a:schemeClr>
        </a:solidFill>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n-US"/>
        </a:p>
      </cdr:txBody>
    </cdr:sp>
  </cdr:relSizeAnchor>
  <cdr:relSizeAnchor xmlns:cdr="http://schemas.openxmlformats.org/drawingml/2006/chartDrawing">
    <cdr:from>
      <cdr:x>0.9189</cdr:x>
      <cdr:y>0.53299</cdr:y>
    </cdr:from>
    <cdr:to>
      <cdr:x>0.96726</cdr:x>
      <cdr:y>0.59394</cdr:y>
    </cdr:to>
    <cdr:sp macro="" textlink="">
      <cdr:nvSpPr>
        <cdr:cNvPr id="5" name="TextBox 1"/>
        <cdr:cNvSpPr txBox="1"/>
      </cdr:nvSpPr>
      <cdr:spPr>
        <a:xfrm xmlns:a="http://schemas.openxmlformats.org/drawingml/2006/main">
          <a:off x="6571129" y="1757221"/>
          <a:ext cx="345827" cy="200947"/>
        </a:xfrm>
        <a:prstGeom xmlns:a="http://schemas.openxmlformats.org/drawingml/2006/main" prst="rect">
          <a:avLst/>
        </a:prstGeom>
        <a:noFill xmlns:a="http://schemas.openxmlformats.org/drawingml/2006/mai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tx1"/>
        </a:fontRef>
      </cdr:style>
      <cdr:txBody>
        <a:bodyPr xmlns:a="http://schemas.openxmlformats.org/drawingml/2006/main" wrap="none" rtlCol="0" anchor="t">
          <a:spAutoFit/>
        </a:bodyPr>
        <a:lstStyle xmlns:a="http://schemas.openxmlformats.org/drawingml/2006/main">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xmlns:a="http://schemas.openxmlformats.org/drawingml/2006/main">
          <a:r>
            <a:rPr lang="en-GB" sz="1200" dirty="0">
              <a:latin typeface="Arial" panose="020B0604020202020204" pitchFamily="34" charset="0"/>
              <a:cs typeface="Arial" panose="020B0604020202020204" pitchFamily="34" charset="0"/>
            </a:rPr>
            <a:t>30</a:t>
          </a:r>
        </a:p>
      </cdr:txBody>
    </cdr:sp>
  </cdr:relSizeAnchor>
  <cdr:relSizeAnchor xmlns:cdr="http://schemas.openxmlformats.org/drawingml/2006/chartDrawing">
    <cdr:from>
      <cdr:x>0.91869</cdr:x>
      <cdr:y>0.83068</cdr:y>
    </cdr:from>
    <cdr:to>
      <cdr:x>0.96705</cdr:x>
      <cdr:y>0.89163</cdr:y>
    </cdr:to>
    <cdr:sp macro="" textlink="">
      <cdr:nvSpPr>
        <cdr:cNvPr id="6" name="TextBox 1"/>
        <cdr:cNvSpPr txBox="1"/>
      </cdr:nvSpPr>
      <cdr:spPr>
        <a:xfrm xmlns:a="http://schemas.openxmlformats.org/drawingml/2006/main">
          <a:off x="6569623" y="2738677"/>
          <a:ext cx="345826" cy="200948"/>
        </a:xfrm>
        <a:prstGeom xmlns:a="http://schemas.openxmlformats.org/drawingml/2006/main" prst="rect">
          <a:avLst/>
        </a:prstGeom>
        <a:noFill xmlns:a="http://schemas.openxmlformats.org/drawingml/2006/mai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tx1"/>
        </a:fontRef>
      </cdr:style>
      <cdr:txBody>
        <a:bodyPr xmlns:a="http://schemas.openxmlformats.org/drawingml/2006/main" wrap="none" rtlCol="0" anchor="t">
          <a:spAutoFit/>
        </a:bodyPr>
        <a:lstStyle xmlns:a="http://schemas.openxmlformats.org/drawingml/2006/main">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xmlns:a="http://schemas.openxmlformats.org/drawingml/2006/main">
          <a:r>
            <a:rPr lang="en-GB" sz="1200" dirty="0">
              <a:latin typeface="Arial" panose="020B0604020202020204" pitchFamily="34" charset="0"/>
              <a:cs typeface="Arial" panose="020B0604020202020204" pitchFamily="34" charset="0"/>
            </a:rPr>
            <a:t>10</a:t>
          </a:r>
        </a:p>
      </cdr:txBody>
    </cdr:sp>
  </cdr:relSizeAnchor>
  <cdr:relSizeAnchor xmlns:cdr="http://schemas.openxmlformats.org/drawingml/2006/chartDrawing">
    <cdr:from>
      <cdr:x>0.90776</cdr:x>
      <cdr:y>0.21316</cdr:y>
    </cdr:from>
    <cdr:to>
      <cdr:x>0.96923</cdr:x>
      <cdr:y>0.29718</cdr:y>
    </cdr:to>
    <cdr:sp macro="" textlink="">
      <cdr:nvSpPr>
        <cdr:cNvPr id="7" name="TextBox 1"/>
        <cdr:cNvSpPr txBox="1"/>
      </cdr:nvSpPr>
      <cdr:spPr>
        <a:xfrm xmlns:a="http://schemas.openxmlformats.org/drawingml/2006/main">
          <a:off x="6491469" y="702769"/>
          <a:ext cx="439544" cy="276999"/>
        </a:xfrm>
        <a:prstGeom xmlns:a="http://schemas.openxmlformats.org/drawingml/2006/main" prst="rect">
          <a:avLst/>
        </a:prstGeom>
        <a:noFill xmlns:a="http://schemas.openxmlformats.org/drawingml/2006/mai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tx1"/>
        </a:fontRef>
      </cdr:style>
      <cdr:txBody>
        <a:bodyPr xmlns:a="http://schemas.openxmlformats.org/drawingml/2006/main" wrap="none" rtlCol="0" anchor="t">
          <a:spAutoFit/>
        </a:bodyPr>
        <a:lstStyle xmlns:a="http://schemas.openxmlformats.org/drawingml/2006/main">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xmlns:a="http://schemas.openxmlformats.org/drawingml/2006/main">
          <a:r>
            <a:rPr lang="en-GB" sz="1200" dirty="0" smtClean="0">
              <a:latin typeface="Arial" panose="020B0604020202020204" pitchFamily="34" charset="0"/>
              <a:cs typeface="Arial" panose="020B0604020202020204" pitchFamily="34" charset="0"/>
            </a:rPr>
            <a:t>100</a:t>
          </a:r>
          <a:endParaRPr lang="en-GB" sz="1200" dirty="0">
            <a:latin typeface="Arial" panose="020B0604020202020204" pitchFamily="34" charset="0"/>
            <a:cs typeface="Arial" panose="020B0604020202020204" pitchFamily="34" charset="0"/>
          </a:endParaRPr>
        </a:p>
      </cdr:txBody>
    </cdr:sp>
  </cdr:relSizeAnchor>
</c:userShapes>
</file>

<file path=ppt/drawings/drawing10.xml><?xml version="1.0" encoding="utf-8"?>
<c:userShapes xmlns:c="http://schemas.openxmlformats.org/drawingml/2006/chart">
  <cdr:relSizeAnchor xmlns:cdr="http://schemas.openxmlformats.org/drawingml/2006/chartDrawing">
    <cdr:from>
      <cdr:x>0.73036</cdr:x>
      <cdr:y>0.00199</cdr:y>
    </cdr:from>
    <cdr:to>
      <cdr:x>0.96817</cdr:x>
      <cdr:y>0.07266</cdr:y>
    </cdr:to>
    <cdr:sp macro="" textlink="">
      <cdr:nvSpPr>
        <cdr:cNvPr id="2" name="TextBox 1"/>
        <cdr:cNvSpPr txBox="1"/>
      </cdr:nvSpPr>
      <cdr:spPr>
        <a:xfrm xmlns:a="http://schemas.openxmlformats.org/drawingml/2006/main">
          <a:off x="5232976" y="5923"/>
          <a:ext cx="1703882" cy="210050"/>
        </a:xfrm>
        <a:prstGeom xmlns:a="http://schemas.openxmlformats.org/drawingml/2006/main" prst="rect">
          <a:avLst/>
        </a:prstGeom>
      </cdr:spPr>
      <cdr:txBody>
        <a:bodyPr xmlns:a="http://schemas.openxmlformats.org/drawingml/2006/main" vertOverflow="clip" vert="horz" rtlCol="0"/>
        <a:lstStyle xmlns:a="http://schemas.openxmlformats.org/drawingml/2006/main"/>
        <a:p xmlns:a="http://schemas.openxmlformats.org/drawingml/2006/main">
          <a:pPr algn="r"/>
          <a:r>
            <a:rPr lang="en-GB" sz="1100" dirty="0">
              <a:latin typeface="Arial"/>
            </a:rPr>
            <a:t>Per cent</a:t>
          </a:r>
        </a:p>
      </cdr:txBody>
    </cdr:sp>
  </cdr:relSizeAnchor>
  <cdr:relSizeAnchor xmlns:cdr="http://schemas.openxmlformats.org/drawingml/2006/chartDrawing">
    <cdr:from>
      <cdr:x>0.39655</cdr:x>
      <cdr:y>0.89464</cdr:y>
    </cdr:from>
    <cdr:to>
      <cdr:x>0.63437</cdr:x>
      <cdr:y>0.9894</cdr:y>
    </cdr:to>
    <cdr:sp macro="" textlink="">
      <cdr:nvSpPr>
        <cdr:cNvPr id="3" name="TextBox 2"/>
        <cdr:cNvSpPr txBox="1"/>
      </cdr:nvSpPr>
      <cdr:spPr>
        <a:xfrm xmlns:a="http://schemas.openxmlformats.org/drawingml/2006/main">
          <a:off x="2841236" y="2659107"/>
          <a:ext cx="1703954" cy="281645"/>
        </a:xfrm>
        <a:prstGeom xmlns:a="http://schemas.openxmlformats.org/drawingml/2006/main" prst="rect">
          <a:avLst/>
        </a:prstGeom>
      </cdr:spPr>
      <cdr:txBody>
        <a:bodyPr xmlns:a="http://schemas.openxmlformats.org/drawingml/2006/main" vertOverflow="clip" vert="horz" rtlCol="0"/>
        <a:lstStyle xmlns:a="http://schemas.openxmlformats.org/drawingml/2006/main"/>
        <a:p xmlns:a="http://schemas.openxmlformats.org/drawingml/2006/main">
          <a:r>
            <a:rPr lang="en-GB" sz="1200" dirty="0">
              <a:latin typeface="Arial"/>
            </a:rPr>
            <a:t>Age group</a:t>
          </a:r>
        </a:p>
      </cdr:txBody>
    </cdr:sp>
  </cdr:relSizeAnchor>
  <cdr:relSizeAnchor xmlns:cdr="http://schemas.openxmlformats.org/drawingml/2006/chartDrawing">
    <cdr:from>
      <cdr:x>0.8093</cdr:x>
      <cdr:y>0.11484</cdr:y>
    </cdr:from>
    <cdr:to>
      <cdr:x>0.8093</cdr:x>
      <cdr:y>0.84276</cdr:y>
    </cdr:to>
    <cdr:cxnSp macro="">
      <cdr:nvCxnSpPr>
        <cdr:cNvPr id="5" name="Straight Connector 4"/>
        <cdr:cNvCxnSpPr/>
      </cdr:nvCxnSpPr>
      <cdr:spPr>
        <a:xfrm xmlns:a="http://schemas.openxmlformats.org/drawingml/2006/main" flipV="1">
          <a:off x="3457575" y="309562"/>
          <a:ext cx="0" cy="1962150"/>
        </a:xfrm>
        <a:prstGeom xmlns:a="http://schemas.openxmlformats.org/drawingml/2006/main" prst="line">
          <a:avLst/>
        </a:prstGeom>
        <a:ln xmlns:a="http://schemas.openxmlformats.org/drawingml/2006/main">
          <a:prstDash val="dash"/>
        </a:ln>
      </cdr:spPr>
      <cdr:style>
        <a:lnRef xmlns:a="http://schemas.openxmlformats.org/drawingml/2006/main" idx="1">
          <a:schemeClr val="dk1"/>
        </a:lnRef>
        <a:fillRef xmlns:a="http://schemas.openxmlformats.org/drawingml/2006/main" idx="0">
          <a:schemeClr val="dk1"/>
        </a:fillRef>
        <a:effectRef xmlns:a="http://schemas.openxmlformats.org/drawingml/2006/main" idx="0">
          <a:schemeClr val="dk1"/>
        </a:effectRef>
        <a:fontRef xmlns:a="http://schemas.openxmlformats.org/drawingml/2006/main" idx="minor">
          <a:schemeClr val="tx1"/>
        </a:fontRef>
      </cdr:style>
    </cdr:cxnSp>
  </cdr:relSizeAnchor>
</c:userShapes>
</file>

<file path=ppt/drawings/drawing11.xml><?xml version="1.0" encoding="utf-8"?>
<c:userShapes xmlns:c="http://schemas.openxmlformats.org/drawingml/2006/chart">
  <cdr:relSizeAnchor xmlns:cdr="http://schemas.openxmlformats.org/drawingml/2006/chartDrawing">
    <cdr:from>
      <cdr:x>0.55882</cdr:x>
      <cdr:y>0.01343</cdr:y>
    </cdr:from>
    <cdr:to>
      <cdr:x>0.97215</cdr:x>
      <cdr:y>0.11046</cdr:y>
    </cdr:to>
    <cdr:sp macro="" textlink="">
      <cdr:nvSpPr>
        <cdr:cNvPr id="2" name="TextBox 1"/>
        <cdr:cNvSpPr txBox="1"/>
      </cdr:nvSpPr>
      <cdr:spPr>
        <a:xfrm xmlns:a="http://schemas.openxmlformats.org/drawingml/2006/main">
          <a:off x="3404134" y="43243"/>
          <a:ext cx="2517856" cy="312357"/>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GB" sz="1200" dirty="0">
              <a:latin typeface="Arial" panose="020B0604020202020204" pitchFamily="34" charset="0"/>
              <a:cs typeface="Arial" panose="020B0604020202020204" pitchFamily="34" charset="0"/>
            </a:rPr>
            <a:t>Percentage</a:t>
          </a:r>
          <a:r>
            <a:rPr lang="en-GB" sz="1200" baseline="0" dirty="0">
              <a:latin typeface="Arial" panose="020B0604020202020204" pitchFamily="34" charset="0"/>
              <a:cs typeface="Arial" panose="020B0604020202020204" pitchFamily="34" charset="0"/>
            </a:rPr>
            <a:t> of mortgagors</a:t>
          </a:r>
          <a:endParaRPr lang="en-GB" sz="1200" dirty="0">
            <a:latin typeface="Arial" panose="020B0604020202020204" pitchFamily="34" charset="0"/>
            <a:cs typeface="Arial" panose="020B0604020202020204" pitchFamily="34" charset="0"/>
          </a:endParaRPr>
        </a:p>
      </cdr:txBody>
    </cdr:sp>
  </cdr:relSizeAnchor>
  <cdr:relSizeAnchor xmlns:cdr="http://schemas.openxmlformats.org/drawingml/2006/chartDrawing">
    <cdr:from>
      <cdr:x>0.23969</cdr:x>
      <cdr:y>0.91794</cdr:y>
    </cdr:from>
    <cdr:to>
      <cdr:x>0.95876</cdr:x>
      <cdr:y>0.99583</cdr:y>
    </cdr:to>
    <cdr:sp macro="" textlink="">
      <cdr:nvSpPr>
        <cdr:cNvPr id="5" name="TextBox 4"/>
        <cdr:cNvSpPr txBox="1"/>
      </cdr:nvSpPr>
      <cdr:spPr>
        <a:xfrm xmlns:a="http://schemas.openxmlformats.org/drawingml/2006/main">
          <a:off x="885824" y="3143250"/>
          <a:ext cx="2657475" cy="2667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GB" sz="1200" dirty="0">
              <a:latin typeface="Arial" panose="020B0604020202020204" pitchFamily="34" charset="0"/>
              <a:cs typeface="Arial" panose="020B0604020202020204" pitchFamily="34" charset="0"/>
            </a:rPr>
            <a:t>Interest</a:t>
          </a:r>
          <a:r>
            <a:rPr lang="en-GB" sz="1200" baseline="0" dirty="0">
              <a:latin typeface="Arial" panose="020B0604020202020204" pitchFamily="34" charset="0"/>
              <a:cs typeface="Arial" panose="020B0604020202020204" pitchFamily="34" charset="0"/>
            </a:rPr>
            <a:t> rate increase (percentage points)</a:t>
          </a:r>
          <a:endParaRPr lang="en-GB" sz="1200" dirty="0">
            <a:latin typeface="Arial" panose="020B0604020202020204" pitchFamily="34" charset="0"/>
            <a:cs typeface="Arial" panose="020B0604020202020204" pitchFamily="34" charset="0"/>
          </a:endParaRPr>
        </a:p>
      </cdr:txBody>
    </cdr:sp>
  </cdr:relSizeAnchor>
</c:userShapes>
</file>

<file path=ppt/drawings/drawing12.xml><?xml version="1.0" encoding="utf-8"?>
<c:userShapes xmlns:c="http://schemas.openxmlformats.org/drawingml/2006/chart">
  <cdr:relSizeAnchor xmlns:cdr="http://schemas.openxmlformats.org/drawingml/2006/chartDrawing">
    <cdr:from>
      <cdr:x>0.67779</cdr:x>
      <cdr:y>0</cdr:y>
    </cdr:from>
    <cdr:to>
      <cdr:x>1</cdr:x>
      <cdr:y>0.09952</cdr:y>
    </cdr:to>
    <cdr:sp macro="" textlink="">
      <cdr:nvSpPr>
        <cdr:cNvPr id="2" name="TextBox 1"/>
        <cdr:cNvSpPr txBox="1"/>
      </cdr:nvSpPr>
      <cdr:spPr>
        <a:xfrm xmlns:a="http://schemas.openxmlformats.org/drawingml/2006/main">
          <a:off x="4128557" y="0"/>
          <a:ext cx="1962643" cy="285185"/>
        </a:xfrm>
        <a:prstGeom xmlns:a="http://schemas.openxmlformats.org/drawingml/2006/main" prst="rect">
          <a:avLst/>
        </a:prstGeom>
      </cdr:spPr>
      <cdr:txBody>
        <a:bodyPr xmlns:a="http://schemas.openxmlformats.org/drawingml/2006/main" vertOverflow="clip" vert="horz" rtlCol="0"/>
        <a:lstStyle xmlns:a="http://schemas.openxmlformats.org/drawingml/2006/main"/>
        <a:p xmlns:a="http://schemas.openxmlformats.org/drawingml/2006/main">
          <a:r>
            <a:rPr lang="en-GB" sz="1200" dirty="0">
              <a:latin typeface="Arial"/>
            </a:rPr>
            <a:t>Percentage of households</a:t>
          </a:r>
        </a:p>
      </cdr:txBody>
    </cdr:sp>
  </cdr:relSizeAnchor>
  <cdr:relSizeAnchor xmlns:cdr="http://schemas.openxmlformats.org/drawingml/2006/chartDrawing">
    <cdr:from>
      <cdr:x>0.06213</cdr:x>
      <cdr:y>0.16726</cdr:y>
    </cdr:from>
    <cdr:to>
      <cdr:x>0.6807</cdr:x>
      <cdr:y>0.27386</cdr:y>
    </cdr:to>
    <cdr:sp macro="" textlink="">
      <cdr:nvSpPr>
        <cdr:cNvPr id="3" name="TextBox 2"/>
        <cdr:cNvSpPr txBox="1"/>
      </cdr:nvSpPr>
      <cdr:spPr>
        <a:xfrm xmlns:a="http://schemas.openxmlformats.org/drawingml/2006/main">
          <a:off x="168659" y="401474"/>
          <a:ext cx="1679190" cy="255872"/>
        </a:xfrm>
        <a:prstGeom xmlns:a="http://schemas.openxmlformats.org/drawingml/2006/main" prst="rect">
          <a:avLst/>
        </a:prstGeom>
      </cdr:spPr>
      <cdr:txBody>
        <a:bodyPr xmlns:a="http://schemas.openxmlformats.org/drawingml/2006/main" vertOverflow="clip" vert="horz" rtlCol="0"/>
        <a:lstStyle xmlns:a="http://schemas.openxmlformats.org/drawingml/2006/main"/>
        <a:p xmlns:a="http://schemas.openxmlformats.org/drawingml/2006/main">
          <a:r>
            <a:rPr lang="en-GB" sz="1200" dirty="0">
              <a:latin typeface="Arial"/>
            </a:rPr>
            <a:t>Mortgage</a:t>
          </a:r>
          <a:r>
            <a:rPr lang="en-GB" sz="850" dirty="0">
              <a:latin typeface="Arial"/>
            </a:rPr>
            <a:t> </a:t>
          </a:r>
          <a:r>
            <a:rPr lang="en-GB" sz="1200" dirty="0">
              <a:latin typeface="Arial"/>
            </a:rPr>
            <a:t>debt to gross</a:t>
          </a:r>
          <a:r>
            <a:rPr lang="en-GB" sz="1200" baseline="0" dirty="0">
              <a:latin typeface="Arial"/>
            </a:rPr>
            <a:t> income ratio:</a:t>
          </a:r>
          <a:endParaRPr lang="en-GB" sz="1200" dirty="0">
            <a:latin typeface="Arial"/>
          </a:endParaRPr>
        </a:p>
      </cdr:txBody>
    </cdr:sp>
  </cdr:relSizeAnchor>
  <cdr:relSizeAnchor xmlns:cdr="http://schemas.openxmlformats.org/drawingml/2006/chartDrawing">
    <cdr:from>
      <cdr:x>0.82586</cdr:x>
      <cdr:y>0.15548</cdr:y>
    </cdr:from>
    <cdr:to>
      <cdr:x>0.82586</cdr:x>
      <cdr:y>0.87986</cdr:y>
    </cdr:to>
    <cdr:cxnSp macro="">
      <cdr:nvCxnSpPr>
        <cdr:cNvPr id="4" name="Straight Connector 3"/>
        <cdr:cNvCxnSpPr/>
      </cdr:nvCxnSpPr>
      <cdr:spPr>
        <a:xfrm xmlns:a="http://schemas.openxmlformats.org/drawingml/2006/main" flipV="1">
          <a:off x="2422822" y="373199"/>
          <a:ext cx="0" cy="1738729"/>
        </a:xfrm>
        <a:prstGeom xmlns:a="http://schemas.openxmlformats.org/drawingml/2006/main" prst="line">
          <a:avLst/>
        </a:prstGeom>
        <a:ln xmlns:a="http://schemas.openxmlformats.org/drawingml/2006/main">
          <a:prstDash val="dash"/>
        </a:ln>
      </cdr:spPr>
      <cdr:style>
        <a:lnRef xmlns:a="http://schemas.openxmlformats.org/drawingml/2006/main" idx="1">
          <a:schemeClr val="dk1"/>
        </a:lnRef>
        <a:fillRef xmlns:a="http://schemas.openxmlformats.org/drawingml/2006/main" idx="0">
          <a:schemeClr val="dk1"/>
        </a:fillRef>
        <a:effectRef xmlns:a="http://schemas.openxmlformats.org/drawingml/2006/main" idx="0">
          <a:schemeClr val="dk1"/>
        </a:effectRef>
        <a:fontRef xmlns:a="http://schemas.openxmlformats.org/drawingml/2006/main" idx="minor">
          <a:schemeClr val="tx1"/>
        </a:fontRef>
      </cdr:style>
    </cdr:cxnSp>
  </cdr:relSizeAnchor>
</c:userShapes>
</file>

<file path=ppt/drawings/drawing13.xml><?xml version="1.0" encoding="utf-8"?>
<c:userShapes xmlns:c="http://schemas.openxmlformats.org/drawingml/2006/chart">
  <cdr:relSizeAnchor xmlns:cdr="http://schemas.openxmlformats.org/drawingml/2006/chartDrawing">
    <cdr:from>
      <cdr:x>0.42491</cdr:x>
      <cdr:y>0</cdr:y>
    </cdr:from>
    <cdr:to>
      <cdr:x>0.65536</cdr:x>
      <cdr:y>0.12772</cdr:y>
    </cdr:to>
    <cdr:sp macro="" textlink="">
      <cdr:nvSpPr>
        <cdr:cNvPr id="2" name="Rectangle 1"/>
        <cdr:cNvSpPr/>
      </cdr:nvSpPr>
      <cdr:spPr>
        <a:xfrm xmlns:a="http://schemas.openxmlformats.org/drawingml/2006/main">
          <a:off x="2986100" y="0"/>
          <a:ext cx="1619438" cy="333696"/>
        </a:xfrm>
        <a:prstGeom xmlns:a="http://schemas.openxmlformats.org/drawingml/2006/main" prst="rect">
          <a:avLst/>
        </a:prstGeom>
        <a:solidFill xmlns:a="http://schemas.openxmlformats.org/drawingml/2006/main">
          <a:schemeClr val="bg1"/>
        </a:solidFill>
        <a:ln xmlns:a="http://schemas.openxmlformats.org/drawingml/2006/main">
          <a:solidFill>
            <a:schemeClr val="bg1"/>
          </a:solidFill>
        </a:ln>
      </cdr:spPr>
      <cdr:style>
        <a:lnRef xmlns:a="http://schemas.openxmlformats.org/drawingml/2006/main" idx="2">
          <a:schemeClr val="dk1"/>
        </a:lnRef>
        <a:fillRef xmlns:a="http://schemas.openxmlformats.org/drawingml/2006/main" idx="1">
          <a:schemeClr val="lt1"/>
        </a:fillRef>
        <a:effectRef xmlns:a="http://schemas.openxmlformats.org/drawingml/2006/main" idx="0">
          <a:schemeClr val="dk1"/>
        </a:effectRef>
        <a:fontRef xmlns:a="http://schemas.openxmlformats.org/drawingml/2006/main" idx="minor">
          <a:schemeClr val="dk1"/>
        </a:fontRef>
      </cdr:style>
      <cdr:txBody>
        <a:bodyPr xmlns:a="http://schemas.openxmlformats.org/drawingml/2006/main" rot="0" spcFirstLastPara="0" vert="horz" wrap="square" lIns="91440" tIns="45720" rIns="91440" bIns="45720" numCol="1" spcCol="0" rtlCol="0" fromWordArt="0" anchor="ctr" anchorCtr="0" forceAA="0" compatLnSpc="1">
          <a:prstTxWarp prst="textNoShape">
            <a:avLst/>
          </a:prstTxWarp>
          <a:noAutofit/>
        </a:bodyPr>
        <a:lstStyle xmlns:a="http://schemas.openxmlformats.org/drawingml/2006/main">
          <a:defPPr>
            <a:defRPr lang="en-GB"/>
          </a:defPPr>
          <a:lvl1pPr algn="ctr" rtl="0" fontAlgn="base">
            <a:spcBef>
              <a:spcPct val="20000"/>
            </a:spcBef>
            <a:spcAft>
              <a:spcPct val="0"/>
            </a:spcAft>
            <a:buChar char="•"/>
            <a:defRPr sz="2000" kern="1200">
              <a:solidFill>
                <a:schemeClr val="dk1"/>
              </a:solidFill>
              <a:latin typeface="+mn-lt"/>
              <a:ea typeface="+mn-ea"/>
              <a:cs typeface="+mn-cs"/>
            </a:defRPr>
          </a:lvl1pPr>
          <a:lvl2pPr marL="457200" algn="ctr" rtl="0" fontAlgn="base">
            <a:spcBef>
              <a:spcPct val="20000"/>
            </a:spcBef>
            <a:spcAft>
              <a:spcPct val="0"/>
            </a:spcAft>
            <a:buChar char="•"/>
            <a:defRPr sz="2000" kern="1200">
              <a:solidFill>
                <a:schemeClr val="dk1"/>
              </a:solidFill>
              <a:latin typeface="+mn-lt"/>
              <a:ea typeface="+mn-ea"/>
              <a:cs typeface="+mn-cs"/>
            </a:defRPr>
          </a:lvl2pPr>
          <a:lvl3pPr marL="914400" algn="ctr" rtl="0" fontAlgn="base">
            <a:spcBef>
              <a:spcPct val="20000"/>
            </a:spcBef>
            <a:spcAft>
              <a:spcPct val="0"/>
            </a:spcAft>
            <a:buChar char="•"/>
            <a:defRPr sz="2000" kern="1200">
              <a:solidFill>
                <a:schemeClr val="dk1"/>
              </a:solidFill>
              <a:latin typeface="+mn-lt"/>
              <a:ea typeface="+mn-ea"/>
              <a:cs typeface="+mn-cs"/>
            </a:defRPr>
          </a:lvl3pPr>
          <a:lvl4pPr marL="1371600" algn="ctr" rtl="0" fontAlgn="base">
            <a:spcBef>
              <a:spcPct val="20000"/>
            </a:spcBef>
            <a:spcAft>
              <a:spcPct val="0"/>
            </a:spcAft>
            <a:buChar char="•"/>
            <a:defRPr sz="2000" kern="1200">
              <a:solidFill>
                <a:schemeClr val="dk1"/>
              </a:solidFill>
              <a:latin typeface="+mn-lt"/>
              <a:ea typeface="+mn-ea"/>
              <a:cs typeface="+mn-cs"/>
            </a:defRPr>
          </a:lvl4pPr>
          <a:lvl5pPr marL="1828800" algn="ctr" rtl="0" fontAlgn="base">
            <a:spcBef>
              <a:spcPct val="20000"/>
            </a:spcBef>
            <a:spcAft>
              <a:spcPct val="0"/>
            </a:spcAft>
            <a:buChar char="•"/>
            <a:defRPr sz="2000" kern="1200">
              <a:solidFill>
                <a:schemeClr val="dk1"/>
              </a:solidFill>
              <a:latin typeface="+mn-lt"/>
              <a:ea typeface="+mn-ea"/>
              <a:cs typeface="+mn-cs"/>
            </a:defRPr>
          </a:lvl5pPr>
          <a:lvl6pPr marL="2286000" algn="l" defTabSz="914400" rtl="0" eaLnBrk="1" latinLnBrk="0" hangingPunct="1">
            <a:defRPr sz="2000" kern="1200">
              <a:solidFill>
                <a:schemeClr val="dk1"/>
              </a:solidFill>
              <a:latin typeface="+mn-lt"/>
              <a:ea typeface="+mn-ea"/>
              <a:cs typeface="+mn-cs"/>
            </a:defRPr>
          </a:lvl6pPr>
          <a:lvl7pPr marL="2743200" algn="l" defTabSz="914400" rtl="0" eaLnBrk="1" latinLnBrk="0" hangingPunct="1">
            <a:defRPr sz="2000" kern="1200">
              <a:solidFill>
                <a:schemeClr val="dk1"/>
              </a:solidFill>
              <a:latin typeface="+mn-lt"/>
              <a:ea typeface="+mn-ea"/>
              <a:cs typeface="+mn-cs"/>
            </a:defRPr>
          </a:lvl7pPr>
          <a:lvl8pPr marL="3200400" algn="l" defTabSz="914400" rtl="0" eaLnBrk="1" latinLnBrk="0" hangingPunct="1">
            <a:defRPr sz="2000" kern="1200">
              <a:solidFill>
                <a:schemeClr val="dk1"/>
              </a:solidFill>
              <a:latin typeface="+mn-lt"/>
              <a:ea typeface="+mn-ea"/>
              <a:cs typeface="+mn-cs"/>
            </a:defRPr>
          </a:lvl8pPr>
          <a:lvl9pPr marL="3657600" algn="l" defTabSz="914400" rtl="0" eaLnBrk="1" latinLnBrk="0" hangingPunct="1">
            <a:defRPr sz="2000" kern="1200">
              <a:solidFill>
                <a:schemeClr val="dk1"/>
              </a:solidFill>
              <a:latin typeface="+mn-lt"/>
              <a:ea typeface="+mn-ea"/>
              <a:cs typeface="+mn-cs"/>
            </a:defRPr>
          </a:lvl9pPr>
        </a:lstStyle>
        <a:p xmlns:a="http://schemas.openxmlformats.org/drawingml/2006/main">
          <a:pPr algn="l">
            <a:buNone/>
          </a:pPr>
          <a:r>
            <a:rPr lang="en-GB" sz="1200" dirty="0" smtClean="0">
              <a:latin typeface="Arial" panose="020B0604020202020204" pitchFamily="34" charset="0"/>
              <a:cs typeface="Arial" panose="020B0604020202020204" pitchFamily="34" charset="0"/>
            </a:rPr>
            <a:t>Bank Reports </a:t>
          </a:r>
          <a:endParaRPr lang="en-GB" sz="1200" dirty="0">
            <a:latin typeface="Arial" panose="020B0604020202020204" pitchFamily="34" charset="0"/>
            <a:cs typeface="Arial" panose="020B0604020202020204" pitchFamily="34" charset="0"/>
          </a:endParaRPr>
        </a:p>
      </cdr:txBody>
    </cdr:sp>
  </cdr:relSizeAnchor>
</c:userShapes>
</file>

<file path=ppt/drawings/drawing14.xml><?xml version="1.0" encoding="utf-8"?>
<c:userShapes xmlns:c="http://schemas.openxmlformats.org/drawingml/2006/chart">
  <cdr:relSizeAnchor xmlns:cdr="http://schemas.openxmlformats.org/drawingml/2006/chartDrawing">
    <cdr:from>
      <cdr:x>0.55868</cdr:x>
      <cdr:y>0.08568</cdr:y>
    </cdr:from>
    <cdr:to>
      <cdr:x>0.56014</cdr:x>
      <cdr:y>0.79015</cdr:y>
    </cdr:to>
    <cdr:cxnSp macro="">
      <cdr:nvCxnSpPr>
        <cdr:cNvPr id="4" name="Straight Connector 3"/>
        <cdr:cNvCxnSpPr/>
      </cdr:nvCxnSpPr>
      <cdr:spPr>
        <a:xfrm xmlns:a="http://schemas.openxmlformats.org/drawingml/2006/main" flipV="1">
          <a:off x="4434812" y="247281"/>
          <a:ext cx="11590" cy="2033176"/>
        </a:xfrm>
        <a:prstGeom xmlns:a="http://schemas.openxmlformats.org/drawingml/2006/main" prst="line">
          <a:avLst/>
        </a:prstGeom>
        <a:ln xmlns:a="http://schemas.openxmlformats.org/drawingml/2006/main">
          <a:prstDash val="sysDash"/>
        </a:ln>
      </cdr:spPr>
      <cdr:style>
        <a:lnRef xmlns:a="http://schemas.openxmlformats.org/drawingml/2006/main" idx="1">
          <a:schemeClr val="dk1"/>
        </a:lnRef>
        <a:fillRef xmlns:a="http://schemas.openxmlformats.org/drawingml/2006/main" idx="0">
          <a:schemeClr val="dk1"/>
        </a:fillRef>
        <a:effectRef xmlns:a="http://schemas.openxmlformats.org/drawingml/2006/main" idx="0">
          <a:schemeClr val="dk1"/>
        </a:effectRef>
        <a:fontRef xmlns:a="http://schemas.openxmlformats.org/drawingml/2006/main" idx="minor">
          <a:schemeClr val="tx1"/>
        </a:fontRef>
      </cdr:style>
    </cdr:cxnSp>
  </cdr:relSizeAnchor>
  <cdr:relSizeAnchor xmlns:cdr="http://schemas.openxmlformats.org/drawingml/2006/chartDrawing">
    <cdr:from>
      <cdr:x>0.61475</cdr:x>
      <cdr:y>0.07761</cdr:y>
    </cdr:from>
    <cdr:to>
      <cdr:x>0.61484</cdr:x>
      <cdr:y>0.78685</cdr:y>
    </cdr:to>
    <cdr:cxnSp macro="">
      <cdr:nvCxnSpPr>
        <cdr:cNvPr id="5" name="Straight Connector 4"/>
        <cdr:cNvCxnSpPr/>
      </cdr:nvCxnSpPr>
      <cdr:spPr>
        <a:xfrm xmlns:a="http://schemas.openxmlformats.org/drawingml/2006/main" flipH="1" flipV="1">
          <a:off x="4879895" y="223989"/>
          <a:ext cx="714" cy="2046943"/>
        </a:xfrm>
        <a:prstGeom xmlns:a="http://schemas.openxmlformats.org/drawingml/2006/main" prst="line">
          <a:avLst/>
        </a:prstGeom>
        <a:ln xmlns:a="http://schemas.openxmlformats.org/drawingml/2006/main">
          <a:prstDash val="sysDash"/>
        </a:ln>
      </cdr:spPr>
      <cdr:style>
        <a:lnRef xmlns:a="http://schemas.openxmlformats.org/drawingml/2006/main" idx="1">
          <a:schemeClr val="dk1"/>
        </a:lnRef>
        <a:fillRef xmlns:a="http://schemas.openxmlformats.org/drawingml/2006/main" idx="0">
          <a:schemeClr val="dk1"/>
        </a:fillRef>
        <a:effectRef xmlns:a="http://schemas.openxmlformats.org/drawingml/2006/main" idx="0">
          <a:schemeClr val="dk1"/>
        </a:effectRef>
        <a:fontRef xmlns:a="http://schemas.openxmlformats.org/drawingml/2006/main" idx="minor">
          <a:schemeClr val="tx1"/>
        </a:fontRef>
      </cdr:style>
    </cdr:cxnSp>
  </cdr:relSizeAnchor>
  <cdr:relSizeAnchor xmlns:cdr="http://schemas.openxmlformats.org/drawingml/2006/chartDrawing">
    <cdr:from>
      <cdr:x>0.76187</cdr:x>
      <cdr:y>0.09017</cdr:y>
    </cdr:from>
    <cdr:to>
      <cdr:x>0.76255</cdr:x>
      <cdr:y>0.77926</cdr:y>
    </cdr:to>
    <cdr:cxnSp macro="">
      <cdr:nvCxnSpPr>
        <cdr:cNvPr id="6" name="Straight Connector 5"/>
        <cdr:cNvCxnSpPr/>
      </cdr:nvCxnSpPr>
      <cdr:spPr>
        <a:xfrm xmlns:a="http://schemas.openxmlformats.org/drawingml/2006/main" flipV="1">
          <a:off x="6047729" y="260240"/>
          <a:ext cx="5398" cy="1988788"/>
        </a:xfrm>
        <a:prstGeom xmlns:a="http://schemas.openxmlformats.org/drawingml/2006/main" prst="line">
          <a:avLst/>
        </a:prstGeom>
        <a:ln xmlns:a="http://schemas.openxmlformats.org/drawingml/2006/main">
          <a:prstDash val="sysDash"/>
        </a:ln>
      </cdr:spPr>
      <cdr:style>
        <a:lnRef xmlns:a="http://schemas.openxmlformats.org/drawingml/2006/main" idx="1">
          <a:schemeClr val="dk1"/>
        </a:lnRef>
        <a:fillRef xmlns:a="http://schemas.openxmlformats.org/drawingml/2006/main" idx="0">
          <a:schemeClr val="dk1"/>
        </a:fillRef>
        <a:effectRef xmlns:a="http://schemas.openxmlformats.org/drawingml/2006/main" idx="0">
          <a:schemeClr val="dk1"/>
        </a:effectRef>
        <a:fontRef xmlns:a="http://schemas.openxmlformats.org/drawingml/2006/main" idx="minor">
          <a:schemeClr val="tx1"/>
        </a:fontRef>
      </cdr:style>
    </cdr:cxnSp>
  </cdr:relSizeAnchor>
  <cdr:relSizeAnchor xmlns:cdr="http://schemas.openxmlformats.org/drawingml/2006/chartDrawing">
    <cdr:from>
      <cdr:x>0.56041</cdr:x>
      <cdr:y>0.0279</cdr:y>
    </cdr:from>
    <cdr:to>
      <cdr:x>0.61726</cdr:x>
      <cdr:y>0.22984</cdr:y>
    </cdr:to>
    <cdr:sp macro="" textlink="">
      <cdr:nvSpPr>
        <cdr:cNvPr id="10" name="TextBox 1"/>
        <cdr:cNvSpPr txBox="1"/>
      </cdr:nvSpPr>
      <cdr:spPr>
        <a:xfrm xmlns:a="http://schemas.openxmlformats.org/drawingml/2006/main" rot="16200000">
          <a:off x="4382771" y="146297"/>
          <a:ext cx="582821" cy="451275"/>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GB" sz="900" dirty="0" smtClean="0">
              <a:latin typeface="Arial" panose="020B0604020202020204" pitchFamily="34" charset="0"/>
              <a:cs typeface="Arial" panose="020B0604020202020204" pitchFamily="34" charset="0"/>
            </a:rPr>
            <a:t>Northern </a:t>
          </a:r>
          <a:endParaRPr lang="en-GB" sz="900" dirty="0">
            <a:latin typeface="Arial" panose="020B0604020202020204" pitchFamily="34" charset="0"/>
            <a:cs typeface="Arial" panose="020B0604020202020204" pitchFamily="34" charset="0"/>
          </a:endParaRPr>
        </a:p>
        <a:p xmlns:a="http://schemas.openxmlformats.org/drawingml/2006/main">
          <a:r>
            <a:rPr lang="en-GB" sz="900" dirty="0">
              <a:latin typeface="Arial" panose="020B0604020202020204" pitchFamily="34" charset="0"/>
              <a:cs typeface="Arial" panose="020B0604020202020204" pitchFamily="34" charset="0"/>
            </a:rPr>
            <a:t>Rock</a:t>
          </a:r>
        </a:p>
      </cdr:txBody>
    </cdr:sp>
  </cdr:relSizeAnchor>
  <cdr:relSizeAnchor xmlns:cdr="http://schemas.openxmlformats.org/drawingml/2006/chartDrawing">
    <cdr:from>
      <cdr:x>0.61862</cdr:x>
      <cdr:y>0.0246</cdr:y>
    </cdr:from>
    <cdr:to>
      <cdr:x>0.67547</cdr:x>
      <cdr:y>0.22654</cdr:y>
    </cdr:to>
    <cdr:sp macro="" textlink="">
      <cdr:nvSpPr>
        <cdr:cNvPr id="11" name="TextBox 1"/>
        <cdr:cNvSpPr txBox="1"/>
      </cdr:nvSpPr>
      <cdr:spPr>
        <a:xfrm xmlns:a="http://schemas.openxmlformats.org/drawingml/2006/main" rot="16200000">
          <a:off x="4844841" y="136772"/>
          <a:ext cx="582821" cy="451275"/>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GB" sz="900" dirty="0">
              <a:latin typeface="Arial" panose="020B0604020202020204" pitchFamily="34" charset="0"/>
              <a:cs typeface="Arial" panose="020B0604020202020204" pitchFamily="34" charset="0"/>
            </a:rPr>
            <a:t>Lehman</a:t>
          </a:r>
        </a:p>
        <a:p xmlns:a="http://schemas.openxmlformats.org/drawingml/2006/main">
          <a:r>
            <a:rPr lang="en-GB" sz="900" dirty="0">
              <a:latin typeface="Arial" panose="020B0604020202020204" pitchFamily="34" charset="0"/>
              <a:cs typeface="Arial" panose="020B0604020202020204" pitchFamily="34" charset="0"/>
            </a:rPr>
            <a:t>Brothers</a:t>
          </a:r>
        </a:p>
      </cdr:txBody>
    </cdr:sp>
  </cdr:relSizeAnchor>
  <cdr:relSizeAnchor xmlns:cdr="http://schemas.openxmlformats.org/drawingml/2006/chartDrawing">
    <cdr:from>
      <cdr:x>0.7652</cdr:x>
      <cdr:y>0.02396</cdr:y>
    </cdr:from>
    <cdr:to>
      <cdr:x>0.82206</cdr:x>
      <cdr:y>0.23008</cdr:y>
    </cdr:to>
    <cdr:sp macro="" textlink="">
      <cdr:nvSpPr>
        <cdr:cNvPr id="12" name="TextBox 1"/>
        <cdr:cNvSpPr txBox="1"/>
      </cdr:nvSpPr>
      <cdr:spPr>
        <a:xfrm xmlns:a="http://schemas.openxmlformats.org/drawingml/2006/main" rot="16200000">
          <a:off x="6002396" y="140916"/>
          <a:ext cx="594885" cy="451355"/>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GB" sz="900" dirty="0">
              <a:latin typeface="Arial" panose="020B0604020202020204" pitchFamily="34" charset="0"/>
              <a:cs typeface="Arial" panose="020B0604020202020204" pitchFamily="34" charset="0"/>
            </a:rPr>
            <a:t>Euro</a:t>
          </a:r>
          <a:r>
            <a:rPr lang="en-GB" sz="900" baseline="0" dirty="0">
              <a:latin typeface="Arial" panose="020B0604020202020204" pitchFamily="34" charset="0"/>
              <a:cs typeface="Arial" panose="020B0604020202020204" pitchFamily="34" charset="0"/>
            </a:rPr>
            <a:t> area </a:t>
          </a:r>
          <a:endParaRPr lang="en-GB" sz="900" baseline="0" dirty="0" smtClean="0">
            <a:latin typeface="Arial" panose="020B0604020202020204" pitchFamily="34" charset="0"/>
            <a:cs typeface="Arial" panose="020B0604020202020204" pitchFamily="34" charset="0"/>
          </a:endParaRPr>
        </a:p>
        <a:p xmlns:a="http://schemas.openxmlformats.org/drawingml/2006/main">
          <a:r>
            <a:rPr lang="en-GB" sz="900" baseline="0" dirty="0" smtClean="0">
              <a:latin typeface="Arial" panose="020B0604020202020204" pitchFamily="34" charset="0"/>
              <a:cs typeface="Arial" panose="020B0604020202020204" pitchFamily="34" charset="0"/>
            </a:rPr>
            <a:t>crisis</a:t>
          </a:r>
          <a:endParaRPr lang="en-GB" sz="900" dirty="0">
            <a:latin typeface="Arial" panose="020B0604020202020204" pitchFamily="34" charset="0"/>
            <a:cs typeface="Arial" panose="020B0604020202020204" pitchFamily="34" charset="0"/>
          </a:endParaRPr>
        </a:p>
      </cdr:txBody>
    </cdr:sp>
  </cdr:relSizeAnchor>
  <cdr:relSizeAnchor xmlns:cdr="http://schemas.openxmlformats.org/drawingml/2006/chartDrawing">
    <cdr:from>
      <cdr:x>0.81795</cdr:x>
      <cdr:y>0.09308</cdr:y>
    </cdr:from>
    <cdr:to>
      <cdr:x>0.81862</cdr:x>
      <cdr:y>0.78216</cdr:y>
    </cdr:to>
    <cdr:cxnSp macro="">
      <cdr:nvCxnSpPr>
        <cdr:cNvPr id="9" name="Straight Connector 8"/>
        <cdr:cNvCxnSpPr/>
      </cdr:nvCxnSpPr>
      <cdr:spPr>
        <a:xfrm xmlns:a="http://schemas.openxmlformats.org/drawingml/2006/main" flipV="1">
          <a:off x="6492894" y="268641"/>
          <a:ext cx="5318" cy="1988759"/>
        </a:xfrm>
        <a:prstGeom xmlns:a="http://schemas.openxmlformats.org/drawingml/2006/main" prst="line">
          <a:avLst/>
        </a:prstGeom>
        <a:ln xmlns:a="http://schemas.openxmlformats.org/drawingml/2006/main">
          <a:prstDash val="sysDash"/>
        </a:ln>
      </cdr:spPr>
      <cdr:style>
        <a:lnRef xmlns:a="http://schemas.openxmlformats.org/drawingml/2006/main" idx="1">
          <a:schemeClr val="dk1"/>
        </a:lnRef>
        <a:fillRef xmlns:a="http://schemas.openxmlformats.org/drawingml/2006/main" idx="0">
          <a:schemeClr val="dk1"/>
        </a:fillRef>
        <a:effectRef xmlns:a="http://schemas.openxmlformats.org/drawingml/2006/main" idx="0">
          <a:schemeClr val="dk1"/>
        </a:effectRef>
        <a:fontRef xmlns:a="http://schemas.openxmlformats.org/drawingml/2006/main" idx="minor">
          <a:schemeClr val="tx1"/>
        </a:fontRef>
      </cdr:style>
    </cdr:cxnSp>
  </cdr:relSizeAnchor>
  <cdr:relSizeAnchor xmlns:cdr="http://schemas.openxmlformats.org/drawingml/2006/chartDrawing">
    <cdr:from>
      <cdr:x>0.82105</cdr:x>
      <cdr:y>0.00038</cdr:y>
    </cdr:from>
    <cdr:to>
      <cdr:x>0.86687</cdr:x>
      <cdr:y>0.2283</cdr:y>
    </cdr:to>
    <cdr:sp macro="" textlink="">
      <cdr:nvSpPr>
        <cdr:cNvPr id="13" name="TextBox 1"/>
        <cdr:cNvSpPr txBox="1"/>
      </cdr:nvSpPr>
      <cdr:spPr>
        <a:xfrm xmlns:a="http://schemas.openxmlformats.org/drawingml/2006/main" rot="16200000">
          <a:off x="6370411" y="148135"/>
          <a:ext cx="657818" cy="363719"/>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GB" sz="900" dirty="0" err="1">
              <a:latin typeface="Arial" panose="020B0604020202020204" pitchFamily="34" charset="0"/>
              <a:cs typeface="Arial" panose="020B0604020202020204" pitchFamily="34" charset="0"/>
            </a:rPr>
            <a:t>D</a:t>
          </a:r>
          <a:r>
            <a:rPr lang="en-GB" sz="900" dirty="0" err="1" smtClean="0">
              <a:latin typeface="Arial" panose="020B0604020202020204" pitchFamily="34" charset="0"/>
              <a:cs typeface="Arial" panose="020B0604020202020204" pitchFamily="34" charset="0"/>
            </a:rPr>
            <a:t>raghi</a:t>
          </a:r>
          <a:r>
            <a:rPr lang="en-GB" sz="900" dirty="0" smtClean="0">
              <a:latin typeface="Arial" panose="020B0604020202020204" pitchFamily="34" charset="0"/>
              <a:cs typeface="Arial" panose="020B0604020202020204" pitchFamily="34" charset="0"/>
            </a:rPr>
            <a:t> </a:t>
          </a:r>
        </a:p>
        <a:p xmlns:a="http://schemas.openxmlformats.org/drawingml/2006/main">
          <a:r>
            <a:rPr lang="en-GB" sz="900" dirty="0" smtClean="0">
              <a:latin typeface="Arial" panose="020B0604020202020204" pitchFamily="34" charset="0"/>
              <a:cs typeface="Arial" panose="020B0604020202020204" pitchFamily="34" charset="0"/>
            </a:rPr>
            <a:t>speech</a:t>
          </a:r>
          <a:endParaRPr lang="en-GB" sz="900" dirty="0">
            <a:latin typeface="Arial" panose="020B0604020202020204" pitchFamily="34" charset="0"/>
            <a:cs typeface="Arial" panose="020B0604020202020204" pitchFamily="34" charset="0"/>
          </a:endParaRPr>
        </a:p>
      </cdr:txBody>
    </cdr:sp>
  </cdr:relSizeAnchor>
  <cdr:relSizeAnchor xmlns:cdr="http://schemas.openxmlformats.org/drawingml/2006/chartDrawing">
    <cdr:from>
      <cdr:x>0.88415</cdr:x>
      <cdr:y>0</cdr:y>
    </cdr:from>
    <cdr:to>
      <cdr:x>0.98244</cdr:x>
      <cdr:y>0.07525</cdr:y>
    </cdr:to>
    <cdr:sp macro="" textlink="">
      <cdr:nvSpPr>
        <cdr:cNvPr id="15" name="TextBox 1"/>
        <cdr:cNvSpPr txBox="1"/>
      </cdr:nvSpPr>
      <cdr:spPr>
        <a:xfrm xmlns:a="http://schemas.openxmlformats.org/drawingml/2006/main">
          <a:off x="7018419" y="0"/>
          <a:ext cx="780226" cy="225655"/>
        </a:xfrm>
        <a:prstGeom xmlns:a="http://schemas.openxmlformats.org/drawingml/2006/main" prst="rect">
          <a:avLst/>
        </a:prstGeom>
      </cdr:spPr>
      <cdr:txBody>
        <a:bodyPr xmlns:a="http://schemas.openxmlformats.org/drawingml/2006/main" wrap="none" rtlCol="0"/>
        <a:lstStyle xmlns:a="http://schemas.openxmlformats.org/drawingml/2006/main">
          <a:defPPr>
            <a:defRPr lang="en-GB"/>
          </a:defPPr>
          <a:lvl1pPr algn="ctr" rtl="0" fontAlgn="base">
            <a:spcBef>
              <a:spcPct val="20000"/>
            </a:spcBef>
            <a:spcAft>
              <a:spcPct val="0"/>
            </a:spcAft>
            <a:buChar char="•"/>
            <a:defRPr sz="2000" kern="1200">
              <a:solidFill>
                <a:schemeClr val="tx1"/>
              </a:solidFill>
              <a:latin typeface="Arial" charset="0"/>
              <a:ea typeface="ＭＳ Ｐゴシック" pitchFamily="79" charset="-128"/>
              <a:cs typeface="+mn-cs"/>
            </a:defRPr>
          </a:lvl1pPr>
          <a:lvl2pPr marL="457200" algn="ctr" rtl="0" fontAlgn="base">
            <a:spcBef>
              <a:spcPct val="20000"/>
            </a:spcBef>
            <a:spcAft>
              <a:spcPct val="0"/>
            </a:spcAft>
            <a:buChar char="•"/>
            <a:defRPr sz="2000" kern="1200">
              <a:solidFill>
                <a:schemeClr val="tx1"/>
              </a:solidFill>
              <a:latin typeface="Arial" charset="0"/>
              <a:ea typeface="ＭＳ Ｐゴシック" pitchFamily="79" charset="-128"/>
              <a:cs typeface="+mn-cs"/>
            </a:defRPr>
          </a:lvl2pPr>
          <a:lvl3pPr marL="914400" algn="ctr" rtl="0" fontAlgn="base">
            <a:spcBef>
              <a:spcPct val="20000"/>
            </a:spcBef>
            <a:spcAft>
              <a:spcPct val="0"/>
            </a:spcAft>
            <a:buChar char="•"/>
            <a:defRPr sz="2000" kern="1200">
              <a:solidFill>
                <a:schemeClr val="tx1"/>
              </a:solidFill>
              <a:latin typeface="Arial" charset="0"/>
              <a:ea typeface="ＭＳ Ｐゴシック" pitchFamily="79" charset="-128"/>
              <a:cs typeface="+mn-cs"/>
            </a:defRPr>
          </a:lvl3pPr>
          <a:lvl4pPr marL="1371600" algn="ctr" rtl="0" fontAlgn="base">
            <a:spcBef>
              <a:spcPct val="20000"/>
            </a:spcBef>
            <a:spcAft>
              <a:spcPct val="0"/>
            </a:spcAft>
            <a:buChar char="•"/>
            <a:defRPr sz="2000" kern="1200">
              <a:solidFill>
                <a:schemeClr val="tx1"/>
              </a:solidFill>
              <a:latin typeface="Arial" charset="0"/>
              <a:ea typeface="ＭＳ Ｐゴシック" pitchFamily="79" charset="-128"/>
              <a:cs typeface="+mn-cs"/>
            </a:defRPr>
          </a:lvl4pPr>
          <a:lvl5pPr marL="1828800" algn="ctr" rtl="0" fontAlgn="base">
            <a:spcBef>
              <a:spcPct val="20000"/>
            </a:spcBef>
            <a:spcAft>
              <a:spcPct val="0"/>
            </a:spcAft>
            <a:buChar char="•"/>
            <a:defRPr sz="2000" kern="1200">
              <a:solidFill>
                <a:schemeClr val="tx1"/>
              </a:solidFill>
              <a:latin typeface="Arial" charset="0"/>
              <a:ea typeface="ＭＳ Ｐゴシック" pitchFamily="79" charset="-128"/>
              <a:cs typeface="+mn-cs"/>
            </a:defRPr>
          </a:lvl5pPr>
          <a:lvl6pPr marL="2286000" algn="l" defTabSz="914400" rtl="0" eaLnBrk="1" latinLnBrk="0" hangingPunct="1">
            <a:defRPr sz="2000" kern="1200">
              <a:solidFill>
                <a:schemeClr val="tx1"/>
              </a:solidFill>
              <a:latin typeface="Arial" charset="0"/>
              <a:ea typeface="ＭＳ Ｐゴシック" pitchFamily="79" charset="-128"/>
              <a:cs typeface="+mn-cs"/>
            </a:defRPr>
          </a:lvl6pPr>
          <a:lvl7pPr marL="2743200" algn="l" defTabSz="914400" rtl="0" eaLnBrk="1" latinLnBrk="0" hangingPunct="1">
            <a:defRPr sz="2000" kern="1200">
              <a:solidFill>
                <a:schemeClr val="tx1"/>
              </a:solidFill>
              <a:latin typeface="Arial" charset="0"/>
              <a:ea typeface="ＭＳ Ｐゴシック" pitchFamily="79" charset="-128"/>
              <a:cs typeface="+mn-cs"/>
            </a:defRPr>
          </a:lvl7pPr>
          <a:lvl8pPr marL="3200400" algn="l" defTabSz="914400" rtl="0" eaLnBrk="1" latinLnBrk="0" hangingPunct="1">
            <a:defRPr sz="2000" kern="1200">
              <a:solidFill>
                <a:schemeClr val="tx1"/>
              </a:solidFill>
              <a:latin typeface="Arial" charset="0"/>
              <a:ea typeface="ＭＳ Ｐゴシック" pitchFamily="79" charset="-128"/>
              <a:cs typeface="+mn-cs"/>
            </a:defRPr>
          </a:lvl8pPr>
          <a:lvl9pPr marL="3657600" algn="l" defTabSz="914400" rtl="0" eaLnBrk="1" latinLnBrk="0" hangingPunct="1">
            <a:defRPr sz="2000" kern="1200">
              <a:solidFill>
                <a:schemeClr val="tx1"/>
              </a:solidFill>
              <a:latin typeface="Arial" charset="0"/>
              <a:ea typeface="ＭＳ Ｐゴシック" pitchFamily="79" charset="-128"/>
              <a:cs typeface="+mn-cs"/>
            </a:defRPr>
          </a:lvl9pPr>
        </a:lstStyle>
        <a:p xmlns:a="http://schemas.openxmlformats.org/drawingml/2006/main">
          <a:pPr>
            <a:buNone/>
          </a:pPr>
          <a:r>
            <a:rPr lang="en-GB" sz="1200" dirty="0">
              <a:latin typeface="Arial" panose="020B0604020202020204" pitchFamily="34" charset="0"/>
              <a:cs typeface="Arial" panose="020B0604020202020204" pitchFamily="34" charset="0"/>
            </a:rPr>
            <a:t>Proportion</a:t>
          </a:r>
        </a:p>
      </cdr:txBody>
    </cdr:sp>
  </cdr:relSizeAnchor>
</c:userShapes>
</file>

<file path=ppt/drawings/drawing2.xml><?xml version="1.0" encoding="utf-8"?>
<c:userShapes xmlns:c="http://schemas.openxmlformats.org/drawingml/2006/chart">
  <cdr:relSizeAnchor xmlns:cdr="http://schemas.openxmlformats.org/drawingml/2006/chartDrawing">
    <cdr:from>
      <cdr:x>0.71814</cdr:x>
      <cdr:y>0</cdr:y>
    </cdr:from>
    <cdr:to>
      <cdr:x>0.84391</cdr:x>
      <cdr:y>0.20689</cdr:y>
    </cdr:to>
    <cdr:sp macro="" textlink="">
      <cdr:nvSpPr>
        <cdr:cNvPr id="3" name="TextBox 1"/>
        <cdr:cNvSpPr txBox="1"/>
      </cdr:nvSpPr>
      <cdr:spPr>
        <a:xfrm xmlns:a="http://schemas.openxmlformats.org/drawingml/2006/main">
          <a:off x="5283643" y="0"/>
          <a:ext cx="925338" cy="914371"/>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GB" sz="1200">
              <a:latin typeface="Arial" panose="020B0604020202020204" pitchFamily="34" charset="0"/>
              <a:cs typeface="Arial" panose="020B0604020202020204" pitchFamily="34" charset="0"/>
            </a:rPr>
            <a:t>Index 2007=100,</a:t>
          </a:r>
        </a:p>
        <a:p xmlns:a="http://schemas.openxmlformats.org/drawingml/2006/main">
          <a:r>
            <a:rPr lang="en-GB" sz="1200">
              <a:latin typeface="Arial" panose="020B0604020202020204" pitchFamily="34" charset="0"/>
              <a:cs typeface="Arial" panose="020B0604020202020204" pitchFamily="34" charset="0"/>
            </a:rPr>
            <a:t>log scale</a:t>
          </a:r>
        </a:p>
      </cdr:txBody>
    </cdr:sp>
  </cdr:relSizeAnchor>
  <cdr:relSizeAnchor xmlns:cdr="http://schemas.openxmlformats.org/drawingml/2006/chartDrawing">
    <cdr:from>
      <cdr:x>0.92054</cdr:x>
      <cdr:y>0.54721</cdr:y>
    </cdr:from>
    <cdr:to>
      <cdr:x>0.9689</cdr:x>
      <cdr:y>0.60816</cdr:y>
    </cdr:to>
    <cdr:sp macro="" textlink="">
      <cdr:nvSpPr>
        <cdr:cNvPr id="5" name="TextBox 1"/>
        <cdr:cNvSpPr txBox="1"/>
      </cdr:nvSpPr>
      <cdr:spPr>
        <a:xfrm xmlns:a="http://schemas.openxmlformats.org/drawingml/2006/main">
          <a:off x="6772729" y="2418442"/>
          <a:ext cx="355867" cy="269369"/>
        </a:xfrm>
        <a:prstGeom xmlns:a="http://schemas.openxmlformats.org/drawingml/2006/main" prst="rect">
          <a:avLst/>
        </a:prstGeom>
        <a:noFill xmlns:a="http://schemas.openxmlformats.org/drawingml/2006/mai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tx1"/>
        </a:fontRef>
      </cdr:style>
      <cdr:txBody>
        <a:bodyPr xmlns:a="http://schemas.openxmlformats.org/drawingml/2006/main" wrap="none" rtlCol="0" anchor="t">
          <a:spAutoFit/>
        </a:bodyPr>
        <a:lstStyle xmlns:a="http://schemas.openxmlformats.org/drawingml/2006/main">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xmlns:a="http://schemas.openxmlformats.org/drawingml/2006/main">
          <a:r>
            <a:rPr lang="en-GB" sz="1200">
              <a:latin typeface="Arial" panose="020B0604020202020204" pitchFamily="34" charset="0"/>
              <a:cs typeface="Arial" panose="020B0604020202020204" pitchFamily="34" charset="0"/>
            </a:rPr>
            <a:t>30</a:t>
          </a:r>
        </a:p>
      </cdr:txBody>
    </cdr:sp>
  </cdr:relSizeAnchor>
  <cdr:relSizeAnchor xmlns:cdr="http://schemas.openxmlformats.org/drawingml/2006/chartDrawing">
    <cdr:from>
      <cdr:x>0.91869</cdr:x>
      <cdr:y>0.85201</cdr:y>
    </cdr:from>
    <cdr:to>
      <cdr:x>0.96705</cdr:x>
      <cdr:y>0.91296</cdr:y>
    </cdr:to>
    <cdr:sp macro="" textlink="">
      <cdr:nvSpPr>
        <cdr:cNvPr id="6" name="TextBox 1"/>
        <cdr:cNvSpPr txBox="1"/>
      </cdr:nvSpPr>
      <cdr:spPr>
        <a:xfrm xmlns:a="http://schemas.openxmlformats.org/drawingml/2006/main">
          <a:off x="6759121" y="3765550"/>
          <a:ext cx="355867" cy="269369"/>
        </a:xfrm>
        <a:prstGeom xmlns:a="http://schemas.openxmlformats.org/drawingml/2006/main" prst="rect">
          <a:avLst/>
        </a:prstGeom>
        <a:noFill xmlns:a="http://schemas.openxmlformats.org/drawingml/2006/mai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tx1"/>
        </a:fontRef>
      </cdr:style>
      <cdr:txBody>
        <a:bodyPr xmlns:a="http://schemas.openxmlformats.org/drawingml/2006/main" wrap="none" rtlCol="0" anchor="t">
          <a:spAutoFit/>
        </a:bodyPr>
        <a:lstStyle xmlns:a="http://schemas.openxmlformats.org/drawingml/2006/main">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xmlns:a="http://schemas.openxmlformats.org/drawingml/2006/main">
          <a:r>
            <a:rPr lang="en-GB" sz="1200">
              <a:latin typeface="Arial" panose="020B0604020202020204" pitchFamily="34" charset="0"/>
              <a:cs typeface="Arial" panose="020B0604020202020204" pitchFamily="34" charset="0"/>
            </a:rPr>
            <a:t>10</a:t>
          </a:r>
        </a:p>
      </cdr:txBody>
    </cdr:sp>
  </cdr:relSizeAnchor>
  <cdr:relSizeAnchor xmlns:cdr="http://schemas.openxmlformats.org/drawingml/2006/chartDrawing">
    <cdr:from>
      <cdr:x>0.90759</cdr:x>
      <cdr:y>0.22393</cdr:y>
    </cdr:from>
    <cdr:to>
      <cdr:x>0.96759</cdr:x>
      <cdr:y>0.28488</cdr:y>
    </cdr:to>
    <cdr:sp macro="" textlink="">
      <cdr:nvSpPr>
        <cdr:cNvPr id="7" name="TextBox 1"/>
        <cdr:cNvSpPr txBox="1"/>
      </cdr:nvSpPr>
      <cdr:spPr>
        <a:xfrm xmlns:a="http://schemas.openxmlformats.org/drawingml/2006/main">
          <a:off x="6677478" y="989692"/>
          <a:ext cx="441468" cy="269369"/>
        </a:xfrm>
        <a:prstGeom xmlns:a="http://schemas.openxmlformats.org/drawingml/2006/main" prst="rect">
          <a:avLst/>
        </a:prstGeom>
        <a:noFill xmlns:a="http://schemas.openxmlformats.org/drawingml/2006/mai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tx1"/>
        </a:fontRef>
      </cdr:style>
      <cdr:txBody>
        <a:bodyPr xmlns:a="http://schemas.openxmlformats.org/drawingml/2006/main" wrap="none" rtlCol="0" anchor="t">
          <a:spAutoFit/>
        </a:bodyPr>
        <a:lstStyle xmlns:a="http://schemas.openxmlformats.org/drawingml/2006/main">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xmlns:a="http://schemas.openxmlformats.org/drawingml/2006/main">
          <a:r>
            <a:rPr lang="en-GB" sz="1200">
              <a:latin typeface="Arial" panose="020B0604020202020204" pitchFamily="34" charset="0"/>
              <a:cs typeface="Arial" panose="020B0604020202020204" pitchFamily="34" charset="0"/>
            </a:rPr>
            <a:t>100</a:t>
          </a:r>
        </a:p>
      </cdr:txBody>
    </cdr:sp>
  </cdr:relSizeAnchor>
</c:userShapes>
</file>

<file path=ppt/drawings/drawing3.xml><?xml version="1.0" encoding="utf-8"?>
<c:userShapes xmlns:c="http://schemas.openxmlformats.org/drawingml/2006/chart">
  <cdr:relSizeAnchor xmlns:cdr="http://schemas.openxmlformats.org/drawingml/2006/chartDrawing">
    <cdr:from>
      <cdr:x>0.68335</cdr:x>
      <cdr:y>0</cdr:y>
    </cdr:from>
    <cdr:to>
      <cdr:x>0.92912</cdr:x>
      <cdr:y>0.19088</cdr:y>
    </cdr:to>
    <cdr:sp macro="" textlink="">
      <cdr:nvSpPr>
        <cdr:cNvPr id="2" name="TextBox 1"/>
        <cdr:cNvSpPr txBox="1"/>
      </cdr:nvSpPr>
      <cdr:spPr>
        <a:xfrm xmlns:a="http://schemas.openxmlformats.org/drawingml/2006/main">
          <a:off x="2688829" y="0"/>
          <a:ext cx="967073" cy="627713"/>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GB" sz="1100" dirty="0" smtClean="0">
              <a:latin typeface="Arial" panose="020B0604020202020204" pitchFamily="34" charset="0"/>
              <a:cs typeface="Arial" panose="020B0604020202020204" pitchFamily="34" charset="0"/>
            </a:rPr>
            <a:t>Per</a:t>
          </a:r>
          <a:r>
            <a:rPr lang="en-GB" sz="1100" baseline="0" dirty="0" smtClean="0">
              <a:latin typeface="Arial" panose="020B0604020202020204" pitchFamily="34" charset="0"/>
              <a:cs typeface="Arial" panose="020B0604020202020204" pitchFamily="34" charset="0"/>
            </a:rPr>
            <a:t>cent </a:t>
          </a:r>
          <a:r>
            <a:rPr lang="en-GB" sz="1100" baseline="0" dirty="0">
              <a:latin typeface="Arial" panose="020B0604020202020204" pitchFamily="34" charset="0"/>
              <a:cs typeface="Arial" panose="020B0604020202020204" pitchFamily="34" charset="0"/>
            </a:rPr>
            <a:t>of </a:t>
          </a:r>
          <a:endParaRPr lang="en-GB" sz="1100" baseline="0" dirty="0" smtClean="0">
            <a:latin typeface="Arial" panose="020B0604020202020204" pitchFamily="34" charset="0"/>
            <a:cs typeface="Arial" panose="020B0604020202020204" pitchFamily="34" charset="0"/>
          </a:endParaRPr>
        </a:p>
        <a:p xmlns:a="http://schemas.openxmlformats.org/drawingml/2006/main">
          <a:r>
            <a:rPr lang="en-GB" sz="1100" baseline="0" dirty="0" smtClean="0">
              <a:latin typeface="Arial" panose="020B0604020202020204" pitchFamily="34" charset="0"/>
              <a:cs typeface="Arial" panose="020B0604020202020204" pitchFamily="34" charset="0"/>
            </a:rPr>
            <a:t>labour </a:t>
          </a:r>
          <a:r>
            <a:rPr lang="en-GB" sz="1100" baseline="0" dirty="0">
              <a:latin typeface="Arial" panose="020B0604020202020204" pitchFamily="34" charset="0"/>
              <a:cs typeface="Arial" panose="020B0604020202020204" pitchFamily="34" charset="0"/>
            </a:rPr>
            <a:t>force</a:t>
          </a:r>
          <a:endParaRPr lang="en-GB" sz="1100" dirty="0">
            <a:latin typeface="Arial" panose="020B0604020202020204" pitchFamily="34" charset="0"/>
            <a:cs typeface="Arial" panose="020B0604020202020204" pitchFamily="34" charset="0"/>
          </a:endParaRPr>
        </a:p>
      </cdr:txBody>
    </cdr:sp>
  </cdr:relSizeAnchor>
</c:userShapes>
</file>

<file path=ppt/drawings/drawing4.xml><?xml version="1.0" encoding="utf-8"?>
<c:userShapes xmlns:c="http://schemas.openxmlformats.org/drawingml/2006/chart">
  <cdr:relSizeAnchor xmlns:cdr="http://schemas.openxmlformats.org/drawingml/2006/chartDrawing">
    <cdr:from>
      <cdr:x>0.65963</cdr:x>
      <cdr:y>0</cdr:y>
    </cdr:from>
    <cdr:to>
      <cdr:x>0.93068</cdr:x>
      <cdr:y>0.2662</cdr:y>
    </cdr:to>
    <cdr:sp macro="" textlink="">
      <cdr:nvSpPr>
        <cdr:cNvPr id="2" name="TextBox 1"/>
        <cdr:cNvSpPr txBox="1"/>
      </cdr:nvSpPr>
      <cdr:spPr>
        <a:xfrm xmlns:a="http://schemas.openxmlformats.org/drawingml/2006/main">
          <a:off x="2454232" y="-1165714"/>
          <a:ext cx="1008472" cy="803762"/>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GB" sz="1100" dirty="0">
              <a:latin typeface="Arial" panose="020B0604020202020204" pitchFamily="34" charset="0"/>
              <a:cs typeface="Arial" panose="020B0604020202020204" pitchFamily="34" charset="0"/>
            </a:rPr>
            <a:t>Percent year</a:t>
          </a:r>
        </a:p>
        <a:p xmlns:a="http://schemas.openxmlformats.org/drawingml/2006/main">
          <a:r>
            <a:rPr lang="en-GB" sz="1100" dirty="0">
              <a:latin typeface="Arial" panose="020B0604020202020204" pitchFamily="34" charset="0"/>
              <a:cs typeface="Arial" panose="020B0604020202020204" pitchFamily="34" charset="0"/>
            </a:rPr>
            <a:t>on year</a:t>
          </a:r>
        </a:p>
      </cdr:txBody>
    </cdr:sp>
  </cdr:relSizeAnchor>
</c:userShapes>
</file>

<file path=ppt/drawings/drawing5.xml><?xml version="1.0" encoding="utf-8"?>
<c:userShapes xmlns:c="http://schemas.openxmlformats.org/drawingml/2006/chart">
  <cdr:relSizeAnchor xmlns:cdr="http://schemas.openxmlformats.org/drawingml/2006/chartDrawing">
    <cdr:from>
      <cdr:x>0.68262</cdr:x>
      <cdr:y>0</cdr:y>
    </cdr:from>
    <cdr:to>
      <cdr:x>0.95393</cdr:x>
      <cdr:y>0.19088</cdr:y>
    </cdr:to>
    <cdr:sp macro="" textlink="">
      <cdr:nvSpPr>
        <cdr:cNvPr id="2" name="TextBox 1"/>
        <cdr:cNvSpPr txBox="1"/>
      </cdr:nvSpPr>
      <cdr:spPr>
        <a:xfrm xmlns:a="http://schemas.openxmlformats.org/drawingml/2006/main">
          <a:off x="2685991" y="-1139867"/>
          <a:ext cx="1067551" cy="627713"/>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GB" sz="1100" dirty="0" smtClean="0">
              <a:latin typeface="Arial" panose="020B0604020202020204" pitchFamily="34" charset="0"/>
              <a:cs typeface="Arial" panose="020B0604020202020204" pitchFamily="34" charset="0"/>
            </a:rPr>
            <a:t>Per</a:t>
          </a:r>
          <a:r>
            <a:rPr lang="en-GB" sz="1100" baseline="0" dirty="0" smtClean="0">
              <a:latin typeface="Arial" panose="020B0604020202020204" pitchFamily="34" charset="0"/>
              <a:cs typeface="Arial" panose="020B0604020202020204" pitchFamily="34" charset="0"/>
            </a:rPr>
            <a:t>cent </a:t>
          </a:r>
          <a:r>
            <a:rPr lang="en-GB" sz="1100" baseline="0" dirty="0">
              <a:latin typeface="Arial" panose="020B0604020202020204" pitchFamily="34" charset="0"/>
              <a:cs typeface="Arial" panose="020B0604020202020204" pitchFamily="34" charset="0"/>
            </a:rPr>
            <a:t>of </a:t>
          </a:r>
          <a:endParaRPr lang="en-GB" sz="1100" baseline="0" dirty="0" smtClean="0">
            <a:latin typeface="Arial" panose="020B0604020202020204" pitchFamily="34" charset="0"/>
            <a:cs typeface="Arial" panose="020B0604020202020204" pitchFamily="34" charset="0"/>
          </a:endParaRPr>
        </a:p>
        <a:p xmlns:a="http://schemas.openxmlformats.org/drawingml/2006/main">
          <a:r>
            <a:rPr lang="en-GB" sz="1100" baseline="0" dirty="0" smtClean="0">
              <a:latin typeface="Arial" panose="020B0604020202020204" pitchFamily="34" charset="0"/>
              <a:cs typeface="Arial" panose="020B0604020202020204" pitchFamily="34" charset="0"/>
            </a:rPr>
            <a:t>labour </a:t>
          </a:r>
          <a:r>
            <a:rPr lang="en-GB" sz="1100" baseline="0" dirty="0">
              <a:latin typeface="Arial" panose="020B0604020202020204" pitchFamily="34" charset="0"/>
              <a:cs typeface="Arial" panose="020B0604020202020204" pitchFamily="34" charset="0"/>
            </a:rPr>
            <a:t>force</a:t>
          </a:r>
          <a:endParaRPr lang="en-GB" sz="1100" dirty="0">
            <a:latin typeface="Arial" panose="020B0604020202020204" pitchFamily="34" charset="0"/>
            <a:cs typeface="Arial" panose="020B0604020202020204" pitchFamily="34" charset="0"/>
          </a:endParaRPr>
        </a:p>
      </cdr:txBody>
    </cdr:sp>
  </cdr:relSizeAnchor>
</c:userShapes>
</file>

<file path=ppt/drawings/drawing6.xml><?xml version="1.0" encoding="utf-8"?>
<c:userShapes xmlns:c="http://schemas.openxmlformats.org/drawingml/2006/chart">
  <cdr:relSizeAnchor xmlns:cdr="http://schemas.openxmlformats.org/drawingml/2006/chartDrawing">
    <cdr:from>
      <cdr:x>0.65963</cdr:x>
      <cdr:y>0</cdr:y>
    </cdr:from>
    <cdr:to>
      <cdr:x>0.93068</cdr:x>
      <cdr:y>0.2662</cdr:y>
    </cdr:to>
    <cdr:sp macro="" textlink="">
      <cdr:nvSpPr>
        <cdr:cNvPr id="2" name="TextBox 1"/>
        <cdr:cNvSpPr txBox="1"/>
      </cdr:nvSpPr>
      <cdr:spPr>
        <a:xfrm xmlns:a="http://schemas.openxmlformats.org/drawingml/2006/main">
          <a:off x="2454232" y="-1165714"/>
          <a:ext cx="1008472" cy="803762"/>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GB" sz="1100" dirty="0">
              <a:latin typeface="Arial" panose="020B0604020202020204" pitchFamily="34" charset="0"/>
              <a:cs typeface="Arial" panose="020B0604020202020204" pitchFamily="34" charset="0"/>
            </a:rPr>
            <a:t>Percent year</a:t>
          </a:r>
        </a:p>
        <a:p xmlns:a="http://schemas.openxmlformats.org/drawingml/2006/main">
          <a:r>
            <a:rPr lang="en-GB" sz="1100" dirty="0">
              <a:latin typeface="Arial" panose="020B0604020202020204" pitchFamily="34" charset="0"/>
              <a:cs typeface="Arial" panose="020B0604020202020204" pitchFamily="34" charset="0"/>
            </a:rPr>
            <a:t>on year</a:t>
          </a:r>
        </a:p>
      </cdr:txBody>
    </cdr:sp>
  </cdr:relSizeAnchor>
</c:userShapes>
</file>

<file path=ppt/drawings/drawing7.xml><?xml version="1.0" encoding="utf-8"?>
<c:userShapes xmlns:c="http://schemas.openxmlformats.org/drawingml/2006/chart">
  <cdr:relSizeAnchor xmlns:cdr="http://schemas.openxmlformats.org/drawingml/2006/chartDrawing">
    <cdr:from>
      <cdr:x>0.68262</cdr:x>
      <cdr:y>0</cdr:y>
    </cdr:from>
    <cdr:to>
      <cdr:x>0.95393</cdr:x>
      <cdr:y>0.19088</cdr:y>
    </cdr:to>
    <cdr:sp macro="" textlink="">
      <cdr:nvSpPr>
        <cdr:cNvPr id="2" name="TextBox 1"/>
        <cdr:cNvSpPr txBox="1"/>
      </cdr:nvSpPr>
      <cdr:spPr>
        <a:xfrm xmlns:a="http://schemas.openxmlformats.org/drawingml/2006/main">
          <a:off x="2685991" y="-1139867"/>
          <a:ext cx="1067551" cy="627713"/>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GB" sz="1100" dirty="0" smtClean="0">
              <a:latin typeface="Arial" panose="020B0604020202020204" pitchFamily="34" charset="0"/>
              <a:cs typeface="Arial" panose="020B0604020202020204" pitchFamily="34" charset="0"/>
            </a:rPr>
            <a:t>Per</a:t>
          </a:r>
          <a:r>
            <a:rPr lang="en-GB" sz="1100" baseline="0" dirty="0" smtClean="0">
              <a:latin typeface="Arial" panose="020B0604020202020204" pitchFamily="34" charset="0"/>
              <a:cs typeface="Arial" panose="020B0604020202020204" pitchFamily="34" charset="0"/>
            </a:rPr>
            <a:t>cent </a:t>
          </a:r>
          <a:r>
            <a:rPr lang="en-GB" sz="1100" baseline="0" dirty="0">
              <a:latin typeface="Arial" panose="020B0604020202020204" pitchFamily="34" charset="0"/>
              <a:cs typeface="Arial" panose="020B0604020202020204" pitchFamily="34" charset="0"/>
            </a:rPr>
            <a:t>of </a:t>
          </a:r>
          <a:endParaRPr lang="en-GB" sz="1100" baseline="0" dirty="0" smtClean="0">
            <a:latin typeface="Arial" panose="020B0604020202020204" pitchFamily="34" charset="0"/>
            <a:cs typeface="Arial" panose="020B0604020202020204" pitchFamily="34" charset="0"/>
          </a:endParaRPr>
        </a:p>
        <a:p xmlns:a="http://schemas.openxmlformats.org/drawingml/2006/main">
          <a:r>
            <a:rPr lang="en-GB" sz="1100" baseline="0" dirty="0" smtClean="0">
              <a:latin typeface="Arial" panose="020B0604020202020204" pitchFamily="34" charset="0"/>
              <a:cs typeface="Arial" panose="020B0604020202020204" pitchFamily="34" charset="0"/>
            </a:rPr>
            <a:t>labour </a:t>
          </a:r>
          <a:r>
            <a:rPr lang="en-GB" sz="1100" baseline="0" dirty="0">
              <a:latin typeface="Arial" panose="020B0604020202020204" pitchFamily="34" charset="0"/>
              <a:cs typeface="Arial" panose="020B0604020202020204" pitchFamily="34" charset="0"/>
            </a:rPr>
            <a:t>force</a:t>
          </a:r>
          <a:endParaRPr lang="en-GB" sz="1100" dirty="0">
            <a:latin typeface="Arial" panose="020B0604020202020204" pitchFamily="34" charset="0"/>
            <a:cs typeface="Arial" panose="020B0604020202020204" pitchFamily="34" charset="0"/>
          </a:endParaRPr>
        </a:p>
      </cdr:txBody>
    </cdr:sp>
  </cdr:relSizeAnchor>
</c:userShapes>
</file>

<file path=ppt/drawings/drawing8.xml><?xml version="1.0" encoding="utf-8"?>
<c:userShapes xmlns:c="http://schemas.openxmlformats.org/drawingml/2006/chart">
  <cdr:relSizeAnchor xmlns:cdr="http://schemas.openxmlformats.org/drawingml/2006/chartDrawing">
    <cdr:from>
      <cdr:x>0.65963</cdr:x>
      <cdr:y>0</cdr:y>
    </cdr:from>
    <cdr:to>
      <cdr:x>0.93068</cdr:x>
      <cdr:y>0.2662</cdr:y>
    </cdr:to>
    <cdr:sp macro="" textlink="">
      <cdr:nvSpPr>
        <cdr:cNvPr id="2" name="TextBox 1"/>
        <cdr:cNvSpPr txBox="1"/>
      </cdr:nvSpPr>
      <cdr:spPr>
        <a:xfrm xmlns:a="http://schemas.openxmlformats.org/drawingml/2006/main">
          <a:off x="2454232" y="-1165714"/>
          <a:ext cx="1008472" cy="803762"/>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GB" sz="1100" dirty="0">
              <a:latin typeface="Arial" panose="020B0604020202020204" pitchFamily="34" charset="0"/>
              <a:cs typeface="Arial" panose="020B0604020202020204" pitchFamily="34" charset="0"/>
            </a:rPr>
            <a:t>Percent year</a:t>
          </a:r>
        </a:p>
        <a:p xmlns:a="http://schemas.openxmlformats.org/drawingml/2006/main">
          <a:r>
            <a:rPr lang="en-GB" sz="1100" dirty="0">
              <a:latin typeface="Arial" panose="020B0604020202020204" pitchFamily="34" charset="0"/>
              <a:cs typeface="Arial" panose="020B0604020202020204" pitchFamily="34" charset="0"/>
            </a:rPr>
            <a:t>on year</a:t>
          </a:r>
        </a:p>
      </cdr:txBody>
    </cdr:sp>
  </cdr:relSizeAnchor>
</c:userShapes>
</file>

<file path=ppt/drawings/drawing9.xml><?xml version="1.0" encoding="utf-8"?>
<c:userShapes xmlns:c="http://schemas.openxmlformats.org/drawingml/2006/chart">
  <cdr:relSizeAnchor xmlns:cdr="http://schemas.openxmlformats.org/drawingml/2006/chartDrawing">
    <cdr:from>
      <cdr:x>0.72121</cdr:x>
      <cdr:y>0.00584</cdr:y>
    </cdr:from>
    <cdr:to>
      <cdr:x>0.95902</cdr:x>
      <cdr:y>0.07651</cdr:y>
    </cdr:to>
    <cdr:sp macro="" textlink="">
      <cdr:nvSpPr>
        <cdr:cNvPr id="2" name="TextBox 1"/>
        <cdr:cNvSpPr txBox="1"/>
      </cdr:nvSpPr>
      <cdr:spPr>
        <a:xfrm xmlns:a="http://schemas.openxmlformats.org/drawingml/2006/main">
          <a:off x="2617754" y="16747"/>
          <a:ext cx="863167" cy="202715"/>
        </a:xfrm>
        <a:prstGeom xmlns:a="http://schemas.openxmlformats.org/drawingml/2006/main" prst="rect">
          <a:avLst/>
        </a:prstGeom>
      </cdr:spPr>
      <cdr:txBody>
        <a:bodyPr xmlns:a="http://schemas.openxmlformats.org/drawingml/2006/main" vertOverflow="clip" vert="horz" rtlCol="0"/>
        <a:lstStyle xmlns:a="http://schemas.openxmlformats.org/drawingml/2006/main"/>
        <a:p xmlns:a="http://schemas.openxmlformats.org/drawingml/2006/main">
          <a:pPr algn="r"/>
          <a:r>
            <a:rPr lang="en-GB" sz="1100" dirty="0">
              <a:latin typeface="Arial"/>
            </a:rPr>
            <a:t>Per cent</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1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6722" name="Rectangle 2"/>
          <p:cNvSpPr>
            <a:spLocks noGrp="1" noChangeArrowheads="1"/>
          </p:cNvSpPr>
          <p:nvPr>
            <p:ph type="hdr" sz="quarter"/>
          </p:nvPr>
        </p:nvSpPr>
        <p:spPr bwMode="auto">
          <a:xfrm>
            <a:off x="0" y="1"/>
            <a:ext cx="2949302" cy="496665"/>
          </a:xfrm>
          <a:prstGeom prst="rect">
            <a:avLst/>
          </a:prstGeom>
          <a:noFill/>
          <a:ln w="9525">
            <a:noFill/>
            <a:miter lim="800000"/>
            <a:headEnd/>
            <a:tailEnd/>
          </a:ln>
          <a:effectLst/>
        </p:spPr>
        <p:txBody>
          <a:bodyPr vert="horz" wrap="square" lIns="95700" tIns="47850" rIns="95700" bIns="47850" numCol="1" anchor="t" anchorCtr="0" compatLnSpc="1">
            <a:prstTxWarp prst="textNoShape">
              <a:avLst/>
            </a:prstTxWarp>
          </a:bodyPr>
          <a:lstStyle>
            <a:lvl1pPr algn="l" defTabSz="957118">
              <a:defRPr sz="1300"/>
            </a:lvl1pPr>
          </a:lstStyle>
          <a:p>
            <a:endParaRPr lang="en-GB"/>
          </a:p>
        </p:txBody>
      </p:sp>
      <p:sp>
        <p:nvSpPr>
          <p:cNvPr id="286723" name="Rectangle 3"/>
          <p:cNvSpPr>
            <a:spLocks noGrp="1" noChangeArrowheads="1"/>
          </p:cNvSpPr>
          <p:nvPr>
            <p:ph type="dt" sz="quarter" idx="1"/>
          </p:nvPr>
        </p:nvSpPr>
        <p:spPr bwMode="auto">
          <a:xfrm>
            <a:off x="3856312" y="1"/>
            <a:ext cx="2949302" cy="496665"/>
          </a:xfrm>
          <a:prstGeom prst="rect">
            <a:avLst/>
          </a:prstGeom>
          <a:noFill/>
          <a:ln w="9525">
            <a:noFill/>
            <a:miter lim="800000"/>
            <a:headEnd/>
            <a:tailEnd/>
          </a:ln>
          <a:effectLst/>
        </p:spPr>
        <p:txBody>
          <a:bodyPr vert="horz" wrap="square" lIns="95700" tIns="47850" rIns="95700" bIns="47850" numCol="1" anchor="t" anchorCtr="0" compatLnSpc="1">
            <a:prstTxWarp prst="textNoShape">
              <a:avLst/>
            </a:prstTxWarp>
          </a:bodyPr>
          <a:lstStyle>
            <a:lvl1pPr algn="r" defTabSz="957118">
              <a:defRPr sz="1300"/>
            </a:lvl1pPr>
          </a:lstStyle>
          <a:p>
            <a:endParaRPr lang="en-GB"/>
          </a:p>
        </p:txBody>
      </p:sp>
      <p:sp>
        <p:nvSpPr>
          <p:cNvPr id="286724" name="Rectangle 4"/>
          <p:cNvSpPr>
            <a:spLocks noGrp="1" noChangeArrowheads="1"/>
          </p:cNvSpPr>
          <p:nvPr>
            <p:ph type="ftr" sz="quarter" idx="2"/>
          </p:nvPr>
        </p:nvSpPr>
        <p:spPr bwMode="auto">
          <a:xfrm>
            <a:off x="0" y="9447435"/>
            <a:ext cx="2949302" cy="496665"/>
          </a:xfrm>
          <a:prstGeom prst="rect">
            <a:avLst/>
          </a:prstGeom>
          <a:noFill/>
          <a:ln w="9525">
            <a:noFill/>
            <a:miter lim="800000"/>
            <a:headEnd/>
            <a:tailEnd/>
          </a:ln>
          <a:effectLst/>
        </p:spPr>
        <p:txBody>
          <a:bodyPr vert="horz" wrap="square" lIns="95700" tIns="47850" rIns="95700" bIns="47850" numCol="1" anchor="b" anchorCtr="0" compatLnSpc="1">
            <a:prstTxWarp prst="textNoShape">
              <a:avLst/>
            </a:prstTxWarp>
          </a:bodyPr>
          <a:lstStyle>
            <a:lvl1pPr algn="l" defTabSz="957118">
              <a:defRPr sz="1300"/>
            </a:lvl1pPr>
          </a:lstStyle>
          <a:p>
            <a:endParaRPr lang="en-GB"/>
          </a:p>
        </p:txBody>
      </p:sp>
      <p:sp>
        <p:nvSpPr>
          <p:cNvPr id="286725" name="Rectangle 5"/>
          <p:cNvSpPr>
            <a:spLocks noGrp="1" noChangeArrowheads="1"/>
          </p:cNvSpPr>
          <p:nvPr>
            <p:ph type="sldNum" sz="quarter" idx="3"/>
          </p:nvPr>
        </p:nvSpPr>
        <p:spPr bwMode="auto">
          <a:xfrm>
            <a:off x="3856312" y="9447435"/>
            <a:ext cx="2949302" cy="496665"/>
          </a:xfrm>
          <a:prstGeom prst="rect">
            <a:avLst/>
          </a:prstGeom>
          <a:noFill/>
          <a:ln w="9525">
            <a:noFill/>
            <a:miter lim="800000"/>
            <a:headEnd/>
            <a:tailEnd/>
          </a:ln>
          <a:effectLst/>
        </p:spPr>
        <p:txBody>
          <a:bodyPr vert="horz" wrap="square" lIns="95700" tIns="47850" rIns="95700" bIns="47850" numCol="1" anchor="b" anchorCtr="0" compatLnSpc="1">
            <a:prstTxWarp prst="textNoShape">
              <a:avLst/>
            </a:prstTxWarp>
          </a:bodyPr>
          <a:lstStyle>
            <a:lvl1pPr algn="r" defTabSz="957118">
              <a:defRPr sz="1300"/>
            </a:lvl1pPr>
          </a:lstStyle>
          <a:p>
            <a:fld id="{1262CEDA-D91A-4F5E-ADB8-91256B92F8B9}" type="slidenum">
              <a:rPr lang="en-GB"/>
              <a:pPr/>
              <a:t>‹#›</a:t>
            </a:fld>
            <a:endParaRPr lang="en-GB"/>
          </a:p>
        </p:txBody>
      </p:sp>
    </p:spTree>
    <p:extLst>
      <p:ext uri="{BB962C8B-B14F-4D97-AF65-F5344CB8AC3E}">
        <p14:creationId xmlns:p14="http://schemas.microsoft.com/office/powerpoint/2010/main" val="411034305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6066" name="Rectangle 2"/>
          <p:cNvSpPr>
            <a:spLocks noGrp="1" noChangeArrowheads="1"/>
          </p:cNvSpPr>
          <p:nvPr>
            <p:ph type="hdr" sz="quarter"/>
          </p:nvPr>
        </p:nvSpPr>
        <p:spPr bwMode="auto">
          <a:xfrm>
            <a:off x="0" y="1"/>
            <a:ext cx="2949302" cy="496665"/>
          </a:xfrm>
          <a:prstGeom prst="rect">
            <a:avLst/>
          </a:prstGeom>
          <a:noFill/>
          <a:ln w="9525">
            <a:noFill/>
            <a:miter lim="800000"/>
            <a:headEnd/>
            <a:tailEnd/>
          </a:ln>
          <a:effectLst/>
        </p:spPr>
        <p:txBody>
          <a:bodyPr vert="horz" wrap="square" lIns="95700" tIns="47850" rIns="95700" bIns="47850" numCol="1" anchor="t" anchorCtr="0" compatLnSpc="1">
            <a:prstTxWarp prst="textNoShape">
              <a:avLst/>
            </a:prstTxWarp>
          </a:bodyPr>
          <a:lstStyle>
            <a:lvl1pPr algn="l" defTabSz="957118" eaLnBrk="0" hangingPunct="0">
              <a:spcBef>
                <a:spcPct val="0"/>
              </a:spcBef>
              <a:buFontTx/>
              <a:buNone/>
              <a:defRPr sz="1300"/>
            </a:lvl1pPr>
          </a:lstStyle>
          <a:p>
            <a:endParaRPr lang="en-GB"/>
          </a:p>
        </p:txBody>
      </p:sp>
      <p:sp>
        <p:nvSpPr>
          <p:cNvPr id="216067" name="Rectangle 3"/>
          <p:cNvSpPr>
            <a:spLocks noGrp="1" noChangeArrowheads="1"/>
          </p:cNvSpPr>
          <p:nvPr>
            <p:ph type="dt" idx="1"/>
          </p:nvPr>
        </p:nvSpPr>
        <p:spPr bwMode="auto">
          <a:xfrm>
            <a:off x="3854790" y="1"/>
            <a:ext cx="2949302" cy="496665"/>
          </a:xfrm>
          <a:prstGeom prst="rect">
            <a:avLst/>
          </a:prstGeom>
          <a:noFill/>
          <a:ln w="9525">
            <a:noFill/>
            <a:miter lim="800000"/>
            <a:headEnd/>
            <a:tailEnd/>
          </a:ln>
          <a:effectLst/>
        </p:spPr>
        <p:txBody>
          <a:bodyPr vert="horz" wrap="square" lIns="95700" tIns="47850" rIns="95700" bIns="47850" numCol="1" anchor="t" anchorCtr="0" compatLnSpc="1">
            <a:prstTxWarp prst="textNoShape">
              <a:avLst/>
            </a:prstTxWarp>
          </a:bodyPr>
          <a:lstStyle>
            <a:lvl1pPr algn="r" defTabSz="957118" eaLnBrk="0" hangingPunct="0">
              <a:spcBef>
                <a:spcPct val="0"/>
              </a:spcBef>
              <a:buFontTx/>
              <a:buNone/>
              <a:defRPr sz="1300"/>
            </a:lvl1pPr>
          </a:lstStyle>
          <a:p>
            <a:endParaRPr lang="en-GB"/>
          </a:p>
        </p:txBody>
      </p:sp>
      <p:sp>
        <p:nvSpPr>
          <p:cNvPr id="216068" name="Rectangle 4"/>
          <p:cNvSpPr>
            <a:spLocks noGrp="1" noRot="1" noChangeAspect="1" noChangeArrowheads="1" noTextEdit="1"/>
          </p:cNvSpPr>
          <p:nvPr>
            <p:ph type="sldImg" idx="2"/>
          </p:nvPr>
        </p:nvSpPr>
        <p:spPr bwMode="auto">
          <a:xfrm>
            <a:off x="88900" y="746125"/>
            <a:ext cx="6627813" cy="3729038"/>
          </a:xfrm>
          <a:prstGeom prst="rect">
            <a:avLst/>
          </a:prstGeom>
          <a:noFill/>
          <a:ln w="9525">
            <a:solidFill>
              <a:srgbClr val="000000"/>
            </a:solidFill>
            <a:miter lim="800000"/>
            <a:headEnd/>
            <a:tailEnd/>
          </a:ln>
          <a:effectLst/>
        </p:spPr>
      </p:sp>
      <p:sp>
        <p:nvSpPr>
          <p:cNvPr id="216069" name="Rectangle 5"/>
          <p:cNvSpPr>
            <a:spLocks noGrp="1" noChangeArrowheads="1"/>
          </p:cNvSpPr>
          <p:nvPr>
            <p:ph type="body" sz="quarter" idx="3"/>
          </p:nvPr>
        </p:nvSpPr>
        <p:spPr bwMode="auto">
          <a:xfrm>
            <a:off x="680258" y="4722946"/>
            <a:ext cx="5445099" cy="4474614"/>
          </a:xfrm>
          <a:prstGeom prst="rect">
            <a:avLst/>
          </a:prstGeom>
          <a:noFill/>
          <a:ln w="9525">
            <a:noFill/>
            <a:miter lim="800000"/>
            <a:headEnd/>
            <a:tailEnd/>
          </a:ln>
          <a:effectLst/>
        </p:spPr>
        <p:txBody>
          <a:bodyPr vert="horz" wrap="square" lIns="95700" tIns="47850" rIns="95700" bIns="4785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216070" name="Rectangle 6"/>
          <p:cNvSpPr>
            <a:spLocks noGrp="1" noChangeArrowheads="1"/>
          </p:cNvSpPr>
          <p:nvPr>
            <p:ph type="ftr" sz="quarter" idx="4"/>
          </p:nvPr>
        </p:nvSpPr>
        <p:spPr bwMode="auto">
          <a:xfrm>
            <a:off x="0" y="9445893"/>
            <a:ext cx="2949302" cy="496665"/>
          </a:xfrm>
          <a:prstGeom prst="rect">
            <a:avLst/>
          </a:prstGeom>
          <a:noFill/>
          <a:ln w="9525">
            <a:noFill/>
            <a:miter lim="800000"/>
            <a:headEnd/>
            <a:tailEnd/>
          </a:ln>
          <a:effectLst/>
        </p:spPr>
        <p:txBody>
          <a:bodyPr vert="horz" wrap="square" lIns="95700" tIns="47850" rIns="95700" bIns="47850" numCol="1" anchor="b" anchorCtr="0" compatLnSpc="1">
            <a:prstTxWarp prst="textNoShape">
              <a:avLst/>
            </a:prstTxWarp>
          </a:bodyPr>
          <a:lstStyle>
            <a:lvl1pPr algn="l" defTabSz="957118" eaLnBrk="0" hangingPunct="0">
              <a:spcBef>
                <a:spcPct val="0"/>
              </a:spcBef>
              <a:buFontTx/>
              <a:buNone/>
              <a:defRPr sz="1300"/>
            </a:lvl1pPr>
          </a:lstStyle>
          <a:p>
            <a:endParaRPr lang="en-GB"/>
          </a:p>
        </p:txBody>
      </p:sp>
      <p:sp>
        <p:nvSpPr>
          <p:cNvPr id="216071" name="Rectangle 7"/>
          <p:cNvSpPr>
            <a:spLocks noGrp="1" noChangeArrowheads="1"/>
          </p:cNvSpPr>
          <p:nvPr>
            <p:ph type="sldNum" sz="quarter" idx="5"/>
          </p:nvPr>
        </p:nvSpPr>
        <p:spPr bwMode="auto">
          <a:xfrm>
            <a:off x="3854790" y="9445893"/>
            <a:ext cx="2949302" cy="496665"/>
          </a:xfrm>
          <a:prstGeom prst="rect">
            <a:avLst/>
          </a:prstGeom>
          <a:noFill/>
          <a:ln w="9525">
            <a:noFill/>
            <a:miter lim="800000"/>
            <a:headEnd/>
            <a:tailEnd/>
          </a:ln>
          <a:effectLst/>
        </p:spPr>
        <p:txBody>
          <a:bodyPr vert="horz" wrap="square" lIns="95700" tIns="47850" rIns="95700" bIns="47850" numCol="1" anchor="b" anchorCtr="0" compatLnSpc="1">
            <a:prstTxWarp prst="textNoShape">
              <a:avLst/>
            </a:prstTxWarp>
          </a:bodyPr>
          <a:lstStyle>
            <a:lvl1pPr algn="r" defTabSz="957118" eaLnBrk="0" hangingPunct="0">
              <a:spcBef>
                <a:spcPct val="0"/>
              </a:spcBef>
              <a:buFontTx/>
              <a:buNone/>
              <a:defRPr sz="1300"/>
            </a:lvl1pPr>
          </a:lstStyle>
          <a:p>
            <a:fld id="{C49C7A71-AB58-4506-90BD-262BDB99E1CC}" type="slidenum">
              <a:rPr lang="en-GB"/>
              <a:pPr/>
              <a:t>‹#›</a:t>
            </a:fld>
            <a:endParaRPr lang="en-GB"/>
          </a:p>
        </p:txBody>
      </p:sp>
    </p:spTree>
    <p:extLst>
      <p:ext uri="{BB962C8B-B14F-4D97-AF65-F5344CB8AC3E}">
        <p14:creationId xmlns:p14="http://schemas.microsoft.com/office/powerpoint/2010/main" val="2270572151"/>
      </p:ext>
    </p:extLst>
  </p:cSld>
  <p:clrMap bg1="lt1" tx1="dk1" bg2="lt2" tx2="dk2" accent1="accent1" accent2="accent2" accent3="accent3" accent4="accent4" accent5="accent5" accent6="accent6" hlink="hlink" folHlink="folHlink"/>
  <p:hf hdr="0" ftr="0" dt="0"/>
  <p:notesStyle>
    <a:lvl1pPr algn="l" rtl="0" fontAlgn="base">
      <a:spcBef>
        <a:spcPct val="30000"/>
      </a:spcBef>
      <a:spcAft>
        <a:spcPct val="0"/>
      </a:spcAft>
      <a:defRPr sz="1200" kern="1200">
        <a:solidFill>
          <a:schemeClr val="tx1"/>
        </a:solidFill>
        <a:latin typeface="Arial" charset="0"/>
        <a:ea typeface="+mn-ea"/>
        <a:cs typeface="Arial" charset="0"/>
      </a:defRPr>
    </a:lvl1pPr>
    <a:lvl2pPr marL="457200" algn="l" rtl="0" fontAlgn="base">
      <a:spcBef>
        <a:spcPct val="30000"/>
      </a:spcBef>
      <a:spcAft>
        <a:spcPct val="0"/>
      </a:spcAft>
      <a:defRPr sz="1200" kern="1200">
        <a:solidFill>
          <a:schemeClr val="tx1"/>
        </a:solidFill>
        <a:latin typeface="Arial" charset="0"/>
        <a:ea typeface="+mn-ea"/>
        <a:cs typeface="Arial" charset="0"/>
      </a:defRPr>
    </a:lvl2pPr>
    <a:lvl3pPr marL="914400" algn="l" rtl="0" fontAlgn="base">
      <a:spcBef>
        <a:spcPct val="30000"/>
      </a:spcBef>
      <a:spcAft>
        <a:spcPct val="0"/>
      </a:spcAft>
      <a:defRPr sz="1200" kern="1200">
        <a:solidFill>
          <a:schemeClr val="tx1"/>
        </a:solidFill>
        <a:latin typeface="Arial" charset="0"/>
        <a:ea typeface="+mn-ea"/>
        <a:cs typeface="Arial" charset="0"/>
      </a:defRPr>
    </a:lvl3pPr>
    <a:lvl4pPr marL="1371600" algn="l" rtl="0" fontAlgn="base">
      <a:spcBef>
        <a:spcPct val="30000"/>
      </a:spcBef>
      <a:spcAft>
        <a:spcPct val="0"/>
      </a:spcAft>
      <a:defRPr sz="1200" kern="1200">
        <a:solidFill>
          <a:schemeClr val="tx1"/>
        </a:solidFill>
        <a:latin typeface="Arial" charset="0"/>
        <a:ea typeface="+mn-ea"/>
        <a:cs typeface="Arial" charset="0"/>
      </a:defRPr>
    </a:lvl4pPr>
    <a:lvl5pPr marL="1828800" algn="l" rtl="0" fontAlgn="base">
      <a:spcBef>
        <a:spcPct val="30000"/>
      </a:spcBef>
      <a:spcAft>
        <a:spcPct val="0"/>
      </a:spcAft>
      <a:defRPr sz="1200" kern="1200">
        <a:solidFill>
          <a:schemeClr val="tx1"/>
        </a:solidFill>
        <a:latin typeface="Arial" charset="0"/>
        <a:ea typeface="+mn-ea"/>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C49C7A71-AB58-4506-90BD-262BDB99E1CC}" type="slidenum">
              <a:rPr lang="en-GB" smtClean="0"/>
              <a:pPr/>
              <a:t>2</a:t>
            </a:fld>
            <a:endParaRPr lang="en-GB"/>
          </a:p>
        </p:txBody>
      </p:sp>
    </p:spTree>
    <p:extLst>
      <p:ext uri="{BB962C8B-B14F-4D97-AF65-F5344CB8AC3E}">
        <p14:creationId xmlns:p14="http://schemas.microsoft.com/office/powerpoint/2010/main" val="26872992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49C7A71-AB58-4506-90BD-262BDB99E1CC}" type="slidenum">
              <a:rPr lang="en-GB" smtClean="0"/>
              <a:pPr/>
              <a:t>5</a:t>
            </a:fld>
            <a:endParaRPr lang="en-GB"/>
          </a:p>
        </p:txBody>
      </p:sp>
    </p:spTree>
    <p:extLst>
      <p:ext uri="{BB962C8B-B14F-4D97-AF65-F5344CB8AC3E}">
        <p14:creationId xmlns:p14="http://schemas.microsoft.com/office/powerpoint/2010/main" val="29064202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83493" fontAlgn="auto">
              <a:spcBef>
                <a:spcPts val="0"/>
              </a:spcBef>
              <a:spcAft>
                <a:spcPts val="0"/>
              </a:spcAft>
              <a:defRPr/>
            </a:pPr>
            <a:endParaRPr lang="en-GB" dirty="0"/>
          </a:p>
        </p:txBody>
      </p:sp>
      <p:sp>
        <p:nvSpPr>
          <p:cNvPr id="4" name="Slide Number Placeholder 3"/>
          <p:cNvSpPr>
            <a:spLocks noGrp="1"/>
          </p:cNvSpPr>
          <p:nvPr>
            <p:ph type="sldNum" sz="quarter" idx="10"/>
          </p:nvPr>
        </p:nvSpPr>
        <p:spPr/>
        <p:txBody>
          <a:bodyPr/>
          <a:lstStyle/>
          <a:p>
            <a:fld id="{C49C7A71-AB58-4506-90BD-262BDB99E1CC}" type="slidenum">
              <a:rPr lang="en-GB" smtClean="0"/>
              <a:pPr/>
              <a:t>6</a:t>
            </a:fld>
            <a:endParaRPr lang="en-GB"/>
          </a:p>
        </p:txBody>
      </p:sp>
    </p:spTree>
    <p:extLst>
      <p:ext uri="{BB962C8B-B14F-4D97-AF65-F5344CB8AC3E}">
        <p14:creationId xmlns:p14="http://schemas.microsoft.com/office/powerpoint/2010/main" val="5615401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49C7A71-AB58-4506-90BD-262BDB99E1CC}" type="slidenum">
              <a:rPr lang="en-GB" smtClean="0"/>
              <a:pPr/>
              <a:t>9</a:t>
            </a:fld>
            <a:endParaRPr lang="en-GB"/>
          </a:p>
        </p:txBody>
      </p:sp>
    </p:spTree>
    <p:extLst>
      <p:ext uri="{BB962C8B-B14F-4D97-AF65-F5344CB8AC3E}">
        <p14:creationId xmlns:p14="http://schemas.microsoft.com/office/powerpoint/2010/main" val="8781376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defRPr>
            </a:lvl1pPr>
            <a:lvl2pPr marL="744183" indent="-286224" eaLnBrk="0" hangingPunct="0">
              <a:defRPr>
                <a:solidFill>
                  <a:schemeClr val="tx1"/>
                </a:solidFill>
                <a:latin typeface="Arial" pitchFamily="34" charset="0"/>
              </a:defRPr>
            </a:lvl2pPr>
            <a:lvl3pPr marL="1144897" indent="-228980" eaLnBrk="0" hangingPunct="0">
              <a:defRPr>
                <a:solidFill>
                  <a:schemeClr val="tx1"/>
                </a:solidFill>
                <a:latin typeface="Arial" pitchFamily="34" charset="0"/>
              </a:defRPr>
            </a:lvl3pPr>
            <a:lvl4pPr marL="1602855" indent="-228980" eaLnBrk="0" hangingPunct="0">
              <a:defRPr>
                <a:solidFill>
                  <a:schemeClr val="tx1"/>
                </a:solidFill>
                <a:latin typeface="Arial" pitchFamily="34" charset="0"/>
              </a:defRPr>
            </a:lvl4pPr>
            <a:lvl5pPr marL="2060815" indent="-228980" eaLnBrk="0" hangingPunct="0">
              <a:defRPr>
                <a:solidFill>
                  <a:schemeClr val="tx1"/>
                </a:solidFill>
                <a:latin typeface="Arial" pitchFamily="34" charset="0"/>
              </a:defRPr>
            </a:lvl5pPr>
            <a:lvl6pPr marL="2518773" indent="-228980" eaLnBrk="0" fontAlgn="base" hangingPunct="0">
              <a:spcBef>
                <a:spcPct val="0"/>
              </a:spcBef>
              <a:spcAft>
                <a:spcPct val="0"/>
              </a:spcAft>
              <a:defRPr>
                <a:solidFill>
                  <a:schemeClr val="tx1"/>
                </a:solidFill>
                <a:latin typeface="Arial" pitchFamily="34" charset="0"/>
              </a:defRPr>
            </a:lvl6pPr>
            <a:lvl7pPr marL="2976732" indent="-228980" eaLnBrk="0" fontAlgn="base" hangingPunct="0">
              <a:spcBef>
                <a:spcPct val="0"/>
              </a:spcBef>
              <a:spcAft>
                <a:spcPct val="0"/>
              </a:spcAft>
              <a:defRPr>
                <a:solidFill>
                  <a:schemeClr val="tx1"/>
                </a:solidFill>
                <a:latin typeface="Arial" pitchFamily="34" charset="0"/>
              </a:defRPr>
            </a:lvl7pPr>
            <a:lvl8pPr marL="3434690" indent="-228980" eaLnBrk="0" fontAlgn="base" hangingPunct="0">
              <a:spcBef>
                <a:spcPct val="0"/>
              </a:spcBef>
              <a:spcAft>
                <a:spcPct val="0"/>
              </a:spcAft>
              <a:defRPr>
                <a:solidFill>
                  <a:schemeClr val="tx1"/>
                </a:solidFill>
                <a:latin typeface="Arial" pitchFamily="34" charset="0"/>
              </a:defRPr>
            </a:lvl8pPr>
            <a:lvl9pPr marL="3892650" indent="-228980" eaLnBrk="0" fontAlgn="base" hangingPunct="0">
              <a:spcBef>
                <a:spcPct val="0"/>
              </a:spcBef>
              <a:spcAft>
                <a:spcPct val="0"/>
              </a:spcAft>
              <a:defRPr>
                <a:solidFill>
                  <a:schemeClr val="tx1"/>
                </a:solidFill>
                <a:latin typeface="Arial" pitchFamily="34" charset="0"/>
              </a:defRPr>
            </a:lvl9pPr>
          </a:lstStyle>
          <a:p>
            <a:pPr eaLnBrk="1" hangingPunct="1"/>
            <a:fld id="{B8DE9DF3-CD3B-4EB8-B5CB-3911F811F7E3}" type="slidenum">
              <a:rPr lang="en-GB" smtClean="0">
                <a:solidFill>
                  <a:srgbClr val="000000"/>
                </a:solidFill>
              </a:rPr>
              <a:pPr eaLnBrk="1" hangingPunct="1"/>
              <a:t>18</a:t>
            </a:fld>
            <a:endParaRPr lang="en-GB" smtClean="0">
              <a:solidFill>
                <a:srgbClr val="000000"/>
              </a:solidFill>
            </a:endParaRPr>
          </a:p>
        </p:txBody>
      </p:sp>
      <p:sp>
        <p:nvSpPr>
          <p:cNvPr id="77827" name="Rectangle 1026"/>
          <p:cNvSpPr>
            <a:spLocks noGrp="1" noRot="1" noChangeAspect="1" noChangeArrowheads="1" noTextEdit="1"/>
          </p:cNvSpPr>
          <p:nvPr>
            <p:ph type="sldImg"/>
          </p:nvPr>
        </p:nvSpPr>
        <p:spPr bwMode="auto">
          <a:xfrm>
            <a:off x="88900" y="744538"/>
            <a:ext cx="6630988" cy="3730625"/>
          </a:xfrm>
          <a:solidFill>
            <a:srgbClr val="FFFFFF"/>
          </a:solidFill>
          <a:ln>
            <a:solidFill>
              <a:srgbClr val="000000"/>
            </a:solidFill>
            <a:miter lim="800000"/>
            <a:headEnd/>
            <a:tailEnd/>
          </a:ln>
        </p:spPr>
      </p:sp>
      <p:sp>
        <p:nvSpPr>
          <p:cNvPr id="77828" name="Rectangle 1027"/>
          <p:cNvSpPr>
            <a:spLocks noGrp="1" noChangeArrowheads="1"/>
          </p:cNvSpPr>
          <p:nvPr>
            <p:ph type="body" idx="1"/>
          </p:nvPr>
        </p:nvSpPr>
        <p:spPr bwMode="auto">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endParaRPr lang="en-US" smtClean="0">
              <a:latin typeface="Arial" pitchFamily="34" charset="0"/>
              <a:ea typeface="ＭＳ Ｐゴシック" pitchFamily="34"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defRPr>
            </a:lvl1pPr>
            <a:lvl2pPr marL="744183" indent="-286224" eaLnBrk="0" hangingPunct="0">
              <a:defRPr>
                <a:solidFill>
                  <a:schemeClr val="tx1"/>
                </a:solidFill>
                <a:latin typeface="Arial" pitchFamily="34" charset="0"/>
              </a:defRPr>
            </a:lvl2pPr>
            <a:lvl3pPr marL="1144897" indent="-228980" eaLnBrk="0" hangingPunct="0">
              <a:defRPr>
                <a:solidFill>
                  <a:schemeClr val="tx1"/>
                </a:solidFill>
                <a:latin typeface="Arial" pitchFamily="34" charset="0"/>
              </a:defRPr>
            </a:lvl3pPr>
            <a:lvl4pPr marL="1602855" indent="-228980" eaLnBrk="0" hangingPunct="0">
              <a:defRPr>
                <a:solidFill>
                  <a:schemeClr val="tx1"/>
                </a:solidFill>
                <a:latin typeface="Arial" pitchFamily="34" charset="0"/>
              </a:defRPr>
            </a:lvl4pPr>
            <a:lvl5pPr marL="2060815" indent="-228980" eaLnBrk="0" hangingPunct="0">
              <a:defRPr>
                <a:solidFill>
                  <a:schemeClr val="tx1"/>
                </a:solidFill>
                <a:latin typeface="Arial" pitchFamily="34" charset="0"/>
              </a:defRPr>
            </a:lvl5pPr>
            <a:lvl6pPr marL="2518773" indent="-228980" eaLnBrk="0" fontAlgn="base" hangingPunct="0">
              <a:spcBef>
                <a:spcPct val="0"/>
              </a:spcBef>
              <a:spcAft>
                <a:spcPct val="0"/>
              </a:spcAft>
              <a:defRPr>
                <a:solidFill>
                  <a:schemeClr val="tx1"/>
                </a:solidFill>
                <a:latin typeface="Arial" pitchFamily="34" charset="0"/>
              </a:defRPr>
            </a:lvl6pPr>
            <a:lvl7pPr marL="2976732" indent="-228980" eaLnBrk="0" fontAlgn="base" hangingPunct="0">
              <a:spcBef>
                <a:spcPct val="0"/>
              </a:spcBef>
              <a:spcAft>
                <a:spcPct val="0"/>
              </a:spcAft>
              <a:defRPr>
                <a:solidFill>
                  <a:schemeClr val="tx1"/>
                </a:solidFill>
                <a:latin typeface="Arial" pitchFamily="34" charset="0"/>
              </a:defRPr>
            </a:lvl7pPr>
            <a:lvl8pPr marL="3434690" indent="-228980" eaLnBrk="0" fontAlgn="base" hangingPunct="0">
              <a:spcBef>
                <a:spcPct val="0"/>
              </a:spcBef>
              <a:spcAft>
                <a:spcPct val="0"/>
              </a:spcAft>
              <a:defRPr>
                <a:solidFill>
                  <a:schemeClr val="tx1"/>
                </a:solidFill>
                <a:latin typeface="Arial" pitchFamily="34" charset="0"/>
              </a:defRPr>
            </a:lvl8pPr>
            <a:lvl9pPr marL="3892650" indent="-228980" eaLnBrk="0" fontAlgn="base" hangingPunct="0">
              <a:spcBef>
                <a:spcPct val="0"/>
              </a:spcBef>
              <a:spcAft>
                <a:spcPct val="0"/>
              </a:spcAft>
              <a:defRPr>
                <a:solidFill>
                  <a:schemeClr val="tx1"/>
                </a:solidFill>
                <a:latin typeface="Arial" pitchFamily="34" charset="0"/>
              </a:defRPr>
            </a:lvl9pPr>
          </a:lstStyle>
          <a:p>
            <a:pPr eaLnBrk="1" hangingPunct="1"/>
            <a:fld id="{BF069805-ACB0-422C-9130-CE141BADB83E}" type="slidenum">
              <a:rPr lang="en-GB">
                <a:solidFill>
                  <a:srgbClr val="000000"/>
                </a:solidFill>
              </a:rPr>
              <a:pPr eaLnBrk="1" hangingPunct="1"/>
              <a:t>19</a:t>
            </a:fld>
            <a:endParaRPr lang="en-GB">
              <a:solidFill>
                <a:srgbClr val="000000"/>
              </a:solidFill>
            </a:endParaRPr>
          </a:p>
        </p:txBody>
      </p:sp>
      <p:sp>
        <p:nvSpPr>
          <p:cNvPr id="78851" name="Rectangle 1026"/>
          <p:cNvSpPr>
            <a:spLocks noGrp="1" noRot="1" noChangeAspect="1" noChangeArrowheads="1" noTextEdit="1"/>
          </p:cNvSpPr>
          <p:nvPr>
            <p:ph type="sldImg"/>
          </p:nvPr>
        </p:nvSpPr>
        <p:spPr bwMode="auto">
          <a:xfrm>
            <a:off x="90488" y="746125"/>
            <a:ext cx="6627812" cy="3729038"/>
          </a:xfrm>
          <a:solidFill>
            <a:srgbClr val="FFFFFF"/>
          </a:solidFill>
          <a:ln>
            <a:solidFill>
              <a:srgbClr val="000000"/>
            </a:solidFill>
            <a:miter lim="800000"/>
            <a:headEnd/>
            <a:tailEnd/>
          </a:ln>
        </p:spPr>
      </p:sp>
      <p:sp>
        <p:nvSpPr>
          <p:cNvPr id="78852" name="Rectangle 1027"/>
          <p:cNvSpPr>
            <a:spLocks noGrp="1" noChangeArrowheads="1"/>
          </p:cNvSpPr>
          <p:nvPr>
            <p:ph type="body" idx="1"/>
          </p:nvPr>
        </p:nvSpPr>
        <p:spPr bwMode="auto">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endParaRPr lang="en-US" smtClean="0">
              <a:latin typeface="Arial" pitchFamily="34" charset="0"/>
              <a:ea typeface="ＭＳ Ｐゴシック" pitchFamily="34"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 very broad theme but only 5 minutes</a:t>
            </a:r>
          </a:p>
          <a:p>
            <a:r>
              <a:rPr lang="en-GB" dirty="0" smtClean="0"/>
              <a:t>So will touch on a</a:t>
            </a:r>
            <a:r>
              <a:rPr lang="en-GB" baseline="0" dirty="0" smtClean="0"/>
              <a:t> few lessons we have learnt from the crisis…</a:t>
            </a:r>
          </a:p>
          <a:p>
            <a:r>
              <a:rPr lang="en-GB" baseline="0" dirty="0" smtClean="0"/>
              <a:t>Questions we now face…</a:t>
            </a:r>
          </a:p>
          <a:p>
            <a:r>
              <a:rPr lang="en-GB" baseline="0" dirty="0" smtClean="0"/>
              <a:t>And links between the themes</a:t>
            </a:r>
            <a:endParaRPr lang="en-GB" dirty="0"/>
          </a:p>
        </p:txBody>
      </p:sp>
      <p:sp>
        <p:nvSpPr>
          <p:cNvPr id="4" name="Slide Number Placeholder 3"/>
          <p:cNvSpPr>
            <a:spLocks noGrp="1"/>
          </p:cNvSpPr>
          <p:nvPr>
            <p:ph type="sldNum" sz="quarter" idx="10"/>
          </p:nvPr>
        </p:nvSpPr>
        <p:spPr/>
        <p:txBody>
          <a:bodyPr/>
          <a:lstStyle/>
          <a:p>
            <a:fld id="{C49C7A71-AB58-4506-90BD-262BDB99E1CC}" type="slidenum">
              <a:rPr lang="en-GB" smtClean="0">
                <a:solidFill>
                  <a:prstClr val="black"/>
                </a:solidFill>
              </a:rPr>
              <a:pPr/>
              <a:t>24</a:t>
            </a:fld>
            <a:endParaRPr lang="en-GB">
              <a:solidFill>
                <a:prstClr val="black"/>
              </a:solidFill>
            </a:endParaRPr>
          </a:p>
        </p:txBody>
      </p:sp>
    </p:spTree>
    <p:extLst>
      <p:ext uri="{BB962C8B-B14F-4D97-AF65-F5344CB8AC3E}">
        <p14:creationId xmlns:p14="http://schemas.microsoft.com/office/powerpoint/2010/main" val="21265765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g"/><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g"/><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8613"/>
            <a:ext cx="7772400" cy="1101725"/>
          </a:xfrm>
          <a:prstGeom prst="rect">
            <a:avLst/>
          </a:prstGeom>
        </p:spPr>
        <p:txBody>
          <a:bodyPr/>
          <a:lstStyle>
            <a:lvl1pPr>
              <a:defRPr sz="2400" b="1"/>
            </a:lvl1pPr>
          </a:lstStyle>
          <a:p>
            <a:r>
              <a:rPr lang="en-GB" dirty="0" smtClean="0"/>
              <a:t>Click to edit Master title style</a:t>
            </a:r>
            <a:endParaRPr lang="en-US" dirty="0"/>
          </a:p>
        </p:txBody>
      </p:sp>
      <p:sp>
        <p:nvSpPr>
          <p:cNvPr id="3" name="Subtitle 2"/>
          <p:cNvSpPr>
            <a:spLocks noGrp="1"/>
          </p:cNvSpPr>
          <p:nvPr>
            <p:ph type="subTitle" idx="1"/>
          </p:nvPr>
        </p:nvSpPr>
        <p:spPr>
          <a:xfrm>
            <a:off x="1371600" y="2914650"/>
            <a:ext cx="6400800" cy="131445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smtClean="0"/>
              <a:t>Click to edit Master subtitle style</a:t>
            </a:r>
            <a:endParaRPr lang="en-US"/>
          </a:p>
        </p:txBody>
      </p:sp>
      <p:sp>
        <p:nvSpPr>
          <p:cNvPr id="5" name="Footer Placeholder 4"/>
          <p:cNvSpPr>
            <a:spLocks noGrp="1"/>
          </p:cNvSpPr>
          <p:nvPr>
            <p:ph type="ftr" sz="quarter" idx="11"/>
          </p:nvPr>
        </p:nvSpPr>
        <p:spPr>
          <a:xfrm>
            <a:off x="5619542" y="4551862"/>
            <a:ext cx="2895600" cy="274637"/>
          </a:xfrm>
          <a:prstGeom prst="rect">
            <a:avLst/>
          </a:prstGeom>
        </p:spPr>
        <p:txBody>
          <a:bodyPr/>
          <a:lstStyle>
            <a:lvl1pPr marL="0" indent="0">
              <a:buFont typeface="+mj-lt"/>
              <a:buNone/>
              <a:defRPr sz="800">
                <a:solidFill>
                  <a:srgbClr val="898989"/>
                </a:solidFill>
              </a:defRPr>
            </a:lvl1pPr>
          </a:lstStyle>
          <a:p>
            <a:pPr algn="r"/>
            <a:r>
              <a:rPr lang="en-GB" smtClean="0"/>
              <a:t>Running title - to change choose Insert, Header and Footer</a:t>
            </a:r>
            <a:endParaRPr lang="en-GB" dirty="0"/>
          </a:p>
        </p:txBody>
      </p:sp>
    </p:spTree>
    <p:extLst>
      <p:ext uri="{BB962C8B-B14F-4D97-AF65-F5344CB8AC3E}">
        <p14:creationId xmlns:p14="http://schemas.microsoft.com/office/powerpoint/2010/main" val="15036909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6375"/>
            <a:ext cx="2057400" cy="4387850"/>
          </a:xfrm>
          <a:prstGeom prst="rect">
            <a:avLst/>
          </a:prstGeo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457200" y="206375"/>
            <a:ext cx="6019800" cy="4387850"/>
          </a:xfrm>
          <a:prstGeom prst="rect">
            <a:avLst/>
          </a:prstGeo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a:xfrm>
            <a:off x="457200" y="4767263"/>
            <a:ext cx="2133600" cy="274637"/>
          </a:xfrm>
          <a:prstGeom prst="rect">
            <a:avLst/>
          </a:prstGeom>
        </p:spPr>
        <p:txBody>
          <a:bodyPr/>
          <a:lstStyle/>
          <a:p>
            <a:endParaRPr lang="en-US"/>
          </a:p>
        </p:txBody>
      </p:sp>
      <p:sp>
        <p:nvSpPr>
          <p:cNvPr id="5" name="Footer Placeholder 4"/>
          <p:cNvSpPr>
            <a:spLocks noGrp="1"/>
          </p:cNvSpPr>
          <p:nvPr>
            <p:ph type="ftr" sz="quarter" idx="11"/>
          </p:nvPr>
        </p:nvSpPr>
        <p:spPr>
          <a:xfrm>
            <a:off x="3124200" y="4767263"/>
            <a:ext cx="2895600" cy="274637"/>
          </a:xfrm>
          <a:prstGeom prst="rect">
            <a:avLst/>
          </a:prstGeom>
        </p:spPr>
        <p:txBody>
          <a:bodyPr/>
          <a:lstStyle/>
          <a:p>
            <a:r>
              <a:rPr lang="en-US" smtClean="0"/>
              <a:t>Running title - to change choose Insert, Header and Footer</a:t>
            </a:r>
            <a:endParaRPr lang="en-US"/>
          </a:p>
        </p:txBody>
      </p:sp>
      <p:sp>
        <p:nvSpPr>
          <p:cNvPr id="6" name="Slide Number Placeholder 5"/>
          <p:cNvSpPr>
            <a:spLocks noGrp="1"/>
          </p:cNvSpPr>
          <p:nvPr>
            <p:ph type="sldNum" sz="quarter" idx="12"/>
          </p:nvPr>
        </p:nvSpPr>
        <p:spPr>
          <a:xfrm>
            <a:off x="6553200" y="4767263"/>
            <a:ext cx="2133600" cy="274637"/>
          </a:xfrm>
          <a:prstGeom prst="rect">
            <a:avLst/>
          </a:prstGeom>
        </p:spPr>
        <p:txBody>
          <a:bodyPr/>
          <a:lstStyle/>
          <a:p>
            <a:fld id="{7AA01D6D-DC5F-D748-8A5A-78885A612CE9}" type="slidenum">
              <a:rPr lang="en-US" smtClean="0"/>
              <a:t>‹#›</a:t>
            </a:fld>
            <a:endParaRPr lang="en-US"/>
          </a:p>
        </p:txBody>
      </p:sp>
    </p:spTree>
    <p:extLst>
      <p:ext uri="{BB962C8B-B14F-4D97-AF65-F5344CB8AC3E}">
        <p14:creationId xmlns:p14="http://schemas.microsoft.com/office/powerpoint/2010/main" val="15049557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3"/>
            <a:ext cx="7772400" cy="1102519"/>
          </a:xfrm>
        </p:spPr>
        <p:txBody>
          <a:bodyPr/>
          <a:lstStyle/>
          <a:p>
            <a:r>
              <a:rPr lang="en-GB"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smtClean="0"/>
              <a:t>Click to edit Master subtitle style</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smtClean="0"/>
              <a:t>Running title - to change choose Insert, Header and Footer</a:t>
            </a:r>
            <a:endParaRPr lang="en-US"/>
          </a:p>
        </p:txBody>
      </p:sp>
      <p:sp>
        <p:nvSpPr>
          <p:cNvPr id="6" name="Slide Number Placeholder 5"/>
          <p:cNvSpPr>
            <a:spLocks noGrp="1"/>
          </p:cNvSpPr>
          <p:nvPr>
            <p:ph type="sldNum" sz="quarter" idx="12"/>
          </p:nvPr>
        </p:nvSpPr>
        <p:spPr/>
        <p:txBody>
          <a:bodyPr/>
          <a:lstStyle/>
          <a:p>
            <a:fld id="{A9EC7F5D-3F6E-AF4C-BDFC-068DDDCC66F5}" type="slidenum">
              <a:rPr lang="en-US" smtClean="0"/>
              <a:t>‹#›</a:t>
            </a:fld>
            <a:endParaRPr lang="en-US"/>
          </a:p>
        </p:txBody>
      </p:sp>
    </p:spTree>
    <p:extLst>
      <p:ext uri="{BB962C8B-B14F-4D97-AF65-F5344CB8AC3E}">
        <p14:creationId xmlns:p14="http://schemas.microsoft.com/office/powerpoint/2010/main" val="27104209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smtClean="0"/>
              <a:t>Running title - to change choose Insert, Header and Footer</a:t>
            </a:r>
            <a:endParaRPr lang="en-US"/>
          </a:p>
        </p:txBody>
      </p:sp>
      <p:sp>
        <p:nvSpPr>
          <p:cNvPr id="6" name="Slide Number Placeholder 5"/>
          <p:cNvSpPr>
            <a:spLocks noGrp="1"/>
          </p:cNvSpPr>
          <p:nvPr>
            <p:ph type="sldNum" sz="quarter" idx="12"/>
          </p:nvPr>
        </p:nvSpPr>
        <p:spPr/>
        <p:txBody>
          <a:bodyPr/>
          <a:lstStyle/>
          <a:p>
            <a:fld id="{A9EC7F5D-3F6E-AF4C-BDFC-068DDDCC66F5}" type="slidenum">
              <a:rPr lang="en-US" smtClean="0"/>
              <a:t>‹#›</a:t>
            </a:fld>
            <a:endParaRPr lang="en-US"/>
          </a:p>
        </p:txBody>
      </p:sp>
    </p:spTree>
    <p:extLst>
      <p:ext uri="{BB962C8B-B14F-4D97-AF65-F5344CB8AC3E}">
        <p14:creationId xmlns:p14="http://schemas.microsoft.com/office/powerpoint/2010/main" val="315219700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GB"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smtClean="0"/>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smtClean="0"/>
              <a:t>Running title - to change choose Insert, Header and Footer</a:t>
            </a:r>
            <a:endParaRPr lang="en-US"/>
          </a:p>
        </p:txBody>
      </p:sp>
      <p:sp>
        <p:nvSpPr>
          <p:cNvPr id="6" name="Slide Number Placeholder 5"/>
          <p:cNvSpPr>
            <a:spLocks noGrp="1"/>
          </p:cNvSpPr>
          <p:nvPr>
            <p:ph type="sldNum" sz="quarter" idx="12"/>
          </p:nvPr>
        </p:nvSpPr>
        <p:spPr/>
        <p:txBody>
          <a:bodyPr/>
          <a:lstStyle/>
          <a:p>
            <a:fld id="{A9EC7F5D-3F6E-AF4C-BDFC-068DDDCC66F5}" type="slidenum">
              <a:rPr lang="en-US" smtClean="0"/>
              <a:t>‹#›</a:t>
            </a:fld>
            <a:endParaRPr lang="en-US"/>
          </a:p>
        </p:txBody>
      </p:sp>
    </p:spTree>
    <p:extLst>
      <p:ext uri="{BB962C8B-B14F-4D97-AF65-F5344CB8AC3E}">
        <p14:creationId xmlns:p14="http://schemas.microsoft.com/office/powerpoint/2010/main" val="91782788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smtClean="0"/>
              <a:t>Running title - to change choose Insert, Header and Footer</a:t>
            </a:r>
            <a:endParaRPr lang="en-US"/>
          </a:p>
        </p:txBody>
      </p:sp>
      <p:sp>
        <p:nvSpPr>
          <p:cNvPr id="7" name="Slide Number Placeholder 6"/>
          <p:cNvSpPr>
            <a:spLocks noGrp="1"/>
          </p:cNvSpPr>
          <p:nvPr>
            <p:ph type="sldNum" sz="quarter" idx="12"/>
          </p:nvPr>
        </p:nvSpPr>
        <p:spPr/>
        <p:txBody>
          <a:bodyPr/>
          <a:lstStyle/>
          <a:p>
            <a:fld id="{A9EC7F5D-3F6E-AF4C-BDFC-068DDDCC66F5}" type="slidenum">
              <a:rPr lang="en-US" smtClean="0"/>
              <a:t>‹#›</a:t>
            </a:fld>
            <a:endParaRPr lang="en-US"/>
          </a:p>
        </p:txBody>
      </p:sp>
    </p:spTree>
    <p:extLst>
      <p:ext uri="{BB962C8B-B14F-4D97-AF65-F5344CB8AC3E}">
        <p14:creationId xmlns:p14="http://schemas.microsoft.com/office/powerpoint/2010/main" val="400096407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4645033"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33"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r>
              <a:rPr lang="en-US" smtClean="0"/>
              <a:t>Running title - to change choose Insert, Header and Footer</a:t>
            </a:r>
            <a:endParaRPr lang="en-US"/>
          </a:p>
        </p:txBody>
      </p:sp>
      <p:sp>
        <p:nvSpPr>
          <p:cNvPr id="9" name="Slide Number Placeholder 8"/>
          <p:cNvSpPr>
            <a:spLocks noGrp="1"/>
          </p:cNvSpPr>
          <p:nvPr>
            <p:ph type="sldNum" sz="quarter" idx="12"/>
          </p:nvPr>
        </p:nvSpPr>
        <p:spPr/>
        <p:txBody>
          <a:bodyPr/>
          <a:lstStyle/>
          <a:p>
            <a:fld id="{A9EC7F5D-3F6E-AF4C-BDFC-068DDDCC66F5}" type="slidenum">
              <a:rPr lang="en-US" smtClean="0"/>
              <a:t>‹#›</a:t>
            </a:fld>
            <a:endParaRPr lang="en-US"/>
          </a:p>
        </p:txBody>
      </p:sp>
    </p:spTree>
    <p:extLst>
      <p:ext uri="{BB962C8B-B14F-4D97-AF65-F5344CB8AC3E}">
        <p14:creationId xmlns:p14="http://schemas.microsoft.com/office/powerpoint/2010/main" val="8197563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r>
              <a:rPr lang="en-US" smtClean="0"/>
              <a:t>Running title - to change choose Insert, Header and Footer</a:t>
            </a:r>
            <a:endParaRPr lang="en-US"/>
          </a:p>
        </p:txBody>
      </p:sp>
      <p:sp>
        <p:nvSpPr>
          <p:cNvPr id="5" name="Slide Number Placeholder 4"/>
          <p:cNvSpPr>
            <a:spLocks noGrp="1"/>
          </p:cNvSpPr>
          <p:nvPr>
            <p:ph type="sldNum" sz="quarter" idx="12"/>
          </p:nvPr>
        </p:nvSpPr>
        <p:spPr/>
        <p:txBody>
          <a:bodyPr/>
          <a:lstStyle/>
          <a:p>
            <a:fld id="{A9EC7F5D-3F6E-AF4C-BDFC-068DDDCC66F5}" type="slidenum">
              <a:rPr lang="en-US" smtClean="0"/>
              <a:t>‹#›</a:t>
            </a:fld>
            <a:endParaRPr lang="en-US"/>
          </a:p>
        </p:txBody>
      </p:sp>
    </p:spTree>
    <p:extLst>
      <p:ext uri="{BB962C8B-B14F-4D97-AF65-F5344CB8AC3E}">
        <p14:creationId xmlns:p14="http://schemas.microsoft.com/office/powerpoint/2010/main" val="253996395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r>
              <a:rPr lang="en-US" smtClean="0"/>
              <a:t>Running title - to change choose Insert, Header and Footer</a:t>
            </a:r>
            <a:endParaRPr lang="en-US"/>
          </a:p>
        </p:txBody>
      </p:sp>
      <p:sp>
        <p:nvSpPr>
          <p:cNvPr id="4" name="Slide Number Placeholder 3"/>
          <p:cNvSpPr>
            <a:spLocks noGrp="1"/>
          </p:cNvSpPr>
          <p:nvPr>
            <p:ph type="sldNum" sz="quarter" idx="12"/>
          </p:nvPr>
        </p:nvSpPr>
        <p:spPr/>
        <p:txBody>
          <a:bodyPr/>
          <a:lstStyle/>
          <a:p>
            <a:fld id="{A9EC7F5D-3F6E-AF4C-BDFC-068DDDCC66F5}" type="slidenum">
              <a:rPr lang="en-US" smtClean="0"/>
              <a:t>‹#›</a:t>
            </a:fld>
            <a:endParaRPr lang="en-US"/>
          </a:p>
        </p:txBody>
      </p:sp>
    </p:spTree>
    <p:extLst>
      <p:ext uri="{BB962C8B-B14F-4D97-AF65-F5344CB8AC3E}">
        <p14:creationId xmlns:p14="http://schemas.microsoft.com/office/powerpoint/2010/main" val="89089710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9" y="204787"/>
            <a:ext cx="3008313" cy="871538"/>
          </a:xfrm>
        </p:spPr>
        <p:txBody>
          <a:bodyPr anchor="b"/>
          <a:lstStyle>
            <a:lvl1pPr algn="l">
              <a:defRPr sz="2000" b="1"/>
            </a:lvl1pPr>
          </a:lstStyle>
          <a:p>
            <a:r>
              <a:rPr lang="en-GB" smtClean="0"/>
              <a:t>Click to edit Master title style</a:t>
            </a:r>
            <a:endParaRPr lang="en-US"/>
          </a:p>
        </p:txBody>
      </p:sp>
      <p:sp>
        <p:nvSpPr>
          <p:cNvPr id="3" name="Content Placeholder 2"/>
          <p:cNvSpPr>
            <a:spLocks noGrp="1"/>
          </p:cNvSpPr>
          <p:nvPr>
            <p:ph idx="1"/>
          </p:nvPr>
        </p:nvSpPr>
        <p:spPr>
          <a:xfrm>
            <a:off x="3575050" y="204792"/>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457209" y="1076328"/>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smtClean="0"/>
              <a:t>Running title - to change choose Insert, Header and Footer</a:t>
            </a:r>
            <a:endParaRPr lang="en-US"/>
          </a:p>
        </p:txBody>
      </p:sp>
      <p:sp>
        <p:nvSpPr>
          <p:cNvPr id="7" name="Slide Number Placeholder 6"/>
          <p:cNvSpPr>
            <a:spLocks noGrp="1"/>
          </p:cNvSpPr>
          <p:nvPr>
            <p:ph type="sldNum" sz="quarter" idx="12"/>
          </p:nvPr>
        </p:nvSpPr>
        <p:spPr/>
        <p:txBody>
          <a:bodyPr/>
          <a:lstStyle/>
          <a:p>
            <a:fld id="{A9EC7F5D-3F6E-AF4C-BDFC-068DDDCC66F5}" type="slidenum">
              <a:rPr lang="en-US" smtClean="0"/>
              <a:t>‹#›</a:t>
            </a:fld>
            <a:endParaRPr lang="en-US"/>
          </a:p>
        </p:txBody>
      </p:sp>
    </p:spTree>
    <p:extLst>
      <p:ext uri="{BB962C8B-B14F-4D97-AF65-F5344CB8AC3E}">
        <p14:creationId xmlns:p14="http://schemas.microsoft.com/office/powerpoint/2010/main" val="132039556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GB"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smtClean="0"/>
              <a:t>Drag picture to placeholder or click icon to add</a:t>
            </a:r>
            <a:endParaRPr lang="en-US"/>
          </a:p>
        </p:txBody>
      </p:sp>
      <p:sp>
        <p:nvSpPr>
          <p:cNvPr id="4" name="Text Placeholder 3"/>
          <p:cNvSpPr>
            <a:spLocks noGrp="1"/>
          </p:cNvSpPr>
          <p:nvPr>
            <p:ph type="body" sz="half" idx="2"/>
          </p:nvPr>
        </p:nvSpPr>
        <p:spPr>
          <a:xfrm>
            <a:off x="1792288" y="4025507"/>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smtClean="0"/>
              <a:t>Running title - to change choose Insert, Header and Footer</a:t>
            </a:r>
            <a:endParaRPr lang="en-US"/>
          </a:p>
        </p:txBody>
      </p:sp>
      <p:sp>
        <p:nvSpPr>
          <p:cNvPr id="7" name="Slide Number Placeholder 6"/>
          <p:cNvSpPr>
            <a:spLocks noGrp="1"/>
          </p:cNvSpPr>
          <p:nvPr>
            <p:ph type="sldNum" sz="quarter" idx="12"/>
          </p:nvPr>
        </p:nvSpPr>
        <p:spPr/>
        <p:txBody>
          <a:bodyPr/>
          <a:lstStyle/>
          <a:p>
            <a:fld id="{A9EC7F5D-3F6E-AF4C-BDFC-068DDDCC66F5}" type="slidenum">
              <a:rPr lang="en-US" smtClean="0"/>
              <a:t>‹#›</a:t>
            </a:fld>
            <a:endParaRPr lang="en-US"/>
          </a:p>
        </p:txBody>
      </p:sp>
    </p:spTree>
    <p:extLst>
      <p:ext uri="{BB962C8B-B14F-4D97-AF65-F5344CB8AC3E}">
        <p14:creationId xmlns:p14="http://schemas.microsoft.com/office/powerpoint/2010/main" val="41269433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pic>
        <p:nvPicPr>
          <p:cNvPr id="10" name="Picture 2" descr="BoE logo_A4 master"/>
          <p:cNvPicPr>
            <a:picLocks noChangeAspect="1" noChangeArrowheads="1"/>
          </p:cNvPicPr>
          <p:nvPr userDrawn="1"/>
        </p:nvPicPr>
        <p:blipFill>
          <a:blip r:embed="rId2" cstate="print"/>
          <a:srcRect/>
          <a:stretch>
            <a:fillRect/>
          </a:stretch>
        </p:blipFill>
        <p:spPr bwMode="auto">
          <a:xfrm>
            <a:off x="720725" y="4482305"/>
            <a:ext cx="1868400" cy="360354"/>
          </a:xfrm>
          <a:prstGeom prst="rect">
            <a:avLst/>
          </a:prstGeom>
          <a:noFill/>
          <a:ln w="9525">
            <a:noFill/>
            <a:miter lim="800000"/>
            <a:headEnd/>
            <a:tailEnd/>
          </a:ln>
        </p:spPr>
      </p:pic>
      <p:sp>
        <p:nvSpPr>
          <p:cNvPr id="9" name="Footer Placeholder 4"/>
          <p:cNvSpPr>
            <a:spLocks noGrp="1"/>
          </p:cNvSpPr>
          <p:nvPr>
            <p:ph type="ftr" sz="quarter" idx="11"/>
          </p:nvPr>
        </p:nvSpPr>
        <p:spPr>
          <a:xfrm>
            <a:off x="5619542" y="4551862"/>
            <a:ext cx="2895600" cy="274637"/>
          </a:xfrm>
          <a:prstGeom prst="rect">
            <a:avLst/>
          </a:prstGeom>
        </p:spPr>
        <p:txBody>
          <a:bodyPr/>
          <a:lstStyle>
            <a:lvl1pPr marL="0" indent="0">
              <a:buFont typeface="+mj-lt"/>
              <a:buNone/>
              <a:defRPr sz="800">
                <a:solidFill>
                  <a:srgbClr val="898989"/>
                </a:solidFill>
              </a:defRPr>
            </a:lvl1pPr>
          </a:lstStyle>
          <a:p>
            <a:pPr algn="r"/>
            <a:r>
              <a:rPr lang="en-GB" smtClean="0"/>
              <a:t>Running title - to change choose Insert, Header and Footer</a:t>
            </a:r>
            <a:endParaRPr lang="en-GB"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smtClean="0"/>
              <a:t>Running title - to change choose Insert, Header and Footer</a:t>
            </a:r>
            <a:endParaRPr lang="en-US"/>
          </a:p>
        </p:txBody>
      </p:sp>
      <p:sp>
        <p:nvSpPr>
          <p:cNvPr id="6" name="Slide Number Placeholder 5"/>
          <p:cNvSpPr>
            <a:spLocks noGrp="1"/>
          </p:cNvSpPr>
          <p:nvPr>
            <p:ph type="sldNum" sz="quarter" idx="12"/>
          </p:nvPr>
        </p:nvSpPr>
        <p:spPr/>
        <p:txBody>
          <a:bodyPr/>
          <a:lstStyle/>
          <a:p>
            <a:fld id="{A9EC7F5D-3F6E-AF4C-BDFC-068DDDCC66F5}" type="slidenum">
              <a:rPr lang="en-US" smtClean="0"/>
              <a:t>‹#›</a:t>
            </a:fld>
            <a:endParaRPr lang="en-US"/>
          </a:p>
        </p:txBody>
      </p:sp>
    </p:spTree>
    <p:extLst>
      <p:ext uri="{BB962C8B-B14F-4D97-AF65-F5344CB8AC3E}">
        <p14:creationId xmlns:p14="http://schemas.microsoft.com/office/powerpoint/2010/main" val="13457908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smtClean="0"/>
              <a:t>Running title - to change choose Insert, Header and Footer</a:t>
            </a:r>
            <a:endParaRPr lang="en-US"/>
          </a:p>
        </p:txBody>
      </p:sp>
      <p:sp>
        <p:nvSpPr>
          <p:cNvPr id="6" name="Slide Number Placeholder 5"/>
          <p:cNvSpPr>
            <a:spLocks noGrp="1"/>
          </p:cNvSpPr>
          <p:nvPr>
            <p:ph type="sldNum" sz="quarter" idx="12"/>
          </p:nvPr>
        </p:nvSpPr>
        <p:spPr/>
        <p:txBody>
          <a:bodyPr/>
          <a:lstStyle/>
          <a:p>
            <a:fld id="{A9EC7F5D-3F6E-AF4C-BDFC-068DDDCC66F5}" type="slidenum">
              <a:rPr lang="en-US" smtClean="0"/>
              <a:t>‹#›</a:t>
            </a:fld>
            <a:endParaRPr lang="en-US"/>
          </a:p>
        </p:txBody>
      </p:sp>
    </p:spTree>
    <p:extLst>
      <p:ext uri="{BB962C8B-B14F-4D97-AF65-F5344CB8AC3E}">
        <p14:creationId xmlns:p14="http://schemas.microsoft.com/office/powerpoint/2010/main" val="240283878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pic>
        <p:nvPicPr>
          <p:cNvPr id="10" name="Picture 2" descr="BoE logo_A4 master"/>
          <p:cNvPicPr>
            <a:picLocks noChangeAspect="1" noChangeArrowheads="1"/>
          </p:cNvPicPr>
          <p:nvPr userDrawn="1"/>
        </p:nvPicPr>
        <p:blipFill>
          <a:blip r:embed="rId2" cstate="print"/>
          <a:srcRect/>
          <a:stretch>
            <a:fillRect/>
          </a:stretch>
        </p:blipFill>
        <p:spPr bwMode="auto">
          <a:xfrm>
            <a:off x="720725" y="4482305"/>
            <a:ext cx="1868400" cy="360354"/>
          </a:xfrm>
          <a:prstGeom prst="rect">
            <a:avLst/>
          </a:prstGeom>
          <a:noFill/>
          <a:ln w="9525">
            <a:noFill/>
            <a:miter lim="800000"/>
            <a:headEnd/>
            <a:tailEnd/>
          </a:ln>
        </p:spPr>
      </p:pic>
      <p:sp>
        <p:nvSpPr>
          <p:cNvPr id="9" name="Footer Placeholder 4"/>
          <p:cNvSpPr>
            <a:spLocks noGrp="1"/>
          </p:cNvSpPr>
          <p:nvPr>
            <p:ph type="ftr" sz="quarter" idx="11"/>
          </p:nvPr>
        </p:nvSpPr>
        <p:spPr>
          <a:xfrm>
            <a:off x="5619542" y="4551862"/>
            <a:ext cx="2895600" cy="274637"/>
          </a:xfrm>
          <a:prstGeom prst="rect">
            <a:avLst/>
          </a:prstGeom>
        </p:spPr>
        <p:txBody>
          <a:bodyPr/>
          <a:lstStyle>
            <a:lvl1pPr marL="0" indent="0">
              <a:buFont typeface="+mj-lt"/>
              <a:buNone/>
              <a:defRPr sz="800">
                <a:solidFill>
                  <a:srgbClr val="898989"/>
                </a:solidFill>
              </a:defRPr>
            </a:lvl1pPr>
          </a:lstStyle>
          <a:p>
            <a:pPr algn="r"/>
            <a:r>
              <a:rPr lang="en-GB" smtClean="0"/>
              <a:t>Running title - to change choose Insert, Header and Footer</a:t>
            </a:r>
            <a:endParaRPr lang="en-GB" dirty="0"/>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7" name="Footer Placeholder 4"/>
          <p:cNvSpPr>
            <a:spLocks noGrp="1"/>
          </p:cNvSpPr>
          <p:nvPr>
            <p:ph type="ftr" sz="quarter" idx="11"/>
          </p:nvPr>
        </p:nvSpPr>
        <p:spPr>
          <a:xfrm>
            <a:off x="5619542" y="4551862"/>
            <a:ext cx="2895600" cy="274637"/>
          </a:xfrm>
          <a:prstGeom prst="rect">
            <a:avLst/>
          </a:prstGeom>
        </p:spPr>
        <p:txBody>
          <a:bodyPr/>
          <a:lstStyle>
            <a:lvl1pPr marL="0" indent="0">
              <a:buFont typeface="+mj-lt"/>
              <a:buNone/>
              <a:defRPr sz="800">
                <a:solidFill>
                  <a:srgbClr val="898989"/>
                </a:solidFill>
              </a:defRPr>
            </a:lvl1pPr>
          </a:lstStyle>
          <a:p>
            <a:pPr algn="r"/>
            <a:r>
              <a:rPr lang="en-GB" smtClean="0"/>
              <a:t>Running title - to change choose Insert, Header and Footer</a:t>
            </a:r>
            <a:endParaRPr lang="en-GB" dirty="0"/>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7" name="Footer Placeholder 4"/>
          <p:cNvSpPr>
            <a:spLocks noGrp="1"/>
          </p:cNvSpPr>
          <p:nvPr>
            <p:ph type="ftr" sz="quarter" idx="11"/>
          </p:nvPr>
        </p:nvSpPr>
        <p:spPr>
          <a:xfrm>
            <a:off x="5619542" y="4551862"/>
            <a:ext cx="2895600" cy="274637"/>
          </a:xfrm>
          <a:prstGeom prst="rect">
            <a:avLst/>
          </a:prstGeom>
        </p:spPr>
        <p:txBody>
          <a:bodyPr/>
          <a:lstStyle>
            <a:lvl1pPr marL="0" indent="0">
              <a:buFont typeface="+mj-lt"/>
              <a:buNone/>
              <a:defRPr sz="800">
                <a:solidFill>
                  <a:srgbClr val="898989"/>
                </a:solidFill>
              </a:defRPr>
            </a:lvl1pPr>
          </a:lstStyle>
          <a:p>
            <a:pPr algn="r"/>
            <a:r>
              <a:rPr lang="en-GB" smtClean="0"/>
              <a:t>Running title - to change choose Insert, Header and Footer</a:t>
            </a:r>
            <a:endParaRPr lang="en-GB" dirty="0"/>
          </a:p>
        </p:txBody>
      </p:sp>
    </p:spTree>
    <p:extLst>
      <p:ext uri="{BB962C8B-B14F-4D97-AF65-F5344CB8AC3E}">
        <p14:creationId xmlns:p14="http://schemas.microsoft.com/office/powerpoint/2010/main" val="265446808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Logo Title">
    <p:spTree>
      <p:nvGrpSpPr>
        <p:cNvPr id="1" name=""/>
        <p:cNvGrpSpPr/>
        <p:nvPr/>
      </p:nvGrpSpPr>
      <p:grpSpPr>
        <a:xfrm>
          <a:off x="0" y="0"/>
          <a:ext cx="0" cy="0"/>
          <a:chOff x="0" y="0"/>
          <a:chExt cx="0" cy="0"/>
        </a:xfrm>
      </p:grpSpPr>
      <p:pic>
        <p:nvPicPr>
          <p:cNvPr id="6" name="Picture 5" descr="Bank Powerpoint 16-9 Narrow title slide background.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2054352"/>
          </a:xfrm>
          <a:prstGeom prst="rect">
            <a:avLst/>
          </a:prstGeom>
        </p:spPr>
      </p:pic>
      <p:sp>
        <p:nvSpPr>
          <p:cNvPr id="5" name="Slide Number Placeholder 4"/>
          <p:cNvSpPr>
            <a:spLocks noGrp="1"/>
          </p:cNvSpPr>
          <p:nvPr>
            <p:ph type="sldNum" sz="quarter" idx="12"/>
          </p:nvPr>
        </p:nvSpPr>
        <p:spPr/>
        <p:txBody>
          <a:bodyPr/>
          <a:lstStyle/>
          <a:p>
            <a:pPr>
              <a:buFontTx/>
              <a:buNone/>
            </a:pPr>
            <a:fld id="{27C7B6D0-CF31-435A-A92F-186ACE658574}" type="slidenum">
              <a:rPr lang="en-GB" smtClean="0">
                <a:solidFill>
                  <a:srgbClr val="000000">
                    <a:tint val="75000"/>
                  </a:srgbClr>
                </a:solidFill>
              </a:rPr>
              <a:pPr>
                <a:buFontTx/>
                <a:buNone/>
              </a:pPr>
              <a:t>‹#›</a:t>
            </a:fld>
            <a:endParaRPr lang="en-GB" dirty="0">
              <a:solidFill>
                <a:srgbClr val="000000">
                  <a:tint val="75000"/>
                </a:srgbClr>
              </a:solidFill>
            </a:endParaRPr>
          </a:p>
        </p:txBody>
      </p:sp>
      <p:sp>
        <p:nvSpPr>
          <p:cNvPr id="9" name="Rectangle 4"/>
          <p:cNvSpPr>
            <a:spLocks noGrp="1" noChangeArrowheads="1"/>
          </p:cNvSpPr>
          <p:nvPr>
            <p:ph type="subTitle" idx="1" hasCustomPrompt="1"/>
          </p:nvPr>
        </p:nvSpPr>
        <p:spPr>
          <a:xfrm>
            <a:off x="630000" y="3369600"/>
            <a:ext cx="6120000" cy="508000"/>
          </a:xfrm>
        </p:spPr>
        <p:txBody>
          <a:bodyPr/>
          <a:lstStyle>
            <a:lvl1pPr marL="0" indent="0">
              <a:buFontTx/>
              <a:buNone/>
              <a:defRPr sz="2800"/>
            </a:lvl1pPr>
          </a:lstStyle>
          <a:p>
            <a:r>
              <a:rPr lang="en-US" dirty="0" smtClean="0"/>
              <a:t>Subtitle for event – (Arial 28pt)</a:t>
            </a:r>
          </a:p>
        </p:txBody>
      </p:sp>
      <p:sp>
        <p:nvSpPr>
          <p:cNvPr id="11" name="Rectangle 3"/>
          <p:cNvSpPr>
            <a:spLocks noGrp="1" noChangeArrowheads="1"/>
          </p:cNvSpPr>
          <p:nvPr>
            <p:ph type="ctrTitle" hasCustomPrompt="1"/>
          </p:nvPr>
        </p:nvSpPr>
        <p:spPr>
          <a:xfrm>
            <a:off x="630000" y="2754000"/>
            <a:ext cx="6120000" cy="531812"/>
          </a:xfrm>
        </p:spPr>
        <p:txBody>
          <a:bodyPr anchor="b" anchorCtr="0"/>
          <a:lstStyle>
            <a:lvl1pPr>
              <a:defRPr sz="2800"/>
            </a:lvl1pPr>
          </a:lstStyle>
          <a:p>
            <a:r>
              <a:rPr lang="en-US" dirty="0" smtClean="0"/>
              <a:t>Title of the event – (Arial 28pt bold)</a:t>
            </a:r>
            <a:endParaRPr lang="en-GB" dirty="0"/>
          </a:p>
        </p:txBody>
      </p:sp>
      <p:sp>
        <p:nvSpPr>
          <p:cNvPr id="12" name="Text Placeholder 15"/>
          <p:cNvSpPr>
            <a:spLocks noGrp="1"/>
          </p:cNvSpPr>
          <p:nvPr>
            <p:ph type="body" sz="quarter" idx="15" hasCustomPrompt="1"/>
          </p:nvPr>
        </p:nvSpPr>
        <p:spPr>
          <a:xfrm>
            <a:off x="629284" y="4094978"/>
            <a:ext cx="6120000" cy="468861"/>
          </a:xfrm>
        </p:spPr>
        <p:txBody>
          <a:bodyPr/>
          <a:lstStyle>
            <a:lvl1pPr>
              <a:buNone/>
              <a:defRPr kumimoji="0" lang="en-US" sz="1600" b="0" i="0" u="none" strike="noStrike" kern="1200" cap="none" spc="0" normalizeH="0" baseline="0" noProof="0" dirty="0" smtClean="0">
                <a:ln>
                  <a:noFill/>
                </a:ln>
                <a:solidFill>
                  <a:schemeClr val="tx1"/>
                </a:solidFill>
                <a:effectLst/>
                <a:uLnTx/>
                <a:uFillTx/>
                <a:latin typeface="Arial" charset="0"/>
                <a:ea typeface="ＭＳ Ｐゴシック" pitchFamily="79" charset="-128"/>
                <a:cs typeface="+mn-cs"/>
              </a:defRPr>
            </a:lvl1pPr>
            <a:lvl2pPr>
              <a:buNone/>
              <a:defRPr kumimoji="0" lang="en-US" sz="1600" b="0" i="0" u="none" strike="noStrike" kern="1200" cap="none" spc="0" normalizeH="0" baseline="0" noProof="0" dirty="0" smtClean="0">
                <a:ln>
                  <a:noFill/>
                </a:ln>
                <a:solidFill>
                  <a:srgbClr val="000000"/>
                </a:solidFill>
                <a:effectLst/>
                <a:uLnTx/>
                <a:uFillTx/>
                <a:latin typeface="Arial" charset="0"/>
                <a:ea typeface="ＭＳ Ｐゴシック" pitchFamily="79" charset="-128"/>
                <a:cs typeface="+mn-cs"/>
              </a:defRPr>
            </a:lvl2pPr>
            <a:lvl3pPr>
              <a:buNone/>
              <a:defRPr kumimoji="0" lang="en-US" sz="1600" b="0" i="0" u="none" strike="noStrike" kern="1200" cap="none" spc="0" normalizeH="0" baseline="0" noProof="0" dirty="0" smtClean="0">
                <a:ln>
                  <a:noFill/>
                </a:ln>
                <a:solidFill>
                  <a:srgbClr val="000000"/>
                </a:solidFill>
                <a:effectLst/>
                <a:uLnTx/>
                <a:uFillTx/>
                <a:latin typeface="Arial" charset="0"/>
                <a:ea typeface="ＭＳ Ｐゴシック" pitchFamily="79" charset="-128"/>
                <a:cs typeface="+mn-cs"/>
              </a:defRPr>
            </a:lvl3pPr>
            <a:lvl4pPr>
              <a:buNone/>
              <a:defRPr kumimoji="0" lang="en-US" sz="1600" b="0" i="0" u="none" strike="noStrike" kern="1200" cap="none" spc="0" normalizeH="0" baseline="0" noProof="0" dirty="0" smtClean="0">
                <a:ln>
                  <a:noFill/>
                </a:ln>
                <a:solidFill>
                  <a:srgbClr val="000000"/>
                </a:solidFill>
                <a:effectLst/>
                <a:uLnTx/>
                <a:uFillTx/>
                <a:latin typeface="Arial" charset="0"/>
                <a:ea typeface="ＭＳ Ｐゴシック" pitchFamily="79" charset="-128"/>
                <a:cs typeface="+mn-cs"/>
              </a:defRPr>
            </a:lvl4pPr>
            <a:lvl5pPr>
              <a:buNone/>
              <a:defRPr kumimoji="0" lang="en-GB" sz="1600" b="0" i="0" u="none" strike="noStrike" kern="1200" cap="none" spc="0" normalizeH="0" baseline="0" noProof="0" dirty="0" smtClean="0">
                <a:ln>
                  <a:noFill/>
                </a:ln>
                <a:solidFill>
                  <a:srgbClr val="000000"/>
                </a:solidFill>
                <a:effectLst/>
                <a:uLnTx/>
                <a:uFillTx/>
                <a:latin typeface="Arial" charset="0"/>
                <a:ea typeface="ＭＳ Ｐゴシック" pitchFamily="79" charset="-128"/>
                <a:cs typeface="+mn-cs"/>
              </a:defRPr>
            </a:lvl5pPr>
          </a:lstStyle>
          <a:p>
            <a:pPr lvl="0"/>
            <a:r>
              <a:rPr lang="en-US" dirty="0" smtClean="0"/>
              <a:t>Date (Arial 16pt)</a:t>
            </a:r>
          </a:p>
        </p:txBody>
      </p:sp>
      <p:pic>
        <p:nvPicPr>
          <p:cNvPr id="7" name="Picture 6" descr="Bank tab logo for stress testing Powerpoint.emf"/>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09918" y="1691126"/>
            <a:ext cx="3319601" cy="718753"/>
          </a:xfrm>
          <a:prstGeom prst="rect">
            <a:avLst/>
          </a:prstGeom>
        </p:spPr>
      </p:pic>
    </p:spTree>
    <p:extLst>
      <p:ext uri="{BB962C8B-B14F-4D97-AF65-F5344CB8AC3E}">
        <p14:creationId xmlns:p14="http://schemas.microsoft.com/office/powerpoint/2010/main" val="331790708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5" name="Rectangle 4"/>
          <p:cNvSpPr>
            <a:spLocks noGrp="1" noChangeArrowheads="1"/>
          </p:cNvSpPr>
          <p:nvPr>
            <p:ph type="subTitle" idx="1" hasCustomPrompt="1"/>
          </p:nvPr>
        </p:nvSpPr>
        <p:spPr>
          <a:xfrm>
            <a:off x="630000" y="2584800"/>
            <a:ext cx="7869600" cy="507600"/>
          </a:xfrm>
        </p:spPr>
        <p:txBody>
          <a:bodyPr/>
          <a:lstStyle>
            <a:lvl1pPr marL="0" marR="0" indent="0" algn="l" defTabSz="914400" rtl="0" eaLnBrk="1" fontAlgn="base" latinLnBrk="0" hangingPunct="1">
              <a:lnSpc>
                <a:spcPct val="100000"/>
              </a:lnSpc>
              <a:spcBef>
                <a:spcPts val="600"/>
              </a:spcBef>
              <a:spcAft>
                <a:spcPct val="0"/>
              </a:spcAft>
              <a:buClrTx/>
              <a:buSzTx/>
              <a:buFontTx/>
              <a:buNone/>
              <a:tabLst/>
              <a:defRPr sz="2400" b="1"/>
            </a:lvl1pPr>
          </a:lstStyle>
          <a:p>
            <a:r>
              <a:rPr lang="en-US" b="1" dirty="0" smtClean="0">
                <a:latin typeface="Arial" panose="020B0604020202020204" pitchFamily="34" charset="0"/>
                <a:cs typeface="Arial" panose="020B0604020202020204" pitchFamily="34" charset="0"/>
              </a:rPr>
              <a:t>Speaker</a:t>
            </a:r>
            <a:endParaRPr lang="en-GB" dirty="0" smtClean="0">
              <a:latin typeface="Arial" panose="020B0604020202020204" pitchFamily="34" charset="0"/>
              <a:cs typeface="Arial" panose="020B0604020202020204" pitchFamily="34" charset="0"/>
            </a:endParaRPr>
          </a:p>
        </p:txBody>
      </p:sp>
      <p:sp>
        <p:nvSpPr>
          <p:cNvPr id="7" name="Rectangle 3"/>
          <p:cNvSpPr>
            <a:spLocks noGrp="1" noChangeArrowheads="1"/>
          </p:cNvSpPr>
          <p:nvPr>
            <p:ph type="ctrTitle" hasCustomPrompt="1"/>
          </p:nvPr>
        </p:nvSpPr>
        <p:spPr>
          <a:xfrm>
            <a:off x="630000" y="1782000"/>
            <a:ext cx="7869600" cy="532800"/>
          </a:xfrm>
        </p:spPr>
        <p:txBody>
          <a:bodyPr/>
          <a:lstStyle>
            <a:lvl1pPr>
              <a:defRPr/>
            </a:lvl1pPr>
          </a:lstStyle>
          <a:p>
            <a:r>
              <a:rPr lang="en-US" dirty="0" smtClean="0">
                <a:latin typeface="Arial" panose="020B0604020202020204" pitchFamily="34" charset="0"/>
                <a:cs typeface="Arial" panose="020B0604020202020204" pitchFamily="34" charset="0"/>
              </a:rPr>
              <a:t>Title of the talk/session (Arial 24pt bold)</a:t>
            </a:r>
            <a:endParaRPr lang="en-GB" dirty="0"/>
          </a:p>
        </p:txBody>
      </p:sp>
      <p:sp>
        <p:nvSpPr>
          <p:cNvPr id="20" name="Date Placeholder 19"/>
          <p:cNvSpPr>
            <a:spLocks noGrp="1"/>
          </p:cNvSpPr>
          <p:nvPr>
            <p:ph type="dt" sz="half" idx="15"/>
          </p:nvPr>
        </p:nvSpPr>
        <p:spPr/>
        <p:txBody>
          <a:bodyPr/>
          <a:lstStyle/>
          <a:p>
            <a:endParaRPr lang="en-GB" dirty="0">
              <a:solidFill>
                <a:srgbClr val="000000"/>
              </a:solidFill>
            </a:endParaRPr>
          </a:p>
        </p:txBody>
      </p:sp>
      <p:sp>
        <p:nvSpPr>
          <p:cNvPr id="21" name="Slide Number Placeholder 20"/>
          <p:cNvSpPr>
            <a:spLocks noGrp="1"/>
          </p:cNvSpPr>
          <p:nvPr>
            <p:ph type="sldNum" sz="quarter" idx="16"/>
          </p:nvPr>
        </p:nvSpPr>
        <p:spPr/>
        <p:txBody>
          <a:bodyPr/>
          <a:lstStyle/>
          <a:p>
            <a:pPr>
              <a:buFontTx/>
              <a:buNone/>
            </a:pPr>
            <a:fld id="{1059DE0E-F079-440C-9896-688C9E1AB25F}" type="slidenum">
              <a:rPr lang="en-GB" smtClean="0">
                <a:solidFill>
                  <a:srgbClr val="000000">
                    <a:tint val="75000"/>
                  </a:srgbClr>
                </a:solidFill>
              </a:rPr>
              <a:pPr>
                <a:buFontTx/>
                <a:buNone/>
              </a:pPr>
              <a:t>‹#›</a:t>
            </a:fld>
            <a:endParaRPr lang="en-GB" dirty="0">
              <a:solidFill>
                <a:srgbClr val="000000">
                  <a:tint val="75000"/>
                </a:srgbClr>
              </a:solidFill>
            </a:endParaRPr>
          </a:p>
        </p:txBody>
      </p:sp>
      <p:sp>
        <p:nvSpPr>
          <p:cNvPr id="22" name="Footer Placeholder 21"/>
          <p:cNvSpPr>
            <a:spLocks noGrp="1"/>
          </p:cNvSpPr>
          <p:nvPr>
            <p:ph type="ftr" sz="quarter" idx="17"/>
          </p:nvPr>
        </p:nvSpPr>
        <p:spPr/>
        <p:txBody>
          <a:bodyPr/>
          <a:lstStyle/>
          <a:p>
            <a:r>
              <a:rPr lang="en-US" smtClean="0">
                <a:solidFill>
                  <a:srgbClr val="000000"/>
                </a:solidFill>
              </a:rPr>
              <a:t>Running title - to change choose Insert, Header and Footer</a:t>
            </a:r>
            <a:endParaRPr lang="en-GB" dirty="0">
              <a:solidFill>
                <a:srgbClr val="000000"/>
              </a:solidFill>
            </a:endParaRPr>
          </a:p>
        </p:txBody>
      </p:sp>
      <p:pic>
        <p:nvPicPr>
          <p:cNvPr id="10" name="Picture 2" descr="BoE logo_A4 master"/>
          <p:cNvPicPr>
            <a:picLocks noChangeAspect="1" noChangeArrowheads="1"/>
          </p:cNvPicPr>
          <p:nvPr userDrawn="1"/>
        </p:nvPicPr>
        <p:blipFill>
          <a:blip r:embed="rId2" cstate="print"/>
          <a:srcRect/>
          <a:stretch>
            <a:fillRect/>
          </a:stretch>
        </p:blipFill>
        <p:spPr bwMode="auto">
          <a:xfrm>
            <a:off x="720725" y="4482305"/>
            <a:ext cx="1868400" cy="360354"/>
          </a:xfrm>
          <a:prstGeom prst="rect">
            <a:avLst/>
          </a:prstGeom>
          <a:noFill/>
          <a:ln w="9525">
            <a:noFill/>
            <a:miter lim="800000"/>
            <a:headEnd/>
            <a:tailEnd/>
          </a:ln>
        </p:spPr>
      </p:pic>
      <p:sp>
        <p:nvSpPr>
          <p:cNvPr id="3" name="Text Placeholder 2"/>
          <p:cNvSpPr>
            <a:spLocks noGrp="1"/>
          </p:cNvSpPr>
          <p:nvPr>
            <p:ph type="body" sz="quarter" idx="18" hasCustomPrompt="1"/>
          </p:nvPr>
        </p:nvSpPr>
        <p:spPr>
          <a:xfrm>
            <a:off x="630000" y="3013200"/>
            <a:ext cx="7869600" cy="381600"/>
          </a:xfrm>
        </p:spPr>
        <p:txBody>
          <a:bodyPr/>
          <a:lstStyle>
            <a:lvl1pPr marL="0" indent="0">
              <a:buNone/>
              <a:defRPr sz="2400"/>
            </a:lvl1pPr>
          </a:lstStyle>
          <a:p>
            <a:pPr lvl="0"/>
            <a:r>
              <a:rPr lang="en-US" dirty="0" err="1" smtClean="0"/>
              <a:t>Organisation</a:t>
            </a:r>
            <a:r>
              <a:rPr lang="en-US" dirty="0" smtClean="0"/>
              <a:t>/Job title</a:t>
            </a:r>
          </a:p>
        </p:txBody>
      </p:sp>
    </p:spTree>
    <p:extLst>
      <p:ext uri="{BB962C8B-B14F-4D97-AF65-F5344CB8AC3E}">
        <p14:creationId xmlns:p14="http://schemas.microsoft.com/office/powerpoint/2010/main" val="314666293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dirty="0"/>
          </a:p>
        </p:txBody>
      </p:sp>
      <p:sp>
        <p:nvSpPr>
          <p:cNvPr id="3" name="Date Placeholder 2"/>
          <p:cNvSpPr>
            <a:spLocks noGrp="1"/>
          </p:cNvSpPr>
          <p:nvPr>
            <p:ph type="dt" sz="half" idx="10"/>
          </p:nvPr>
        </p:nvSpPr>
        <p:spPr/>
        <p:txBody>
          <a:bodyPr/>
          <a:lstStyle/>
          <a:p>
            <a:endParaRPr lang="en-GB" dirty="0">
              <a:solidFill>
                <a:srgbClr val="000000"/>
              </a:solidFill>
            </a:endParaRPr>
          </a:p>
        </p:txBody>
      </p:sp>
      <p:sp>
        <p:nvSpPr>
          <p:cNvPr id="5" name="Slide Number Placeholder 4"/>
          <p:cNvSpPr>
            <a:spLocks noGrp="1"/>
          </p:cNvSpPr>
          <p:nvPr>
            <p:ph type="sldNum" sz="quarter" idx="12"/>
          </p:nvPr>
        </p:nvSpPr>
        <p:spPr/>
        <p:txBody>
          <a:bodyPr/>
          <a:lstStyle/>
          <a:p>
            <a:pPr>
              <a:buFontTx/>
              <a:buNone/>
            </a:pPr>
            <a:fld id="{1059DE0E-F079-440C-9896-688C9E1AB25F}" type="slidenum">
              <a:rPr lang="en-GB" smtClean="0">
                <a:solidFill>
                  <a:srgbClr val="000000">
                    <a:tint val="75000"/>
                  </a:srgbClr>
                </a:solidFill>
              </a:rPr>
              <a:pPr>
                <a:buFontTx/>
                <a:buNone/>
              </a:pPr>
              <a:t>‹#›</a:t>
            </a:fld>
            <a:endParaRPr lang="en-GB" dirty="0">
              <a:solidFill>
                <a:srgbClr val="000000">
                  <a:tint val="75000"/>
                </a:srgbClr>
              </a:solidFill>
            </a:endParaRPr>
          </a:p>
        </p:txBody>
      </p:sp>
      <p:sp>
        <p:nvSpPr>
          <p:cNvPr id="6" name="Content Placeholder 2"/>
          <p:cNvSpPr>
            <a:spLocks noGrp="1"/>
          </p:cNvSpPr>
          <p:nvPr>
            <p:ph idx="1"/>
          </p:nvPr>
        </p:nvSpPr>
        <p:spPr>
          <a:xfrm>
            <a:off x="628650" y="1216799"/>
            <a:ext cx="7869238" cy="3129775"/>
          </a:xfrm>
        </p:spPr>
        <p:txBody>
          <a:bodyPr/>
          <a:lstStyle>
            <a:lvl1pPr>
              <a:spcBef>
                <a:spcPts val="600"/>
              </a:spcBef>
              <a:defRPr/>
            </a:lvl1pPr>
            <a:lvl2pPr>
              <a:spcBef>
                <a:spcPts val="600"/>
              </a:spcBef>
              <a:defRPr/>
            </a:lvl2pPr>
            <a:lvl3pPr>
              <a:spcBef>
                <a:spcPts val="600"/>
              </a:spcBef>
              <a:defRPr/>
            </a:lvl3pPr>
            <a:lvl4pPr>
              <a:spcBef>
                <a:spcPts val="600"/>
              </a:spcBef>
              <a:defRPr/>
            </a:lvl4pPr>
            <a:lvl5pPr>
              <a:spcBef>
                <a:spcPts val="600"/>
              </a:spcBef>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8" name="Footer Placeholder 4"/>
          <p:cNvSpPr>
            <a:spLocks noGrp="1"/>
          </p:cNvSpPr>
          <p:nvPr>
            <p:ph type="ftr" sz="quarter" idx="11"/>
          </p:nvPr>
        </p:nvSpPr>
        <p:spPr>
          <a:xfrm>
            <a:off x="2970214" y="4526525"/>
            <a:ext cx="5527675" cy="230832"/>
          </a:xfrm>
        </p:spPr>
        <p:txBody>
          <a:bodyPr/>
          <a:lstStyle>
            <a:lvl1pPr>
              <a:defRPr/>
            </a:lvl1pPr>
          </a:lstStyle>
          <a:p>
            <a:r>
              <a:rPr lang="en-US" smtClean="0">
                <a:solidFill>
                  <a:srgbClr val="000000"/>
                </a:solidFill>
              </a:rPr>
              <a:t>Running title - to change choose Insert, Header and Footer</a:t>
            </a:r>
            <a:endParaRPr lang="en-GB">
              <a:solidFill>
                <a:srgbClr val="000000"/>
              </a:solidFill>
            </a:endParaRPr>
          </a:p>
        </p:txBody>
      </p:sp>
    </p:spTree>
    <p:extLst>
      <p:ext uri="{BB962C8B-B14F-4D97-AF65-F5344CB8AC3E}">
        <p14:creationId xmlns:p14="http://schemas.microsoft.com/office/powerpoint/2010/main" val="287107888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ntent and Text Landsc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endParaRPr lang="en-GB" dirty="0">
              <a:solidFill>
                <a:srgbClr val="000000"/>
              </a:solidFill>
            </a:endParaRPr>
          </a:p>
        </p:txBody>
      </p:sp>
      <p:sp>
        <p:nvSpPr>
          <p:cNvPr id="5" name="Slide Number Placeholder 4"/>
          <p:cNvSpPr>
            <a:spLocks noGrp="1"/>
          </p:cNvSpPr>
          <p:nvPr>
            <p:ph type="sldNum" sz="quarter" idx="12"/>
          </p:nvPr>
        </p:nvSpPr>
        <p:spPr/>
        <p:txBody>
          <a:bodyPr/>
          <a:lstStyle/>
          <a:p>
            <a:pPr>
              <a:buFontTx/>
              <a:buNone/>
            </a:pPr>
            <a:fld id="{1059DE0E-F079-440C-9896-688C9E1AB25F}" type="slidenum">
              <a:rPr lang="en-GB" smtClean="0">
                <a:solidFill>
                  <a:srgbClr val="000000">
                    <a:tint val="75000"/>
                  </a:srgbClr>
                </a:solidFill>
              </a:rPr>
              <a:pPr>
                <a:buFontTx/>
                <a:buNone/>
              </a:pPr>
              <a:t>‹#›</a:t>
            </a:fld>
            <a:endParaRPr lang="en-GB" dirty="0">
              <a:solidFill>
                <a:srgbClr val="000000">
                  <a:tint val="75000"/>
                </a:srgbClr>
              </a:solidFill>
            </a:endParaRPr>
          </a:p>
        </p:txBody>
      </p:sp>
      <p:sp>
        <p:nvSpPr>
          <p:cNvPr id="6" name="Content Placeholder 2"/>
          <p:cNvSpPr>
            <a:spLocks noGrp="1"/>
          </p:cNvSpPr>
          <p:nvPr>
            <p:ph sz="half" idx="1"/>
          </p:nvPr>
        </p:nvSpPr>
        <p:spPr>
          <a:xfrm>
            <a:off x="628650" y="1216800"/>
            <a:ext cx="7869238" cy="1522800"/>
          </a:xfrm>
        </p:spPr>
        <p:txBody>
          <a:bodyPr/>
          <a:lstStyle>
            <a:lvl1pPr>
              <a:defRPr sz="1800"/>
            </a:lvl1pPr>
            <a:lvl2pPr>
              <a:defRPr sz="1600"/>
            </a:lvl2pPr>
            <a:lvl3pPr>
              <a:defRPr sz="1400"/>
            </a:lvl3pPr>
            <a:lvl4pPr>
              <a:defRPr sz="1400"/>
            </a:lvl4pPr>
            <a:lvl5pPr>
              <a:defRPr sz="14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7" name="Text Placeholder 3"/>
          <p:cNvSpPr>
            <a:spLocks noGrp="1"/>
          </p:cNvSpPr>
          <p:nvPr>
            <p:ph type="body" sz="half" idx="2"/>
          </p:nvPr>
        </p:nvSpPr>
        <p:spPr>
          <a:xfrm>
            <a:off x="628650" y="2823073"/>
            <a:ext cx="7869238" cy="1523501"/>
          </a:xfrm>
        </p:spPr>
        <p:txBody>
          <a:bodyPr/>
          <a:lstStyle>
            <a:lvl1pPr>
              <a:defRPr sz="1800"/>
            </a:lvl1pPr>
            <a:lvl2pPr>
              <a:defRPr sz="1600"/>
            </a:lvl2pPr>
            <a:lvl3pPr>
              <a:defRPr sz="1400"/>
            </a:lvl3pPr>
            <a:lvl4pPr>
              <a:defRPr sz="1400"/>
            </a:lvl4pPr>
            <a:lvl5pPr>
              <a:defRPr sz="14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9" name="Footer Placeholder 4"/>
          <p:cNvSpPr>
            <a:spLocks noGrp="1"/>
          </p:cNvSpPr>
          <p:nvPr>
            <p:ph type="ftr" sz="quarter" idx="11"/>
          </p:nvPr>
        </p:nvSpPr>
        <p:spPr>
          <a:xfrm>
            <a:off x="2970214" y="4526525"/>
            <a:ext cx="5527675" cy="230832"/>
          </a:xfrm>
        </p:spPr>
        <p:txBody>
          <a:bodyPr/>
          <a:lstStyle>
            <a:lvl1pPr>
              <a:defRPr/>
            </a:lvl1pPr>
          </a:lstStyle>
          <a:p>
            <a:r>
              <a:rPr lang="en-US" smtClean="0">
                <a:solidFill>
                  <a:srgbClr val="000000"/>
                </a:solidFill>
              </a:rPr>
              <a:t>Running title - to change choose Insert, Header and Footer</a:t>
            </a:r>
            <a:endParaRPr lang="en-GB">
              <a:solidFill>
                <a:srgbClr val="000000"/>
              </a:solidFill>
            </a:endParaRPr>
          </a:p>
        </p:txBody>
      </p:sp>
    </p:spTree>
    <p:extLst>
      <p:ext uri="{BB962C8B-B14F-4D97-AF65-F5344CB8AC3E}">
        <p14:creationId xmlns:p14="http://schemas.microsoft.com/office/powerpoint/2010/main" val="293734333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 Content and Text Portrai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endParaRPr lang="en-GB" dirty="0">
              <a:solidFill>
                <a:srgbClr val="000000"/>
              </a:solidFill>
            </a:endParaRPr>
          </a:p>
        </p:txBody>
      </p:sp>
      <p:sp>
        <p:nvSpPr>
          <p:cNvPr id="5" name="Slide Number Placeholder 4"/>
          <p:cNvSpPr>
            <a:spLocks noGrp="1"/>
          </p:cNvSpPr>
          <p:nvPr>
            <p:ph type="sldNum" sz="quarter" idx="12"/>
          </p:nvPr>
        </p:nvSpPr>
        <p:spPr/>
        <p:txBody>
          <a:bodyPr/>
          <a:lstStyle/>
          <a:p>
            <a:pPr>
              <a:buFontTx/>
              <a:buNone/>
            </a:pPr>
            <a:fld id="{1059DE0E-F079-440C-9896-688C9E1AB25F}" type="slidenum">
              <a:rPr lang="en-GB" smtClean="0">
                <a:solidFill>
                  <a:srgbClr val="000000">
                    <a:tint val="75000"/>
                  </a:srgbClr>
                </a:solidFill>
              </a:rPr>
              <a:pPr>
                <a:buFontTx/>
                <a:buNone/>
              </a:pPr>
              <a:t>‹#›</a:t>
            </a:fld>
            <a:endParaRPr lang="en-GB" dirty="0">
              <a:solidFill>
                <a:srgbClr val="000000">
                  <a:tint val="75000"/>
                </a:srgbClr>
              </a:solidFill>
            </a:endParaRPr>
          </a:p>
        </p:txBody>
      </p:sp>
      <p:sp>
        <p:nvSpPr>
          <p:cNvPr id="6" name="Content Placeholder 2"/>
          <p:cNvSpPr>
            <a:spLocks noGrp="1"/>
          </p:cNvSpPr>
          <p:nvPr>
            <p:ph sz="half" idx="1"/>
          </p:nvPr>
        </p:nvSpPr>
        <p:spPr>
          <a:xfrm>
            <a:off x="628651" y="1216799"/>
            <a:ext cx="3857625" cy="3129776"/>
          </a:xfrm>
        </p:spPr>
        <p:txBody>
          <a:bodyPr/>
          <a:lstStyle>
            <a:lvl1pPr>
              <a:defRPr sz="1800"/>
            </a:lvl1pPr>
            <a:lvl2pPr>
              <a:defRPr sz="1600"/>
            </a:lvl2pPr>
            <a:lvl3pPr>
              <a:defRPr sz="1400"/>
            </a:lvl3pPr>
            <a:lvl4pPr>
              <a:defRPr sz="1400"/>
            </a:lvl4pPr>
            <a:lvl5pPr>
              <a:defRPr sz="14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7" name="Text Placeholder 3"/>
          <p:cNvSpPr>
            <a:spLocks noGrp="1"/>
          </p:cNvSpPr>
          <p:nvPr>
            <p:ph type="body" sz="half" idx="2"/>
          </p:nvPr>
        </p:nvSpPr>
        <p:spPr>
          <a:xfrm>
            <a:off x="4638676" y="1216799"/>
            <a:ext cx="3859213" cy="3129775"/>
          </a:xfrm>
        </p:spPr>
        <p:txBody>
          <a:bodyPr/>
          <a:lstStyle>
            <a:lvl1pPr>
              <a:defRPr sz="1800"/>
            </a:lvl1pPr>
            <a:lvl2pPr>
              <a:defRPr sz="1600"/>
            </a:lvl2pPr>
            <a:lvl3pPr>
              <a:defRPr sz="1400"/>
            </a:lvl3pPr>
            <a:lvl4pPr>
              <a:defRPr sz="1400"/>
            </a:lvl4pPr>
            <a:lvl5pPr>
              <a:defRPr sz="14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8" name="Footer Placeholder 4"/>
          <p:cNvSpPr>
            <a:spLocks noGrp="1"/>
          </p:cNvSpPr>
          <p:nvPr>
            <p:ph type="ftr" sz="quarter" idx="11"/>
          </p:nvPr>
        </p:nvSpPr>
        <p:spPr>
          <a:xfrm>
            <a:off x="2970214" y="4526525"/>
            <a:ext cx="5527675" cy="230832"/>
          </a:xfrm>
        </p:spPr>
        <p:txBody>
          <a:bodyPr/>
          <a:lstStyle>
            <a:lvl1pPr>
              <a:defRPr/>
            </a:lvl1pPr>
          </a:lstStyle>
          <a:p>
            <a:r>
              <a:rPr lang="en-US" smtClean="0">
                <a:solidFill>
                  <a:srgbClr val="000000"/>
                </a:solidFill>
              </a:rPr>
              <a:t>Running title - to change choose Insert, Header and Footer</a:t>
            </a:r>
            <a:endParaRPr lang="en-GB">
              <a:solidFill>
                <a:srgbClr val="000000"/>
              </a:solidFill>
            </a:endParaRPr>
          </a:p>
        </p:txBody>
      </p:sp>
    </p:spTree>
    <p:extLst>
      <p:ext uri="{BB962C8B-B14F-4D97-AF65-F5344CB8AC3E}">
        <p14:creationId xmlns:p14="http://schemas.microsoft.com/office/powerpoint/2010/main" val="23267719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userDrawn="1">
  <p:cSld name="Logo Title">
    <p:spTree>
      <p:nvGrpSpPr>
        <p:cNvPr id="1" name=""/>
        <p:cNvGrpSpPr/>
        <p:nvPr/>
      </p:nvGrpSpPr>
      <p:grpSpPr>
        <a:xfrm>
          <a:off x="0" y="0"/>
          <a:ext cx="0" cy="0"/>
          <a:chOff x="0" y="0"/>
          <a:chExt cx="0" cy="0"/>
        </a:xfrm>
      </p:grpSpPr>
      <p:sp>
        <p:nvSpPr>
          <p:cNvPr id="8" name="Footer Placeholder 4"/>
          <p:cNvSpPr>
            <a:spLocks noGrp="1"/>
          </p:cNvSpPr>
          <p:nvPr>
            <p:ph type="ftr" sz="quarter" idx="11"/>
          </p:nvPr>
        </p:nvSpPr>
        <p:spPr>
          <a:xfrm>
            <a:off x="5619542" y="4551862"/>
            <a:ext cx="2895600" cy="274637"/>
          </a:xfrm>
          <a:prstGeom prst="rect">
            <a:avLst/>
          </a:prstGeom>
        </p:spPr>
        <p:txBody>
          <a:bodyPr/>
          <a:lstStyle>
            <a:lvl1pPr marL="0" indent="0">
              <a:buFont typeface="+mj-lt"/>
              <a:buNone/>
              <a:defRPr sz="800">
                <a:solidFill>
                  <a:srgbClr val="898989"/>
                </a:solidFill>
              </a:defRPr>
            </a:lvl1pPr>
          </a:lstStyle>
          <a:p>
            <a:pPr algn="r"/>
            <a:r>
              <a:rPr lang="en-GB" smtClean="0"/>
              <a:t>Running title - to change choose Insert, Header and Footer</a:t>
            </a:r>
            <a:endParaRPr lang="en-GB"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pic>
        <p:nvPicPr>
          <p:cNvPr id="10" name="Picture 2" descr="BoE logo_A4 master"/>
          <p:cNvPicPr>
            <a:picLocks noChangeAspect="1" noChangeArrowheads="1"/>
          </p:cNvPicPr>
          <p:nvPr userDrawn="1"/>
        </p:nvPicPr>
        <p:blipFill>
          <a:blip r:embed="rId2" cstate="print"/>
          <a:srcRect/>
          <a:stretch>
            <a:fillRect/>
          </a:stretch>
        </p:blipFill>
        <p:spPr bwMode="auto">
          <a:xfrm>
            <a:off x="720725" y="4482305"/>
            <a:ext cx="1868400" cy="360354"/>
          </a:xfrm>
          <a:prstGeom prst="rect">
            <a:avLst/>
          </a:prstGeom>
          <a:noFill/>
          <a:ln w="9525">
            <a:noFill/>
            <a:miter lim="800000"/>
            <a:headEnd/>
            <a:tailEnd/>
          </a:ln>
        </p:spPr>
      </p:pic>
      <p:sp>
        <p:nvSpPr>
          <p:cNvPr id="9" name="Footer Placeholder 4"/>
          <p:cNvSpPr>
            <a:spLocks noGrp="1"/>
          </p:cNvSpPr>
          <p:nvPr>
            <p:ph type="ftr" sz="quarter" idx="11"/>
          </p:nvPr>
        </p:nvSpPr>
        <p:spPr>
          <a:xfrm>
            <a:off x="5619542" y="4551862"/>
            <a:ext cx="2895600" cy="274637"/>
          </a:xfrm>
          <a:prstGeom prst="rect">
            <a:avLst/>
          </a:prstGeom>
        </p:spPr>
        <p:txBody>
          <a:bodyPr/>
          <a:lstStyle>
            <a:lvl1pPr marL="0" indent="0">
              <a:buFont typeface="+mj-lt"/>
              <a:buNone/>
              <a:defRPr sz="800">
                <a:solidFill>
                  <a:srgbClr val="898989"/>
                </a:solidFill>
              </a:defRPr>
            </a:lvl1pPr>
          </a:lstStyle>
          <a:p>
            <a:r>
              <a:rPr lang="en-GB" smtClean="0"/>
              <a:t>Running title - to change choose Insert, Header and Footer</a:t>
            </a:r>
            <a:endParaRPr lang="en-GB" dirty="0"/>
          </a:p>
        </p:txBody>
      </p:sp>
    </p:spTree>
    <p:extLst>
      <p:ext uri="{BB962C8B-B14F-4D97-AF65-F5344CB8AC3E}">
        <p14:creationId xmlns:p14="http://schemas.microsoft.com/office/powerpoint/2010/main" val="405056833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Logo Title">
    <p:spTree>
      <p:nvGrpSpPr>
        <p:cNvPr id="1" name=""/>
        <p:cNvGrpSpPr/>
        <p:nvPr/>
      </p:nvGrpSpPr>
      <p:grpSpPr>
        <a:xfrm>
          <a:off x="0" y="0"/>
          <a:ext cx="0" cy="0"/>
          <a:chOff x="0" y="0"/>
          <a:chExt cx="0" cy="0"/>
        </a:xfrm>
      </p:grpSpPr>
      <p:pic>
        <p:nvPicPr>
          <p:cNvPr id="6" name="Picture 5" descr="Bank Powerpoint 16-9 Narrow title slide background.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2054352"/>
          </a:xfrm>
          <a:prstGeom prst="rect">
            <a:avLst/>
          </a:prstGeom>
        </p:spPr>
      </p:pic>
      <p:sp>
        <p:nvSpPr>
          <p:cNvPr id="5" name="Slide Number Placeholder 4"/>
          <p:cNvSpPr>
            <a:spLocks noGrp="1"/>
          </p:cNvSpPr>
          <p:nvPr>
            <p:ph type="sldNum" sz="quarter" idx="12"/>
          </p:nvPr>
        </p:nvSpPr>
        <p:spPr/>
        <p:txBody>
          <a:bodyPr/>
          <a:lstStyle/>
          <a:p>
            <a:pPr>
              <a:buFontTx/>
              <a:buNone/>
            </a:pPr>
            <a:fld id="{27C7B6D0-CF31-435A-A92F-186ACE658574}" type="slidenum">
              <a:rPr lang="en-GB" smtClean="0">
                <a:solidFill>
                  <a:srgbClr val="000000">
                    <a:tint val="75000"/>
                  </a:srgbClr>
                </a:solidFill>
              </a:rPr>
              <a:pPr>
                <a:buFontTx/>
                <a:buNone/>
              </a:pPr>
              <a:t>‹#›</a:t>
            </a:fld>
            <a:endParaRPr lang="en-GB" dirty="0">
              <a:solidFill>
                <a:srgbClr val="000000">
                  <a:tint val="75000"/>
                </a:srgbClr>
              </a:solidFill>
            </a:endParaRPr>
          </a:p>
        </p:txBody>
      </p:sp>
      <p:sp>
        <p:nvSpPr>
          <p:cNvPr id="9" name="Rectangle 4"/>
          <p:cNvSpPr>
            <a:spLocks noGrp="1" noChangeArrowheads="1"/>
          </p:cNvSpPr>
          <p:nvPr>
            <p:ph type="subTitle" idx="1" hasCustomPrompt="1"/>
          </p:nvPr>
        </p:nvSpPr>
        <p:spPr>
          <a:xfrm>
            <a:off x="630000" y="3369600"/>
            <a:ext cx="6120000" cy="508000"/>
          </a:xfrm>
        </p:spPr>
        <p:txBody>
          <a:bodyPr/>
          <a:lstStyle>
            <a:lvl1pPr marL="0" indent="0">
              <a:buFontTx/>
              <a:buNone/>
              <a:defRPr sz="2800"/>
            </a:lvl1pPr>
          </a:lstStyle>
          <a:p>
            <a:r>
              <a:rPr lang="en-US" dirty="0" smtClean="0"/>
              <a:t>Subtitle for event – (Arial 28pt)</a:t>
            </a:r>
          </a:p>
        </p:txBody>
      </p:sp>
      <p:sp>
        <p:nvSpPr>
          <p:cNvPr id="11" name="Rectangle 3"/>
          <p:cNvSpPr>
            <a:spLocks noGrp="1" noChangeArrowheads="1"/>
          </p:cNvSpPr>
          <p:nvPr>
            <p:ph type="ctrTitle" hasCustomPrompt="1"/>
          </p:nvPr>
        </p:nvSpPr>
        <p:spPr>
          <a:xfrm>
            <a:off x="630000" y="2754000"/>
            <a:ext cx="6120000" cy="531812"/>
          </a:xfrm>
        </p:spPr>
        <p:txBody>
          <a:bodyPr anchor="b" anchorCtr="0"/>
          <a:lstStyle>
            <a:lvl1pPr>
              <a:defRPr sz="2800"/>
            </a:lvl1pPr>
          </a:lstStyle>
          <a:p>
            <a:r>
              <a:rPr lang="en-US" dirty="0" smtClean="0"/>
              <a:t>Title of the event – (Arial 28pt bold)</a:t>
            </a:r>
            <a:endParaRPr lang="en-GB" dirty="0"/>
          </a:p>
        </p:txBody>
      </p:sp>
      <p:sp>
        <p:nvSpPr>
          <p:cNvPr id="12" name="Text Placeholder 15"/>
          <p:cNvSpPr>
            <a:spLocks noGrp="1"/>
          </p:cNvSpPr>
          <p:nvPr>
            <p:ph type="body" sz="quarter" idx="15" hasCustomPrompt="1"/>
          </p:nvPr>
        </p:nvSpPr>
        <p:spPr>
          <a:xfrm>
            <a:off x="629284" y="4094978"/>
            <a:ext cx="6120000" cy="468861"/>
          </a:xfrm>
        </p:spPr>
        <p:txBody>
          <a:bodyPr/>
          <a:lstStyle>
            <a:lvl1pPr>
              <a:buNone/>
              <a:defRPr kumimoji="0" lang="en-US" sz="1600" b="0" i="0" u="none" strike="noStrike" kern="1200" cap="none" spc="0" normalizeH="0" baseline="0" noProof="0" dirty="0" smtClean="0">
                <a:ln>
                  <a:noFill/>
                </a:ln>
                <a:solidFill>
                  <a:schemeClr val="tx1"/>
                </a:solidFill>
                <a:effectLst/>
                <a:uLnTx/>
                <a:uFillTx/>
                <a:latin typeface="Arial" charset="0"/>
                <a:ea typeface="ＭＳ Ｐゴシック" pitchFamily="79" charset="-128"/>
                <a:cs typeface="+mn-cs"/>
              </a:defRPr>
            </a:lvl1pPr>
            <a:lvl2pPr>
              <a:buNone/>
              <a:defRPr kumimoji="0" lang="en-US" sz="1600" b="0" i="0" u="none" strike="noStrike" kern="1200" cap="none" spc="0" normalizeH="0" baseline="0" noProof="0" dirty="0" smtClean="0">
                <a:ln>
                  <a:noFill/>
                </a:ln>
                <a:solidFill>
                  <a:srgbClr val="000000"/>
                </a:solidFill>
                <a:effectLst/>
                <a:uLnTx/>
                <a:uFillTx/>
                <a:latin typeface="Arial" charset="0"/>
                <a:ea typeface="ＭＳ Ｐゴシック" pitchFamily="79" charset="-128"/>
                <a:cs typeface="+mn-cs"/>
              </a:defRPr>
            </a:lvl2pPr>
            <a:lvl3pPr>
              <a:buNone/>
              <a:defRPr kumimoji="0" lang="en-US" sz="1600" b="0" i="0" u="none" strike="noStrike" kern="1200" cap="none" spc="0" normalizeH="0" baseline="0" noProof="0" dirty="0" smtClean="0">
                <a:ln>
                  <a:noFill/>
                </a:ln>
                <a:solidFill>
                  <a:srgbClr val="000000"/>
                </a:solidFill>
                <a:effectLst/>
                <a:uLnTx/>
                <a:uFillTx/>
                <a:latin typeface="Arial" charset="0"/>
                <a:ea typeface="ＭＳ Ｐゴシック" pitchFamily="79" charset="-128"/>
                <a:cs typeface="+mn-cs"/>
              </a:defRPr>
            </a:lvl3pPr>
            <a:lvl4pPr>
              <a:buNone/>
              <a:defRPr kumimoji="0" lang="en-US" sz="1600" b="0" i="0" u="none" strike="noStrike" kern="1200" cap="none" spc="0" normalizeH="0" baseline="0" noProof="0" dirty="0" smtClean="0">
                <a:ln>
                  <a:noFill/>
                </a:ln>
                <a:solidFill>
                  <a:srgbClr val="000000"/>
                </a:solidFill>
                <a:effectLst/>
                <a:uLnTx/>
                <a:uFillTx/>
                <a:latin typeface="Arial" charset="0"/>
                <a:ea typeface="ＭＳ Ｐゴシック" pitchFamily="79" charset="-128"/>
                <a:cs typeface="+mn-cs"/>
              </a:defRPr>
            </a:lvl4pPr>
            <a:lvl5pPr>
              <a:buNone/>
              <a:defRPr kumimoji="0" lang="en-GB" sz="1600" b="0" i="0" u="none" strike="noStrike" kern="1200" cap="none" spc="0" normalizeH="0" baseline="0" noProof="0" dirty="0" smtClean="0">
                <a:ln>
                  <a:noFill/>
                </a:ln>
                <a:solidFill>
                  <a:srgbClr val="000000"/>
                </a:solidFill>
                <a:effectLst/>
                <a:uLnTx/>
                <a:uFillTx/>
                <a:latin typeface="Arial" charset="0"/>
                <a:ea typeface="ＭＳ Ｐゴシック" pitchFamily="79" charset="-128"/>
                <a:cs typeface="+mn-cs"/>
              </a:defRPr>
            </a:lvl5pPr>
          </a:lstStyle>
          <a:p>
            <a:pPr lvl="0"/>
            <a:r>
              <a:rPr lang="en-US" dirty="0" smtClean="0"/>
              <a:t>Date (Arial 16pt)</a:t>
            </a:r>
          </a:p>
        </p:txBody>
      </p:sp>
      <p:pic>
        <p:nvPicPr>
          <p:cNvPr id="7" name="Picture 6" descr="Bank tab logo for stress testing Powerpoint.emf"/>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09918" y="1691126"/>
            <a:ext cx="3319601" cy="718753"/>
          </a:xfrm>
          <a:prstGeom prst="rect">
            <a:avLst/>
          </a:prstGeom>
        </p:spPr>
      </p:pic>
    </p:spTree>
    <p:extLst>
      <p:ext uri="{BB962C8B-B14F-4D97-AF65-F5344CB8AC3E}">
        <p14:creationId xmlns:p14="http://schemas.microsoft.com/office/powerpoint/2010/main" val="400078336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5" name="Rectangle 4"/>
          <p:cNvSpPr>
            <a:spLocks noGrp="1" noChangeArrowheads="1"/>
          </p:cNvSpPr>
          <p:nvPr>
            <p:ph type="subTitle" idx="1" hasCustomPrompt="1"/>
          </p:nvPr>
        </p:nvSpPr>
        <p:spPr>
          <a:xfrm>
            <a:off x="630000" y="2584800"/>
            <a:ext cx="7869600" cy="507600"/>
          </a:xfrm>
        </p:spPr>
        <p:txBody>
          <a:bodyPr/>
          <a:lstStyle>
            <a:lvl1pPr marL="0" marR="0" indent="0" algn="l" defTabSz="914400" rtl="0" eaLnBrk="1" fontAlgn="base" latinLnBrk="0" hangingPunct="1">
              <a:lnSpc>
                <a:spcPct val="100000"/>
              </a:lnSpc>
              <a:spcBef>
                <a:spcPts val="600"/>
              </a:spcBef>
              <a:spcAft>
                <a:spcPct val="0"/>
              </a:spcAft>
              <a:buClrTx/>
              <a:buSzTx/>
              <a:buFontTx/>
              <a:buNone/>
              <a:tabLst/>
              <a:defRPr sz="2400" b="1"/>
            </a:lvl1pPr>
          </a:lstStyle>
          <a:p>
            <a:r>
              <a:rPr lang="en-US" b="1" dirty="0" smtClean="0">
                <a:latin typeface="Arial" panose="020B0604020202020204" pitchFamily="34" charset="0"/>
                <a:cs typeface="Arial" panose="020B0604020202020204" pitchFamily="34" charset="0"/>
              </a:rPr>
              <a:t>Speaker</a:t>
            </a:r>
            <a:endParaRPr lang="en-GB" dirty="0" smtClean="0">
              <a:latin typeface="Arial" panose="020B0604020202020204" pitchFamily="34" charset="0"/>
              <a:cs typeface="Arial" panose="020B0604020202020204" pitchFamily="34" charset="0"/>
            </a:endParaRPr>
          </a:p>
        </p:txBody>
      </p:sp>
      <p:sp>
        <p:nvSpPr>
          <p:cNvPr id="7" name="Rectangle 3"/>
          <p:cNvSpPr>
            <a:spLocks noGrp="1" noChangeArrowheads="1"/>
          </p:cNvSpPr>
          <p:nvPr>
            <p:ph type="ctrTitle" hasCustomPrompt="1"/>
          </p:nvPr>
        </p:nvSpPr>
        <p:spPr>
          <a:xfrm>
            <a:off x="630000" y="1782000"/>
            <a:ext cx="7869600" cy="532800"/>
          </a:xfrm>
        </p:spPr>
        <p:txBody>
          <a:bodyPr/>
          <a:lstStyle>
            <a:lvl1pPr>
              <a:defRPr/>
            </a:lvl1pPr>
          </a:lstStyle>
          <a:p>
            <a:r>
              <a:rPr lang="en-US" dirty="0" smtClean="0">
                <a:latin typeface="Arial" panose="020B0604020202020204" pitchFamily="34" charset="0"/>
                <a:cs typeface="Arial" panose="020B0604020202020204" pitchFamily="34" charset="0"/>
              </a:rPr>
              <a:t>Title of the talk/session (Arial 24pt bold)</a:t>
            </a:r>
            <a:endParaRPr lang="en-GB" dirty="0"/>
          </a:p>
        </p:txBody>
      </p:sp>
      <p:sp>
        <p:nvSpPr>
          <p:cNvPr id="20" name="Date Placeholder 19"/>
          <p:cNvSpPr>
            <a:spLocks noGrp="1"/>
          </p:cNvSpPr>
          <p:nvPr>
            <p:ph type="dt" sz="half" idx="15"/>
          </p:nvPr>
        </p:nvSpPr>
        <p:spPr/>
        <p:txBody>
          <a:bodyPr/>
          <a:lstStyle/>
          <a:p>
            <a:endParaRPr lang="en-GB" dirty="0">
              <a:solidFill>
                <a:srgbClr val="000000"/>
              </a:solidFill>
            </a:endParaRPr>
          </a:p>
        </p:txBody>
      </p:sp>
      <p:sp>
        <p:nvSpPr>
          <p:cNvPr id="21" name="Slide Number Placeholder 20"/>
          <p:cNvSpPr>
            <a:spLocks noGrp="1"/>
          </p:cNvSpPr>
          <p:nvPr>
            <p:ph type="sldNum" sz="quarter" idx="16"/>
          </p:nvPr>
        </p:nvSpPr>
        <p:spPr/>
        <p:txBody>
          <a:bodyPr/>
          <a:lstStyle/>
          <a:p>
            <a:pPr>
              <a:buFontTx/>
              <a:buNone/>
            </a:pPr>
            <a:fld id="{1059DE0E-F079-440C-9896-688C9E1AB25F}" type="slidenum">
              <a:rPr lang="en-GB" smtClean="0">
                <a:solidFill>
                  <a:srgbClr val="000000">
                    <a:tint val="75000"/>
                  </a:srgbClr>
                </a:solidFill>
              </a:rPr>
              <a:pPr>
                <a:buFontTx/>
                <a:buNone/>
              </a:pPr>
              <a:t>‹#›</a:t>
            </a:fld>
            <a:endParaRPr lang="en-GB" dirty="0">
              <a:solidFill>
                <a:srgbClr val="000000">
                  <a:tint val="75000"/>
                </a:srgbClr>
              </a:solidFill>
            </a:endParaRPr>
          </a:p>
        </p:txBody>
      </p:sp>
      <p:sp>
        <p:nvSpPr>
          <p:cNvPr id="22" name="Footer Placeholder 21"/>
          <p:cNvSpPr>
            <a:spLocks noGrp="1"/>
          </p:cNvSpPr>
          <p:nvPr>
            <p:ph type="ftr" sz="quarter" idx="17"/>
          </p:nvPr>
        </p:nvSpPr>
        <p:spPr/>
        <p:txBody>
          <a:bodyPr/>
          <a:lstStyle/>
          <a:p>
            <a:r>
              <a:rPr lang="en-US" smtClean="0">
                <a:solidFill>
                  <a:srgbClr val="000000"/>
                </a:solidFill>
              </a:rPr>
              <a:t>Running title - to change choose Insert, Header and Footer</a:t>
            </a:r>
            <a:endParaRPr lang="en-GB" dirty="0">
              <a:solidFill>
                <a:srgbClr val="000000"/>
              </a:solidFill>
            </a:endParaRPr>
          </a:p>
        </p:txBody>
      </p:sp>
      <p:pic>
        <p:nvPicPr>
          <p:cNvPr id="10" name="Picture 2" descr="BoE logo_A4 master"/>
          <p:cNvPicPr>
            <a:picLocks noChangeAspect="1" noChangeArrowheads="1"/>
          </p:cNvPicPr>
          <p:nvPr userDrawn="1"/>
        </p:nvPicPr>
        <p:blipFill>
          <a:blip r:embed="rId2" cstate="print"/>
          <a:srcRect/>
          <a:stretch>
            <a:fillRect/>
          </a:stretch>
        </p:blipFill>
        <p:spPr bwMode="auto">
          <a:xfrm>
            <a:off x="720725" y="4482305"/>
            <a:ext cx="1868400" cy="360354"/>
          </a:xfrm>
          <a:prstGeom prst="rect">
            <a:avLst/>
          </a:prstGeom>
          <a:noFill/>
          <a:ln w="9525">
            <a:noFill/>
            <a:miter lim="800000"/>
            <a:headEnd/>
            <a:tailEnd/>
          </a:ln>
        </p:spPr>
      </p:pic>
      <p:sp>
        <p:nvSpPr>
          <p:cNvPr id="3" name="Text Placeholder 2"/>
          <p:cNvSpPr>
            <a:spLocks noGrp="1"/>
          </p:cNvSpPr>
          <p:nvPr>
            <p:ph type="body" sz="quarter" idx="18" hasCustomPrompt="1"/>
          </p:nvPr>
        </p:nvSpPr>
        <p:spPr>
          <a:xfrm>
            <a:off x="630000" y="3013200"/>
            <a:ext cx="7869600" cy="381600"/>
          </a:xfrm>
        </p:spPr>
        <p:txBody>
          <a:bodyPr/>
          <a:lstStyle>
            <a:lvl1pPr marL="0" indent="0">
              <a:buNone/>
              <a:defRPr sz="2400"/>
            </a:lvl1pPr>
          </a:lstStyle>
          <a:p>
            <a:pPr lvl="0"/>
            <a:r>
              <a:rPr lang="en-US" dirty="0" err="1" smtClean="0"/>
              <a:t>Organisation</a:t>
            </a:r>
            <a:r>
              <a:rPr lang="en-US" dirty="0" smtClean="0"/>
              <a:t>/Job title</a:t>
            </a:r>
          </a:p>
        </p:txBody>
      </p:sp>
    </p:spTree>
    <p:extLst>
      <p:ext uri="{BB962C8B-B14F-4D97-AF65-F5344CB8AC3E}">
        <p14:creationId xmlns:p14="http://schemas.microsoft.com/office/powerpoint/2010/main" val="91140145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dirty="0"/>
          </a:p>
        </p:txBody>
      </p:sp>
      <p:sp>
        <p:nvSpPr>
          <p:cNvPr id="3" name="Date Placeholder 2"/>
          <p:cNvSpPr>
            <a:spLocks noGrp="1"/>
          </p:cNvSpPr>
          <p:nvPr>
            <p:ph type="dt" sz="half" idx="10"/>
          </p:nvPr>
        </p:nvSpPr>
        <p:spPr/>
        <p:txBody>
          <a:bodyPr/>
          <a:lstStyle/>
          <a:p>
            <a:endParaRPr lang="en-GB" dirty="0">
              <a:solidFill>
                <a:srgbClr val="000000"/>
              </a:solidFill>
            </a:endParaRPr>
          </a:p>
        </p:txBody>
      </p:sp>
      <p:sp>
        <p:nvSpPr>
          <p:cNvPr id="5" name="Slide Number Placeholder 4"/>
          <p:cNvSpPr>
            <a:spLocks noGrp="1"/>
          </p:cNvSpPr>
          <p:nvPr>
            <p:ph type="sldNum" sz="quarter" idx="12"/>
          </p:nvPr>
        </p:nvSpPr>
        <p:spPr/>
        <p:txBody>
          <a:bodyPr/>
          <a:lstStyle/>
          <a:p>
            <a:pPr>
              <a:buFontTx/>
              <a:buNone/>
            </a:pPr>
            <a:fld id="{1059DE0E-F079-440C-9896-688C9E1AB25F}" type="slidenum">
              <a:rPr lang="en-GB" smtClean="0">
                <a:solidFill>
                  <a:srgbClr val="000000">
                    <a:tint val="75000"/>
                  </a:srgbClr>
                </a:solidFill>
              </a:rPr>
              <a:pPr>
                <a:buFontTx/>
                <a:buNone/>
              </a:pPr>
              <a:t>‹#›</a:t>
            </a:fld>
            <a:endParaRPr lang="en-GB" dirty="0">
              <a:solidFill>
                <a:srgbClr val="000000">
                  <a:tint val="75000"/>
                </a:srgbClr>
              </a:solidFill>
            </a:endParaRPr>
          </a:p>
        </p:txBody>
      </p:sp>
      <p:sp>
        <p:nvSpPr>
          <p:cNvPr id="6" name="Content Placeholder 2"/>
          <p:cNvSpPr>
            <a:spLocks noGrp="1"/>
          </p:cNvSpPr>
          <p:nvPr>
            <p:ph idx="1"/>
          </p:nvPr>
        </p:nvSpPr>
        <p:spPr>
          <a:xfrm>
            <a:off x="628650" y="1216799"/>
            <a:ext cx="7869238" cy="3129775"/>
          </a:xfrm>
        </p:spPr>
        <p:txBody>
          <a:bodyPr/>
          <a:lstStyle>
            <a:lvl1pPr>
              <a:spcBef>
                <a:spcPts val="600"/>
              </a:spcBef>
              <a:defRPr/>
            </a:lvl1pPr>
            <a:lvl2pPr>
              <a:spcBef>
                <a:spcPts val="600"/>
              </a:spcBef>
              <a:defRPr/>
            </a:lvl2pPr>
            <a:lvl3pPr>
              <a:spcBef>
                <a:spcPts val="600"/>
              </a:spcBef>
              <a:defRPr/>
            </a:lvl3pPr>
            <a:lvl4pPr>
              <a:spcBef>
                <a:spcPts val="600"/>
              </a:spcBef>
              <a:defRPr/>
            </a:lvl4pPr>
            <a:lvl5pPr>
              <a:spcBef>
                <a:spcPts val="600"/>
              </a:spcBef>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8" name="Footer Placeholder 4"/>
          <p:cNvSpPr>
            <a:spLocks noGrp="1"/>
          </p:cNvSpPr>
          <p:nvPr>
            <p:ph type="ftr" sz="quarter" idx="11"/>
          </p:nvPr>
        </p:nvSpPr>
        <p:spPr>
          <a:xfrm>
            <a:off x="2970214" y="4526525"/>
            <a:ext cx="5527675" cy="230832"/>
          </a:xfrm>
        </p:spPr>
        <p:txBody>
          <a:bodyPr/>
          <a:lstStyle>
            <a:lvl1pPr>
              <a:defRPr/>
            </a:lvl1pPr>
          </a:lstStyle>
          <a:p>
            <a:r>
              <a:rPr lang="en-US" smtClean="0">
                <a:solidFill>
                  <a:srgbClr val="000000"/>
                </a:solidFill>
              </a:rPr>
              <a:t>Running title - to change choose Insert, Header and Footer</a:t>
            </a:r>
            <a:endParaRPr lang="en-GB">
              <a:solidFill>
                <a:srgbClr val="000000"/>
              </a:solidFill>
            </a:endParaRPr>
          </a:p>
        </p:txBody>
      </p:sp>
    </p:spTree>
    <p:extLst>
      <p:ext uri="{BB962C8B-B14F-4D97-AF65-F5344CB8AC3E}">
        <p14:creationId xmlns:p14="http://schemas.microsoft.com/office/powerpoint/2010/main" val="108531910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ontent and Text Landsc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endParaRPr lang="en-GB" dirty="0">
              <a:solidFill>
                <a:srgbClr val="000000"/>
              </a:solidFill>
            </a:endParaRPr>
          </a:p>
        </p:txBody>
      </p:sp>
      <p:sp>
        <p:nvSpPr>
          <p:cNvPr id="5" name="Slide Number Placeholder 4"/>
          <p:cNvSpPr>
            <a:spLocks noGrp="1"/>
          </p:cNvSpPr>
          <p:nvPr>
            <p:ph type="sldNum" sz="quarter" idx="12"/>
          </p:nvPr>
        </p:nvSpPr>
        <p:spPr/>
        <p:txBody>
          <a:bodyPr/>
          <a:lstStyle/>
          <a:p>
            <a:pPr>
              <a:buFontTx/>
              <a:buNone/>
            </a:pPr>
            <a:fld id="{1059DE0E-F079-440C-9896-688C9E1AB25F}" type="slidenum">
              <a:rPr lang="en-GB" smtClean="0">
                <a:solidFill>
                  <a:srgbClr val="000000">
                    <a:tint val="75000"/>
                  </a:srgbClr>
                </a:solidFill>
              </a:rPr>
              <a:pPr>
                <a:buFontTx/>
                <a:buNone/>
              </a:pPr>
              <a:t>‹#›</a:t>
            </a:fld>
            <a:endParaRPr lang="en-GB" dirty="0">
              <a:solidFill>
                <a:srgbClr val="000000">
                  <a:tint val="75000"/>
                </a:srgbClr>
              </a:solidFill>
            </a:endParaRPr>
          </a:p>
        </p:txBody>
      </p:sp>
      <p:sp>
        <p:nvSpPr>
          <p:cNvPr id="6" name="Content Placeholder 2"/>
          <p:cNvSpPr>
            <a:spLocks noGrp="1"/>
          </p:cNvSpPr>
          <p:nvPr>
            <p:ph sz="half" idx="1"/>
          </p:nvPr>
        </p:nvSpPr>
        <p:spPr>
          <a:xfrm>
            <a:off x="628650" y="1216800"/>
            <a:ext cx="7869238" cy="1522800"/>
          </a:xfrm>
        </p:spPr>
        <p:txBody>
          <a:bodyPr/>
          <a:lstStyle>
            <a:lvl1pPr>
              <a:defRPr sz="1800"/>
            </a:lvl1pPr>
            <a:lvl2pPr>
              <a:defRPr sz="1600"/>
            </a:lvl2pPr>
            <a:lvl3pPr>
              <a:defRPr sz="1400"/>
            </a:lvl3pPr>
            <a:lvl4pPr>
              <a:defRPr sz="1400"/>
            </a:lvl4pPr>
            <a:lvl5pPr>
              <a:defRPr sz="14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7" name="Text Placeholder 3"/>
          <p:cNvSpPr>
            <a:spLocks noGrp="1"/>
          </p:cNvSpPr>
          <p:nvPr>
            <p:ph type="body" sz="half" idx="2"/>
          </p:nvPr>
        </p:nvSpPr>
        <p:spPr>
          <a:xfrm>
            <a:off x="628650" y="2823073"/>
            <a:ext cx="7869238" cy="1523501"/>
          </a:xfrm>
        </p:spPr>
        <p:txBody>
          <a:bodyPr/>
          <a:lstStyle>
            <a:lvl1pPr>
              <a:defRPr sz="1800"/>
            </a:lvl1pPr>
            <a:lvl2pPr>
              <a:defRPr sz="1600"/>
            </a:lvl2pPr>
            <a:lvl3pPr>
              <a:defRPr sz="1400"/>
            </a:lvl3pPr>
            <a:lvl4pPr>
              <a:defRPr sz="1400"/>
            </a:lvl4pPr>
            <a:lvl5pPr>
              <a:defRPr sz="14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9" name="Footer Placeholder 4"/>
          <p:cNvSpPr>
            <a:spLocks noGrp="1"/>
          </p:cNvSpPr>
          <p:nvPr>
            <p:ph type="ftr" sz="quarter" idx="11"/>
          </p:nvPr>
        </p:nvSpPr>
        <p:spPr>
          <a:xfrm>
            <a:off x="2970214" y="4526525"/>
            <a:ext cx="5527675" cy="230832"/>
          </a:xfrm>
        </p:spPr>
        <p:txBody>
          <a:bodyPr/>
          <a:lstStyle>
            <a:lvl1pPr>
              <a:defRPr/>
            </a:lvl1pPr>
          </a:lstStyle>
          <a:p>
            <a:r>
              <a:rPr lang="en-US" smtClean="0">
                <a:solidFill>
                  <a:srgbClr val="000000"/>
                </a:solidFill>
              </a:rPr>
              <a:t>Running title - to change choose Insert, Header and Footer</a:t>
            </a:r>
            <a:endParaRPr lang="en-GB">
              <a:solidFill>
                <a:srgbClr val="000000"/>
              </a:solidFill>
            </a:endParaRPr>
          </a:p>
        </p:txBody>
      </p:sp>
    </p:spTree>
    <p:extLst>
      <p:ext uri="{BB962C8B-B14F-4D97-AF65-F5344CB8AC3E}">
        <p14:creationId xmlns:p14="http://schemas.microsoft.com/office/powerpoint/2010/main" val="146283903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 Content and Text Portrai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endParaRPr lang="en-GB" dirty="0">
              <a:solidFill>
                <a:srgbClr val="000000"/>
              </a:solidFill>
            </a:endParaRPr>
          </a:p>
        </p:txBody>
      </p:sp>
      <p:sp>
        <p:nvSpPr>
          <p:cNvPr id="5" name="Slide Number Placeholder 4"/>
          <p:cNvSpPr>
            <a:spLocks noGrp="1"/>
          </p:cNvSpPr>
          <p:nvPr>
            <p:ph type="sldNum" sz="quarter" idx="12"/>
          </p:nvPr>
        </p:nvSpPr>
        <p:spPr/>
        <p:txBody>
          <a:bodyPr/>
          <a:lstStyle/>
          <a:p>
            <a:pPr>
              <a:buFontTx/>
              <a:buNone/>
            </a:pPr>
            <a:fld id="{1059DE0E-F079-440C-9896-688C9E1AB25F}" type="slidenum">
              <a:rPr lang="en-GB" smtClean="0">
                <a:solidFill>
                  <a:srgbClr val="000000">
                    <a:tint val="75000"/>
                  </a:srgbClr>
                </a:solidFill>
              </a:rPr>
              <a:pPr>
                <a:buFontTx/>
                <a:buNone/>
              </a:pPr>
              <a:t>‹#›</a:t>
            </a:fld>
            <a:endParaRPr lang="en-GB" dirty="0">
              <a:solidFill>
                <a:srgbClr val="000000">
                  <a:tint val="75000"/>
                </a:srgbClr>
              </a:solidFill>
            </a:endParaRPr>
          </a:p>
        </p:txBody>
      </p:sp>
      <p:sp>
        <p:nvSpPr>
          <p:cNvPr id="6" name="Content Placeholder 2"/>
          <p:cNvSpPr>
            <a:spLocks noGrp="1"/>
          </p:cNvSpPr>
          <p:nvPr>
            <p:ph sz="half" idx="1"/>
          </p:nvPr>
        </p:nvSpPr>
        <p:spPr>
          <a:xfrm>
            <a:off x="628651" y="1216799"/>
            <a:ext cx="3857625" cy="3129776"/>
          </a:xfrm>
        </p:spPr>
        <p:txBody>
          <a:bodyPr/>
          <a:lstStyle>
            <a:lvl1pPr>
              <a:defRPr sz="1800"/>
            </a:lvl1pPr>
            <a:lvl2pPr>
              <a:defRPr sz="1600"/>
            </a:lvl2pPr>
            <a:lvl3pPr>
              <a:defRPr sz="1400"/>
            </a:lvl3pPr>
            <a:lvl4pPr>
              <a:defRPr sz="1400"/>
            </a:lvl4pPr>
            <a:lvl5pPr>
              <a:defRPr sz="14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7" name="Text Placeholder 3"/>
          <p:cNvSpPr>
            <a:spLocks noGrp="1"/>
          </p:cNvSpPr>
          <p:nvPr>
            <p:ph type="body" sz="half" idx="2"/>
          </p:nvPr>
        </p:nvSpPr>
        <p:spPr>
          <a:xfrm>
            <a:off x="4638676" y="1216799"/>
            <a:ext cx="3859213" cy="3129775"/>
          </a:xfrm>
        </p:spPr>
        <p:txBody>
          <a:bodyPr/>
          <a:lstStyle>
            <a:lvl1pPr>
              <a:defRPr sz="1800"/>
            </a:lvl1pPr>
            <a:lvl2pPr>
              <a:defRPr sz="1600"/>
            </a:lvl2pPr>
            <a:lvl3pPr>
              <a:defRPr sz="1400"/>
            </a:lvl3pPr>
            <a:lvl4pPr>
              <a:defRPr sz="1400"/>
            </a:lvl4pPr>
            <a:lvl5pPr>
              <a:defRPr sz="14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8" name="Footer Placeholder 4"/>
          <p:cNvSpPr>
            <a:spLocks noGrp="1"/>
          </p:cNvSpPr>
          <p:nvPr>
            <p:ph type="ftr" sz="quarter" idx="11"/>
          </p:nvPr>
        </p:nvSpPr>
        <p:spPr>
          <a:xfrm>
            <a:off x="2970214" y="4526525"/>
            <a:ext cx="5527675" cy="230832"/>
          </a:xfrm>
        </p:spPr>
        <p:txBody>
          <a:bodyPr/>
          <a:lstStyle>
            <a:lvl1pPr>
              <a:defRPr/>
            </a:lvl1pPr>
          </a:lstStyle>
          <a:p>
            <a:r>
              <a:rPr lang="en-US" smtClean="0">
                <a:solidFill>
                  <a:srgbClr val="000000"/>
                </a:solidFill>
              </a:rPr>
              <a:t>Running title - to change choose Insert, Header and Footer</a:t>
            </a:r>
            <a:endParaRPr lang="en-GB">
              <a:solidFill>
                <a:srgbClr val="000000"/>
              </a:solidFill>
            </a:endParaRPr>
          </a:p>
        </p:txBody>
      </p:sp>
    </p:spTree>
    <p:extLst>
      <p:ext uri="{BB962C8B-B14F-4D97-AF65-F5344CB8AC3E}">
        <p14:creationId xmlns:p14="http://schemas.microsoft.com/office/powerpoint/2010/main" val="108394784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pic>
        <p:nvPicPr>
          <p:cNvPr id="10" name="Picture 2" descr="BoE logo_A4 master"/>
          <p:cNvPicPr>
            <a:picLocks noChangeAspect="1" noChangeArrowheads="1"/>
          </p:cNvPicPr>
          <p:nvPr userDrawn="1"/>
        </p:nvPicPr>
        <p:blipFill>
          <a:blip r:embed="rId2" cstate="print"/>
          <a:srcRect/>
          <a:stretch>
            <a:fillRect/>
          </a:stretch>
        </p:blipFill>
        <p:spPr bwMode="auto">
          <a:xfrm>
            <a:off x="720725" y="4482305"/>
            <a:ext cx="1868400" cy="360354"/>
          </a:xfrm>
          <a:prstGeom prst="rect">
            <a:avLst/>
          </a:prstGeom>
          <a:noFill/>
          <a:ln w="9525">
            <a:noFill/>
            <a:miter lim="800000"/>
            <a:headEnd/>
            <a:tailEnd/>
          </a:ln>
        </p:spPr>
      </p:pic>
      <p:sp>
        <p:nvSpPr>
          <p:cNvPr id="9" name="Footer Placeholder 4"/>
          <p:cNvSpPr>
            <a:spLocks noGrp="1"/>
          </p:cNvSpPr>
          <p:nvPr>
            <p:ph type="ftr" sz="quarter" idx="11"/>
          </p:nvPr>
        </p:nvSpPr>
        <p:spPr>
          <a:xfrm>
            <a:off x="5619542" y="4551862"/>
            <a:ext cx="2895600" cy="274637"/>
          </a:xfrm>
          <a:prstGeom prst="rect">
            <a:avLst/>
          </a:prstGeom>
        </p:spPr>
        <p:txBody>
          <a:bodyPr/>
          <a:lstStyle>
            <a:lvl1pPr marL="0" indent="0">
              <a:buFont typeface="+mj-lt"/>
              <a:buNone/>
              <a:defRPr sz="800">
                <a:solidFill>
                  <a:srgbClr val="898989"/>
                </a:solidFill>
              </a:defRPr>
            </a:lvl1pPr>
          </a:lstStyle>
          <a:p>
            <a:r>
              <a:rPr lang="en-GB" smtClean="0"/>
              <a:t>Running title - to change choose Insert, Header and Footer</a:t>
            </a:r>
            <a:endParaRPr lang="en-GB" dirty="0"/>
          </a:p>
        </p:txBody>
      </p:sp>
    </p:spTree>
    <p:extLst>
      <p:ext uri="{BB962C8B-B14F-4D97-AF65-F5344CB8AC3E}">
        <p14:creationId xmlns:p14="http://schemas.microsoft.com/office/powerpoint/2010/main" val="369591845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7" name="Footer Placeholder 4"/>
          <p:cNvSpPr>
            <a:spLocks noGrp="1"/>
          </p:cNvSpPr>
          <p:nvPr>
            <p:ph type="ftr" sz="quarter" idx="11"/>
          </p:nvPr>
        </p:nvSpPr>
        <p:spPr>
          <a:xfrm>
            <a:off x="5619542" y="4551862"/>
            <a:ext cx="2895600" cy="274637"/>
          </a:xfrm>
          <a:prstGeom prst="rect">
            <a:avLst/>
          </a:prstGeom>
        </p:spPr>
        <p:txBody>
          <a:bodyPr/>
          <a:lstStyle>
            <a:lvl1pPr marL="0" indent="0">
              <a:buFont typeface="+mj-lt"/>
              <a:buNone/>
              <a:defRPr sz="800">
                <a:solidFill>
                  <a:srgbClr val="898989"/>
                </a:solidFill>
              </a:defRPr>
            </a:lvl1pPr>
          </a:lstStyle>
          <a:p>
            <a:r>
              <a:rPr lang="en-GB" smtClean="0"/>
              <a:t>Running title - to change choose Insert, Header and Footer</a:t>
            </a:r>
            <a:endParaRPr lang="en-GB" dirty="0"/>
          </a:p>
        </p:txBody>
      </p:sp>
    </p:spTree>
    <p:extLst>
      <p:ext uri="{BB962C8B-B14F-4D97-AF65-F5344CB8AC3E}">
        <p14:creationId xmlns:p14="http://schemas.microsoft.com/office/powerpoint/2010/main" val="348489278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Logo Title">
    <p:spTree>
      <p:nvGrpSpPr>
        <p:cNvPr id="1" name=""/>
        <p:cNvGrpSpPr/>
        <p:nvPr/>
      </p:nvGrpSpPr>
      <p:grpSpPr>
        <a:xfrm>
          <a:off x="0" y="0"/>
          <a:ext cx="0" cy="0"/>
          <a:chOff x="0" y="0"/>
          <a:chExt cx="0" cy="0"/>
        </a:xfrm>
      </p:grpSpPr>
      <p:pic>
        <p:nvPicPr>
          <p:cNvPr id="7" name="Picture 2" descr="BoE logo_A4 master"/>
          <p:cNvPicPr>
            <a:picLocks noChangeAspect="1" noChangeArrowheads="1"/>
          </p:cNvPicPr>
          <p:nvPr userDrawn="1"/>
        </p:nvPicPr>
        <p:blipFill>
          <a:blip r:embed="rId2" cstate="print"/>
          <a:srcRect/>
          <a:stretch>
            <a:fillRect/>
          </a:stretch>
        </p:blipFill>
        <p:spPr bwMode="auto">
          <a:xfrm>
            <a:off x="1223458" y="2087404"/>
            <a:ext cx="6721200" cy="969578"/>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pPr>
              <a:buFontTx/>
              <a:buNone/>
            </a:pPr>
            <a:fld id="{27C7B6D0-CF31-435A-A92F-186ACE658574}" type="slidenum">
              <a:rPr lang="en-GB" smtClean="0">
                <a:solidFill>
                  <a:srgbClr val="000000">
                    <a:tint val="75000"/>
                  </a:srgbClr>
                </a:solidFill>
              </a:rPr>
              <a:pPr>
                <a:buFontTx/>
                <a:buNone/>
              </a:pPr>
              <a:t>‹#›</a:t>
            </a:fld>
            <a:endParaRPr lang="en-GB" dirty="0">
              <a:solidFill>
                <a:srgbClr val="000000">
                  <a:tint val="75000"/>
                </a:srgbClr>
              </a:solidFill>
            </a:endParaRPr>
          </a:p>
        </p:txBody>
      </p:sp>
      <p:sp>
        <p:nvSpPr>
          <p:cNvPr id="8" name="Date Placeholder 7"/>
          <p:cNvSpPr>
            <a:spLocks noGrp="1"/>
          </p:cNvSpPr>
          <p:nvPr>
            <p:ph type="dt" sz="half" idx="13"/>
          </p:nvPr>
        </p:nvSpPr>
        <p:spPr/>
        <p:txBody>
          <a:bodyPr/>
          <a:lstStyle/>
          <a:p>
            <a:endParaRPr lang="en-GB" dirty="0">
              <a:solidFill>
                <a:srgbClr val="000000"/>
              </a:solidFill>
            </a:endParaRPr>
          </a:p>
        </p:txBody>
      </p:sp>
      <p:sp>
        <p:nvSpPr>
          <p:cNvPr id="9" name="Footer Placeholder 8"/>
          <p:cNvSpPr>
            <a:spLocks noGrp="1"/>
          </p:cNvSpPr>
          <p:nvPr>
            <p:ph type="ftr" sz="quarter" idx="14"/>
          </p:nvPr>
        </p:nvSpPr>
        <p:spPr/>
        <p:txBody>
          <a:bodyPr/>
          <a:lstStyle/>
          <a:p>
            <a:r>
              <a:rPr lang="en-US" smtClean="0">
                <a:solidFill>
                  <a:srgbClr val="000000"/>
                </a:solidFill>
              </a:rPr>
              <a:t>Running title - to change choose Insert, Header and Footer</a:t>
            </a:r>
            <a:endParaRPr lang="en-GB" dirty="0">
              <a:solidFill>
                <a:srgbClr val="000000"/>
              </a:solidFill>
            </a:endParaRPr>
          </a:p>
        </p:txBody>
      </p:sp>
    </p:spTree>
    <p:extLst>
      <p:ext uri="{BB962C8B-B14F-4D97-AF65-F5344CB8AC3E}">
        <p14:creationId xmlns:p14="http://schemas.microsoft.com/office/powerpoint/2010/main" val="68468734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pPr>
              <a:buFontTx/>
              <a:buNone/>
            </a:pPr>
            <a:fld id="{1059DE0E-F079-440C-9896-688C9E1AB25F}" type="slidenum">
              <a:rPr lang="en-GB" smtClean="0">
                <a:solidFill>
                  <a:srgbClr val="000000">
                    <a:tint val="75000"/>
                  </a:srgbClr>
                </a:solidFill>
              </a:rPr>
              <a:pPr>
                <a:buFontTx/>
                <a:buNone/>
              </a:pPr>
              <a:t>‹#›</a:t>
            </a:fld>
            <a:endParaRPr lang="en-GB" dirty="0">
              <a:solidFill>
                <a:srgbClr val="000000">
                  <a:tint val="75000"/>
                </a:srgbClr>
              </a:solidFill>
            </a:endParaRPr>
          </a:p>
        </p:txBody>
      </p:sp>
      <p:sp>
        <p:nvSpPr>
          <p:cNvPr id="7" name="Rectangle 4"/>
          <p:cNvSpPr>
            <a:spLocks noGrp="1" noChangeArrowheads="1"/>
          </p:cNvSpPr>
          <p:nvPr>
            <p:ph type="subTitle" idx="1"/>
          </p:nvPr>
        </p:nvSpPr>
        <p:spPr>
          <a:xfrm>
            <a:off x="630000" y="2183606"/>
            <a:ext cx="7772400" cy="381000"/>
          </a:xfrm>
        </p:spPr>
        <p:txBody>
          <a:bodyPr/>
          <a:lstStyle>
            <a:lvl1pPr marL="0" indent="0">
              <a:buFontTx/>
              <a:buNone/>
              <a:defRPr sz="2400"/>
            </a:lvl1pPr>
          </a:lstStyle>
          <a:p>
            <a:r>
              <a:rPr lang="en-US" smtClean="0"/>
              <a:t>Click to edit Master subtitle style</a:t>
            </a:r>
            <a:endParaRPr lang="en-GB"/>
          </a:p>
        </p:txBody>
      </p:sp>
      <p:sp>
        <p:nvSpPr>
          <p:cNvPr id="9" name="Rectangle 3"/>
          <p:cNvSpPr>
            <a:spLocks noGrp="1" noChangeArrowheads="1"/>
          </p:cNvSpPr>
          <p:nvPr>
            <p:ph type="ctrTitle"/>
          </p:nvPr>
        </p:nvSpPr>
        <p:spPr>
          <a:xfrm>
            <a:off x="630000" y="1815703"/>
            <a:ext cx="7772400" cy="398859"/>
          </a:xfrm>
        </p:spPr>
        <p:txBody>
          <a:bodyPr/>
          <a:lstStyle>
            <a:lvl1pPr>
              <a:defRPr/>
            </a:lvl1pPr>
          </a:lstStyle>
          <a:p>
            <a:r>
              <a:rPr lang="en-US" smtClean="0"/>
              <a:t>Click to edit Master title style</a:t>
            </a:r>
            <a:endParaRPr lang="en-GB" dirty="0"/>
          </a:p>
        </p:txBody>
      </p:sp>
      <p:sp>
        <p:nvSpPr>
          <p:cNvPr id="14" name="Date Placeholder 13"/>
          <p:cNvSpPr>
            <a:spLocks noGrp="1"/>
          </p:cNvSpPr>
          <p:nvPr>
            <p:ph type="dt" sz="half" idx="13"/>
          </p:nvPr>
        </p:nvSpPr>
        <p:spPr/>
        <p:txBody>
          <a:bodyPr/>
          <a:lstStyle/>
          <a:p>
            <a:endParaRPr lang="en-GB" dirty="0">
              <a:solidFill>
                <a:srgbClr val="000000"/>
              </a:solidFill>
            </a:endParaRPr>
          </a:p>
        </p:txBody>
      </p:sp>
      <p:sp>
        <p:nvSpPr>
          <p:cNvPr id="15" name="Footer Placeholder 14"/>
          <p:cNvSpPr>
            <a:spLocks noGrp="1"/>
          </p:cNvSpPr>
          <p:nvPr>
            <p:ph type="ftr" sz="quarter" idx="14"/>
          </p:nvPr>
        </p:nvSpPr>
        <p:spPr/>
        <p:txBody>
          <a:bodyPr/>
          <a:lstStyle/>
          <a:p>
            <a:r>
              <a:rPr lang="en-US" smtClean="0">
                <a:solidFill>
                  <a:srgbClr val="000000"/>
                </a:solidFill>
              </a:rPr>
              <a:t>Running title - to change choose Insert, Header and Footer</a:t>
            </a:r>
            <a:endParaRPr lang="en-GB" dirty="0">
              <a:solidFill>
                <a:srgbClr val="000000"/>
              </a:solidFill>
            </a:endParaRPr>
          </a:p>
        </p:txBody>
      </p:sp>
      <p:sp>
        <p:nvSpPr>
          <p:cNvPr id="16" name="Text Placeholder 15"/>
          <p:cNvSpPr>
            <a:spLocks noGrp="1"/>
          </p:cNvSpPr>
          <p:nvPr>
            <p:ph type="body" sz="quarter" idx="15"/>
          </p:nvPr>
        </p:nvSpPr>
        <p:spPr>
          <a:xfrm>
            <a:off x="629284" y="3069901"/>
            <a:ext cx="7773988" cy="1402088"/>
          </a:xfrm>
        </p:spPr>
        <p:txBody>
          <a:bodyPr/>
          <a:lstStyle>
            <a:lvl1pPr>
              <a:buNone/>
              <a:defRPr kumimoji="0" lang="en-US" sz="1600" b="0" i="0" u="none" strike="noStrike" kern="1200" cap="none" spc="0" normalizeH="0" baseline="0" noProof="0" dirty="0" smtClean="0">
                <a:ln>
                  <a:noFill/>
                </a:ln>
                <a:solidFill>
                  <a:srgbClr val="000000"/>
                </a:solidFill>
                <a:effectLst/>
                <a:uLnTx/>
                <a:uFillTx/>
                <a:latin typeface="Arial" charset="0"/>
                <a:ea typeface="ＭＳ Ｐゴシック" pitchFamily="79" charset="-128"/>
                <a:cs typeface="+mn-cs"/>
              </a:defRPr>
            </a:lvl1pPr>
            <a:lvl2pPr>
              <a:buNone/>
              <a:defRPr kumimoji="0" lang="en-US" sz="1600" b="0" i="0" u="none" strike="noStrike" kern="1200" cap="none" spc="0" normalizeH="0" baseline="0" noProof="0" dirty="0" smtClean="0">
                <a:ln>
                  <a:noFill/>
                </a:ln>
                <a:solidFill>
                  <a:srgbClr val="000000"/>
                </a:solidFill>
                <a:effectLst/>
                <a:uLnTx/>
                <a:uFillTx/>
                <a:latin typeface="Arial" charset="0"/>
                <a:ea typeface="ＭＳ Ｐゴシック" pitchFamily="79" charset="-128"/>
                <a:cs typeface="+mn-cs"/>
              </a:defRPr>
            </a:lvl2pPr>
            <a:lvl3pPr>
              <a:buNone/>
              <a:defRPr kumimoji="0" lang="en-US" sz="1600" b="0" i="0" u="none" strike="noStrike" kern="1200" cap="none" spc="0" normalizeH="0" baseline="0" noProof="0" dirty="0" smtClean="0">
                <a:ln>
                  <a:noFill/>
                </a:ln>
                <a:solidFill>
                  <a:srgbClr val="000000"/>
                </a:solidFill>
                <a:effectLst/>
                <a:uLnTx/>
                <a:uFillTx/>
                <a:latin typeface="Arial" charset="0"/>
                <a:ea typeface="ＭＳ Ｐゴシック" pitchFamily="79" charset="-128"/>
                <a:cs typeface="+mn-cs"/>
              </a:defRPr>
            </a:lvl3pPr>
            <a:lvl4pPr>
              <a:buNone/>
              <a:defRPr kumimoji="0" lang="en-US" sz="1600" b="0" i="0" u="none" strike="noStrike" kern="1200" cap="none" spc="0" normalizeH="0" baseline="0" noProof="0" dirty="0" smtClean="0">
                <a:ln>
                  <a:noFill/>
                </a:ln>
                <a:solidFill>
                  <a:srgbClr val="000000"/>
                </a:solidFill>
                <a:effectLst/>
                <a:uLnTx/>
                <a:uFillTx/>
                <a:latin typeface="Arial" charset="0"/>
                <a:ea typeface="ＭＳ Ｐゴシック" pitchFamily="79" charset="-128"/>
                <a:cs typeface="+mn-cs"/>
              </a:defRPr>
            </a:lvl4pPr>
            <a:lvl5pPr>
              <a:buNone/>
              <a:defRPr kumimoji="0" lang="en-GB" sz="1600" b="0" i="0" u="none" strike="noStrike" kern="1200" cap="none" spc="0" normalizeH="0" baseline="0" noProof="0" dirty="0" smtClean="0">
                <a:ln>
                  <a:noFill/>
                </a:ln>
                <a:solidFill>
                  <a:srgbClr val="000000"/>
                </a:solidFill>
                <a:effectLst/>
                <a:uLnTx/>
                <a:uFillTx/>
                <a:latin typeface="Arial" charset="0"/>
                <a:ea typeface="ＭＳ Ｐゴシック" pitchFamily="79" charset="-128"/>
                <a:cs typeface="+mn-cs"/>
              </a:defRPr>
            </a:lvl5pPr>
          </a:lstStyle>
          <a:p>
            <a:pPr lvl="0"/>
            <a:r>
              <a:rPr lang="en-US" smtClean="0"/>
              <a:t>Click to edit Master text styles</a:t>
            </a:r>
          </a:p>
        </p:txBody>
      </p:sp>
      <p:pic>
        <p:nvPicPr>
          <p:cNvPr id="13" name="Picture 2" descr="BoE logo_A4 master"/>
          <p:cNvPicPr>
            <a:picLocks noChangeAspect="1" noChangeArrowheads="1"/>
          </p:cNvPicPr>
          <p:nvPr userDrawn="1"/>
        </p:nvPicPr>
        <p:blipFill>
          <a:blip r:embed="rId2" cstate="print"/>
          <a:srcRect/>
          <a:stretch>
            <a:fillRect/>
          </a:stretch>
        </p:blipFill>
        <p:spPr bwMode="auto">
          <a:xfrm>
            <a:off x="720730" y="1200138"/>
            <a:ext cx="2393001" cy="342900"/>
          </a:xfrm>
          <a:prstGeom prst="rect">
            <a:avLst/>
          </a:prstGeom>
          <a:noFill/>
          <a:ln w="9525">
            <a:noFill/>
            <a:miter lim="800000"/>
            <a:headEnd/>
            <a:tailEnd/>
          </a:ln>
        </p:spPr>
      </p:pic>
    </p:spTree>
    <p:extLst>
      <p:ext uri="{BB962C8B-B14F-4D97-AF65-F5344CB8AC3E}">
        <p14:creationId xmlns:p14="http://schemas.microsoft.com/office/powerpoint/2010/main" val="6138108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7" name="Footer Placeholder 4"/>
          <p:cNvSpPr>
            <a:spLocks noGrp="1"/>
          </p:cNvSpPr>
          <p:nvPr>
            <p:ph type="ftr" sz="quarter" idx="11"/>
          </p:nvPr>
        </p:nvSpPr>
        <p:spPr>
          <a:xfrm>
            <a:off x="5619542" y="4551862"/>
            <a:ext cx="2895600" cy="274637"/>
          </a:xfrm>
          <a:prstGeom prst="rect">
            <a:avLst/>
          </a:prstGeom>
        </p:spPr>
        <p:txBody>
          <a:bodyPr/>
          <a:lstStyle>
            <a:lvl1pPr marL="0" indent="0">
              <a:buFont typeface="+mj-lt"/>
              <a:buNone/>
              <a:defRPr sz="800">
                <a:solidFill>
                  <a:srgbClr val="898989"/>
                </a:solidFill>
              </a:defRPr>
            </a:lvl1pPr>
          </a:lstStyle>
          <a:p>
            <a:pPr algn="r"/>
            <a:r>
              <a:rPr lang="en-GB" smtClean="0"/>
              <a:t>Running title - to change choose Insert, Header and Footer</a:t>
            </a:r>
            <a:endParaRPr lang="en-GB" dirty="0"/>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dirty="0"/>
          </a:p>
        </p:txBody>
      </p:sp>
      <p:sp>
        <p:nvSpPr>
          <p:cNvPr id="3" name="Content Placeholder 2"/>
          <p:cNvSpPr>
            <a:spLocks noGrp="1"/>
          </p:cNvSpPr>
          <p:nvPr>
            <p:ph idx="1"/>
          </p:nvPr>
        </p:nvSpPr>
        <p:spPr>
          <a:xfrm>
            <a:off x="628650" y="1251159"/>
            <a:ext cx="7869238" cy="3220831"/>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4" name="Date Placeholder 3"/>
          <p:cNvSpPr>
            <a:spLocks noGrp="1"/>
          </p:cNvSpPr>
          <p:nvPr>
            <p:ph type="dt" sz="half" idx="10"/>
          </p:nvPr>
        </p:nvSpPr>
        <p:spPr/>
        <p:txBody>
          <a:bodyPr/>
          <a:lstStyle>
            <a:lvl1pPr>
              <a:defRPr/>
            </a:lvl1pPr>
          </a:lstStyle>
          <a:p>
            <a:endParaRPr lang="en-GB" dirty="0">
              <a:solidFill>
                <a:srgbClr val="000000"/>
              </a:solidFill>
            </a:endParaRPr>
          </a:p>
        </p:txBody>
      </p:sp>
      <p:sp>
        <p:nvSpPr>
          <p:cNvPr id="7" name="Slide Number Placeholder 6"/>
          <p:cNvSpPr>
            <a:spLocks noGrp="1"/>
          </p:cNvSpPr>
          <p:nvPr>
            <p:ph type="sldNum" sz="quarter" idx="12"/>
          </p:nvPr>
        </p:nvSpPr>
        <p:spPr/>
        <p:txBody>
          <a:bodyPr/>
          <a:lstStyle/>
          <a:p>
            <a:pPr>
              <a:buFontTx/>
              <a:buNone/>
            </a:pPr>
            <a:fld id="{1059DE0E-F079-440C-9896-688C9E1AB25F}" type="slidenum">
              <a:rPr lang="en-GB" smtClean="0">
                <a:solidFill>
                  <a:srgbClr val="000000">
                    <a:tint val="75000"/>
                  </a:srgbClr>
                </a:solidFill>
              </a:rPr>
              <a:pPr>
                <a:buFontTx/>
                <a:buNone/>
              </a:pPr>
              <a:t>‹#›</a:t>
            </a:fld>
            <a:endParaRPr lang="en-GB" dirty="0">
              <a:solidFill>
                <a:srgbClr val="000000">
                  <a:tint val="75000"/>
                </a:srgbClr>
              </a:solidFill>
            </a:endParaRPr>
          </a:p>
        </p:txBody>
      </p:sp>
      <p:sp>
        <p:nvSpPr>
          <p:cNvPr id="8" name="Footer Placeholder 7"/>
          <p:cNvSpPr>
            <a:spLocks noGrp="1"/>
          </p:cNvSpPr>
          <p:nvPr>
            <p:ph type="ftr" sz="quarter" idx="13"/>
          </p:nvPr>
        </p:nvSpPr>
        <p:spPr/>
        <p:txBody>
          <a:bodyPr/>
          <a:lstStyle>
            <a:lvl1pPr>
              <a:defRPr/>
            </a:lvl1pPr>
          </a:lstStyle>
          <a:p>
            <a:r>
              <a:rPr lang="en-US" smtClean="0">
                <a:solidFill>
                  <a:srgbClr val="000000"/>
                </a:solidFill>
              </a:rPr>
              <a:t>Running title - to change choose Insert, Header and Footer</a:t>
            </a:r>
            <a:endParaRPr lang="en-GB" dirty="0">
              <a:solidFill>
                <a:srgbClr val="000000"/>
              </a:solidFill>
            </a:endParaRPr>
          </a:p>
        </p:txBody>
      </p:sp>
    </p:spTree>
    <p:extLst>
      <p:ext uri="{BB962C8B-B14F-4D97-AF65-F5344CB8AC3E}">
        <p14:creationId xmlns:p14="http://schemas.microsoft.com/office/powerpoint/2010/main" val="364040114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ontent and Text Landsc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endParaRPr lang="en-GB" dirty="0">
              <a:solidFill>
                <a:srgbClr val="000000"/>
              </a:solidFill>
            </a:endParaRPr>
          </a:p>
        </p:txBody>
      </p:sp>
      <p:sp>
        <p:nvSpPr>
          <p:cNvPr id="4" name="Footer Placeholder 3"/>
          <p:cNvSpPr>
            <a:spLocks noGrp="1"/>
          </p:cNvSpPr>
          <p:nvPr>
            <p:ph type="ftr" sz="quarter" idx="11"/>
          </p:nvPr>
        </p:nvSpPr>
        <p:spPr>
          <a:xfrm>
            <a:off x="2970218" y="4674394"/>
            <a:ext cx="5527675" cy="230832"/>
          </a:xfrm>
        </p:spPr>
        <p:txBody>
          <a:bodyPr/>
          <a:lstStyle/>
          <a:p>
            <a:r>
              <a:rPr lang="en-US" smtClean="0">
                <a:solidFill>
                  <a:srgbClr val="000000"/>
                </a:solidFill>
              </a:rPr>
              <a:t>Running title - to change choose Insert, Header and Footer</a:t>
            </a:r>
            <a:endParaRPr lang="en-GB" dirty="0">
              <a:solidFill>
                <a:srgbClr val="000000"/>
              </a:solidFill>
            </a:endParaRPr>
          </a:p>
        </p:txBody>
      </p:sp>
      <p:sp>
        <p:nvSpPr>
          <p:cNvPr id="5" name="Slide Number Placeholder 4"/>
          <p:cNvSpPr>
            <a:spLocks noGrp="1"/>
          </p:cNvSpPr>
          <p:nvPr>
            <p:ph type="sldNum" sz="quarter" idx="12"/>
          </p:nvPr>
        </p:nvSpPr>
        <p:spPr/>
        <p:txBody>
          <a:bodyPr/>
          <a:lstStyle/>
          <a:p>
            <a:pPr>
              <a:buFontTx/>
              <a:buNone/>
            </a:pPr>
            <a:fld id="{1059DE0E-F079-440C-9896-688C9E1AB25F}" type="slidenum">
              <a:rPr lang="en-GB" smtClean="0">
                <a:solidFill>
                  <a:srgbClr val="000000">
                    <a:tint val="75000"/>
                  </a:srgbClr>
                </a:solidFill>
              </a:rPr>
              <a:pPr>
                <a:buFontTx/>
                <a:buNone/>
              </a:pPr>
              <a:t>‹#›</a:t>
            </a:fld>
            <a:endParaRPr lang="en-GB" dirty="0">
              <a:solidFill>
                <a:srgbClr val="000000">
                  <a:tint val="75000"/>
                </a:srgbClr>
              </a:solidFill>
            </a:endParaRPr>
          </a:p>
        </p:txBody>
      </p:sp>
      <p:sp>
        <p:nvSpPr>
          <p:cNvPr id="6" name="Content Placeholder 2"/>
          <p:cNvSpPr>
            <a:spLocks noGrp="1"/>
          </p:cNvSpPr>
          <p:nvPr>
            <p:ph sz="half" idx="1"/>
          </p:nvPr>
        </p:nvSpPr>
        <p:spPr>
          <a:xfrm>
            <a:off x="628650" y="1250100"/>
            <a:ext cx="7869238" cy="1539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7" name="Text Placeholder 3"/>
          <p:cNvSpPr>
            <a:spLocks noGrp="1"/>
          </p:cNvSpPr>
          <p:nvPr>
            <p:ph type="body" sz="half" idx="2"/>
          </p:nvPr>
        </p:nvSpPr>
        <p:spPr>
          <a:xfrm>
            <a:off x="628650" y="2932987"/>
            <a:ext cx="7869238" cy="1539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Tree>
    <p:extLst>
      <p:ext uri="{BB962C8B-B14F-4D97-AF65-F5344CB8AC3E}">
        <p14:creationId xmlns:p14="http://schemas.microsoft.com/office/powerpoint/2010/main" val="289351531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 Content and Text Portrai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endParaRPr lang="en-GB" dirty="0">
              <a:solidFill>
                <a:srgbClr val="000000"/>
              </a:solidFill>
            </a:endParaRPr>
          </a:p>
        </p:txBody>
      </p:sp>
      <p:sp>
        <p:nvSpPr>
          <p:cNvPr id="4" name="Footer Placeholder 3"/>
          <p:cNvSpPr>
            <a:spLocks noGrp="1"/>
          </p:cNvSpPr>
          <p:nvPr>
            <p:ph type="ftr" sz="quarter" idx="11"/>
          </p:nvPr>
        </p:nvSpPr>
        <p:spPr>
          <a:xfrm>
            <a:off x="2970218" y="4674394"/>
            <a:ext cx="5527675" cy="230832"/>
          </a:xfrm>
        </p:spPr>
        <p:txBody>
          <a:bodyPr/>
          <a:lstStyle/>
          <a:p>
            <a:r>
              <a:rPr lang="en-US" smtClean="0">
                <a:solidFill>
                  <a:srgbClr val="000000"/>
                </a:solidFill>
              </a:rPr>
              <a:t>Running title - to change choose Insert, Header and Footer</a:t>
            </a:r>
            <a:endParaRPr lang="en-GB" dirty="0">
              <a:solidFill>
                <a:srgbClr val="000000"/>
              </a:solidFill>
            </a:endParaRPr>
          </a:p>
        </p:txBody>
      </p:sp>
      <p:sp>
        <p:nvSpPr>
          <p:cNvPr id="5" name="Slide Number Placeholder 4"/>
          <p:cNvSpPr>
            <a:spLocks noGrp="1"/>
          </p:cNvSpPr>
          <p:nvPr>
            <p:ph type="sldNum" sz="quarter" idx="12"/>
          </p:nvPr>
        </p:nvSpPr>
        <p:spPr/>
        <p:txBody>
          <a:bodyPr/>
          <a:lstStyle/>
          <a:p>
            <a:pPr>
              <a:buFontTx/>
              <a:buNone/>
            </a:pPr>
            <a:fld id="{1059DE0E-F079-440C-9896-688C9E1AB25F}" type="slidenum">
              <a:rPr lang="en-GB" smtClean="0">
                <a:solidFill>
                  <a:srgbClr val="000000">
                    <a:tint val="75000"/>
                  </a:srgbClr>
                </a:solidFill>
              </a:rPr>
              <a:pPr>
                <a:buFontTx/>
                <a:buNone/>
              </a:pPr>
              <a:t>‹#›</a:t>
            </a:fld>
            <a:endParaRPr lang="en-GB" dirty="0">
              <a:solidFill>
                <a:srgbClr val="000000">
                  <a:tint val="75000"/>
                </a:srgbClr>
              </a:solidFill>
            </a:endParaRPr>
          </a:p>
        </p:txBody>
      </p:sp>
      <p:sp>
        <p:nvSpPr>
          <p:cNvPr id="6" name="Content Placeholder 2"/>
          <p:cNvSpPr>
            <a:spLocks noGrp="1"/>
          </p:cNvSpPr>
          <p:nvPr>
            <p:ph sz="half" idx="1"/>
          </p:nvPr>
        </p:nvSpPr>
        <p:spPr>
          <a:xfrm>
            <a:off x="628655" y="1250100"/>
            <a:ext cx="3857625" cy="32211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7" name="Text Placeholder 3"/>
          <p:cNvSpPr>
            <a:spLocks noGrp="1"/>
          </p:cNvSpPr>
          <p:nvPr>
            <p:ph type="body" sz="half" idx="2"/>
          </p:nvPr>
        </p:nvSpPr>
        <p:spPr>
          <a:xfrm>
            <a:off x="4638680" y="1250100"/>
            <a:ext cx="3859213" cy="32211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Tree>
    <p:extLst>
      <p:ext uri="{BB962C8B-B14F-4D97-AF65-F5344CB8AC3E}">
        <p14:creationId xmlns:p14="http://schemas.microsoft.com/office/powerpoint/2010/main" val="88730057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05980"/>
            <a:ext cx="8229600" cy="438864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p:txBody>
          <a:bodyPr/>
          <a:lstStyle>
            <a:lvl1pPr>
              <a:defRPr/>
            </a:lvl1pPr>
          </a:lstStyle>
          <a:p>
            <a:pPr>
              <a:defRPr/>
            </a:pPr>
            <a:endParaRPr lang="en-GB">
              <a:solidFill>
                <a:srgbClr val="000000"/>
              </a:solidFill>
            </a:endParaRPr>
          </a:p>
        </p:txBody>
      </p:sp>
      <p:sp>
        <p:nvSpPr>
          <p:cNvPr id="4" name="Rectangle 5"/>
          <p:cNvSpPr>
            <a:spLocks noGrp="1" noChangeArrowheads="1"/>
          </p:cNvSpPr>
          <p:nvPr>
            <p:ph type="ftr" sz="quarter" idx="11"/>
          </p:nvPr>
        </p:nvSpPr>
        <p:spPr/>
        <p:txBody>
          <a:bodyPr/>
          <a:lstStyle>
            <a:lvl1pPr algn="l">
              <a:defRPr/>
            </a:lvl1pPr>
          </a:lstStyle>
          <a:p>
            <a:pPr>
              <a:defRPr/>
            </a:pPr>
            <a:r>
              <a:rPr lang="en-US" smtClean="0">
                <a:solidFill>
                  <a:srgbClr val="000000"/>
                </a:solidFill>
              </a:rPr>
              <a:t>Running title - to change choose Insert, Header and Footer</a:t>
            </a:r>
            <a:endParaRPr lang="en-GB">
              <a:solidFill>
                <a:srgbClr val="000000"/>
              </a:solidFill>
            </a:endParaRPr>
          </a:p>
        </p:txBody>
      </p:sp>
      <p:sp>
        <p:nvSpPr>
          <p:cNvPr id="5" name="Rectangle 6"/>
          <p:cNvSpPr>
            <a:spLocks noGrp="1" noChangeArrowheads="1"/>
          </p:cNvSpPr>
          <p:nvPr>
            <p:ph type="sldNum" sz="quarter" idx="12"/>
          </p:nvPr>
        </p:nvSpPr>
        <p:spPr/>
        <p:txBody>
          <a:bodyPr/>
          <a:lstStyle>
            <a:lvl1pPr>
              <a:defRPr/>
            </a:lvl1pPr>
          </a:lstStyle>
          <a:p>
            <a:pPr>
              <a:defRPr/>
            </a:pPr>
            <a:fld id="{9511CFEA-008C-40E7-9D5D-E57ADCE8A715}" type="slidenum">
              <a:rPr lang="en-GB">
                <a:solidFill>
                  <a:srgbClr val="000000">
                    <a:tint val="75000"/>
                  </a:srgbClr>
                </a:solidFill>
              </a:rPr>
              <a:pPr>
                <a:defRPr/>
              </a:pPr>
              <a:t>‹#›</a:t>
            </a:fld>
            <a:endParaRPr lang="en-GB">
              <a:solidFill>
                <a:srgbClr val="000000">
                  <a:tint val="75000"/>
                </a:srgbClr>
              </a:solidFill>
            </a:endParaRPr>
          </a:p>
        </p:txBody>
      </p:sp>
    </p:spTree>
    <p:extLst>
      <p:ext uri="{BB962C8B-B14F-4D97-AF65-F5344CB8AC3E}">
        <p14:creationId xmlns:p14="http://schemas.microsoft.com/office/powerpoint/2010/main" val="227680159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2"/>
            <a:ext cx="7772400" cy="1102519"/>
          </a:xfrm>
        </p:spPr>
        <p:txBody>
          <a:bodyPr/>
          <a:lstStyle/>
          <a:p>
            <a:r>
              <a:rPr lang="en-US" smtClean="0"/>
              <a:t>Click to edit Master title style</a:t>
            </a:r>
            <a:endParaRPr lang="de-CH"/>
          </a:p>
        </p:txBody>
      </p:sp>
      <p:sp>
        <p:nvSpPr>
          <p:cNvPr id="3" name="Subtitle 2"/>
          <p:cNvSpPr>
            <a:spLocks noGrp="1"/>
          </p:cNvSpPr>
          <p:nvPr>
            <p:ph type="subTitle" idx="1"/>
          </p:nvPr>
        </p:nvSpPr>
        <p:spPr>
          <a:xfrm>
            <a:off x="1371600" y="2914650"/>
            <a:ext cx="6400800" cy="131445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de-CH"/>
          </a:p>
        </p:txBody>
      </p:sp>
      <p:sp>
        <p:nvSpPr>
          <p:cNvPr id="4" name="Rectangle 4"/>
          <p:cNvSpPr>
            <a:spLocks noGrp="1" noChangeArrowheads="1"/>
          </p:cNvSpPr>
          <p:nvPr>
            <p:ph type="dt" sz="half" idx="10"/>
          </p:nvPr>
        </p:nvSpPr>
        <p:spPr/>
        <p:txBody>
          <a:bodyPr/>
          <a:lstStyle>
            <a:lvl1pPr>
              <a:defRPr/>
            </a:lvl1pPr>
          </a:lstStyle>
          <a:p>
            <a:pPr>
              <a:defRPr/>
            </a:pPr>
            <a:endParaRPr lang="de-DE"/>
          </a:p>
        </p:txBody>
      </p:sp>
      <p:sp>
        <p:nvSpPr>
          <p:cNvPr id="5" name="Rectangle 5"/>
          <p:cNvSpPr>
            <a:spLocks noGrp="1" noChangeArrowheads="1"/>
          </p:cNvSpPr>
          <p:nvPr>
            <p:ph type="ftr" sz="quarter" idx="11"/>
          </p:nvPr>
        </p:nvSpPr>
        <p:spPr/>
        <p:txBody>
          <a:bodyPr/>
          <a:lstStyle>
            <a:lvl1pPr algn="l">
              <a:defRPr/>
            </a:lvl1pPr>
          </a:lstStyle>
          <a:p>
            <a:pPr>
              <a:defRPr/>
            </a:pPr>
            <a:r>
              <a:rPr lang="en-US" smtClean="0"/>
              <a:t>Running title - to change choose Insert, Header and Footer</a:t>
            </a:r>
            <a:endParaRPr lang="de-DE"/>
          </a:p>
        </p:txBody>
      </p:sp>
      <p:sp>
        <p:nvSpPr>
          <p:cNvPr id="6" name="Rectangle 6"/>
          <p:cNvSpPr>
            <a:spLocks noGrp="1" noChangeArrowheads="1"/>
          </p:cNvSpPr>
          <p:nvPr>
            <p:ph type="sldNum" sz="quarter" idx="12"/>
          </p:nvPr>
        </p:nvSpPr>
        <p:spPr/>
        <p:txBody>
          <a:bodyPr/>
          <a:lstStyle>
            <a:lvl1pPr>
              <a:defRPr/>
            </a:lvl1pPr>
          </a:lstStyle>
          <a:p>
            <a:pPr>
              <a:defRPr/>
            </a:pPr>
            <a:fld id="{EFFCAD09-6DBE-4948-A06E-11CC511D48EB}" type="slidenum">
              <a:rPr lang="de-DE"/>
              <a:pPr>
                <a:defRPr/>
              </a:pPr>
              <a:t>‹#›</a:t>
            </a:fld>
            <a:endParaRPr lang="de-DE"/>
          </a:p>
        </p:txBody>
      </p:sp>
    </p:spTree>
    <p:extLst>
      <p:ext uri="{BB962C8B-B14F-4D97-AF65-F5344CB8AC3E}">
        <p14:creationId xmlns:p14="http://schemas.microsoft.com/office/powerpoint/2010/main" val="194004138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de-CH"/>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CH"/>
          </a:p>
        </p:txBody>
      </p:sp>
      <p:sp>
        <p:nvSpPr>
          <p:cNvPr id="4" name="Rectangle 4"/>
          <p:cNvSpPr>
            <a:spLocks noGrp="1" noChangeArrowheads="1"/>
          </p:cNvSpPr>
          <p:nvPr>
            <p:ph type="dt" sz="half" idx="10"/>
          </p:nvPr>
        </p:nvSpPr>
        <p:spPr/>
        <p:txBody>
          <a:bodyPr/>
          <a:lstStyle>
            <a:lvl1pPr>
              <a:defRPr/>
            </a:lvl1pPr>
          </a:lstStyle>
          <a:p>
            <a:pPr>
              <a:defRPr/>
            </a:pPr>
            <a:endParaRPr lang="de-DE"/>
          </a:p>
        </p:txBody>
      </p:sp>
      <p:sp>
        <p:nvSpPr>
          <p:cNvPr id="5" name="Rectangle 5"/>
          <p:cNvSpPr>
            <a:spLocks noGrp="1" noChangeArrowheads="1"/>
          </p:cNvSpPr>
          <p:nvPr>
            <p:ph type="ftr" sz="quarter" idx="11"/>
          </p:nvPr>
        </p:nvSpPr>
        <p:spPr/>
        <p:txBody>
          <a:bodyPr/>
          <a:lstStyle>
            <a:lvl1pPr algn="l">
              <a:defRPr/>
            </a:lvl1pPr>
          </a:lstStyle>
          <a:p>
            <a:pPr>
              <a:defRPr/>
            </a:pPr>
            <a:r>
              <a:rPr lang="en-US" smtClean="0"/>
              <a:t>Running title - to change choose Insert, Header and Footer</a:t>
            </a:r>
            <a:endParaRPr lang="de-DE"/>
          </a:p>
        </p:txBody>
      </p:sp>
      <p:sp>
        <p:nvSpPr>
          <p:cNvPr id="6" name="Rectangle 6"/>
          <p:cNvSpPr>
            <a:spLocks noGrp="1" noChangeArrowheads="1"/>
          </p:cNvSpPr>
          <p:nvPr>
            <p:ph type="sldNum" sz="quarter" idx="12"/>
          </p:nvPr>
        </p:nvSpPr>
        <p:spPr/>
        <p:txBody>
          <a:bodyPr/>
          <a:lstStyle>
            <a:lvl1pPr>
              <a:defRPr/>
            </a:lvl1pPr>
          </a:lstStyle>
          <a:p>
            <a:pPr>
              <a:defRPr/>
            </a:pPr>
            <a:fld id="{309C8FDB-E1A2-46CC-B898-ECEBD9A72805}" type="slidenum">
              <a:rPr lang="de-DE"/>
              <a:pPr>
                <a:defRPr/>
              </a:pPr>
              <a:t>‹#›</a:t>
            </a:fld>
            <a:endParaRPr lang="de-DE"/>
          </a:p>
        </p:txBody>
      </p:sp>
    </p:spTree>
    <p:extLst>
      <p:ext uri="{BB962C8B-B14F-4D97-AF65-F5344CB8AC3E}">
        <p14:creationId xmlns:p14="http://schemas.microsoft.com/office/powerpoint/2010/main" val="409372169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de-CH"/>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de-DE"/>
          </a:p>
        </p:txBody>
      </p:sp>
      <p:sp>
        <p:nvSpPr>
          <p:cNvPr id="5" name="Rectangle 5"/>
          <p:cNvSpPr>
            <a:spLocks noGrp="1" noChangeArrowheads="1"/>
          </p:cNvSpPr>
          <p:nvPr>
            <p:ph type="ftr" sz="quarter" idx="11"/>
          </p:nvPr>
        </p:nvSpPr>
        <p:spPr/>
        <p:txBody>
          <a:bodyPr/>
          <a:lstStyle>
            <a:lvl1pPr algn="l">
              <a:defRPr/>
            </a:lvl1pPr>
          </a:lstStyle>
          <a:p>
            <a:pPr>
              <a:defRPr/>
            </a:pPr>
            <a:r>
              <a:rPr lang="en-US" smtClean="0"/>
              <a:t>Running title - to change choose Insert, Header and Footer</a:t>
            </a:r>
            <a:endParaRPr lang="de-DE"/>
          </a:p>
        </p:txBody>
      </p:sp>
      <p:sp>
        <p:nvSpPr>
          <p:cNvPr id="6" name="Rectangle 6"/>
          <p:cNvSpPr>
            <a:spLocks noGrp="1" noChangeArrowheads="1"/>
          </p:cNvSpPr>
          <p:nvPr>
            <p:ph type="sldNum" sz="quarter" idx="12"/>
          </p:nvPr>
        </p:nvSpPr>
        <p:spPr/>
        <p:txBody>
          <a:bodyPr/>
          <a:lstStyle>
            <a:lvl1pPr>
              <a:defRPr/>
            </a:lvl1pPr>
          </a:lstStyle>
          <a:p>
            <a:pPr>
              <a:defRPr/>
            </a:pPr>
            <a:fld id="{EAA7D233-7332-46D5-A5EF-FC1B8CAA5032}" type="slidenum">
              <a:rPr lang="de-DE"/>
              <a:pPr>
                <a:defRPr/>
              </a:pPr>
              <a:t>‹#›</a:t>
            </a:fld>
            <a:endParaRPr lang="de-DE"/>
          </a:p>
        </p:txBody>
      </p:sp>
    </p:spTree>
    <p:extLst>
      <p:ext uri="{BB962C8B-B14F-4D97-AF65-F5344CB8AC3E}">
        <p14:creationId xmlns:p14="http://schemas.microsoft.com/office/powerpoint/2010/main" val="92294502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de-CH"/>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CH"/>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CH"/>
          </a:p>
        </p:txBody>
      </p:sp>
      <p:sp>
        <p:nvSpPr>
          <p:cNvPr id="5" name="Rectangle 4"/>
          <p:cNvSpPr>
            <a:spLocks noGrp="1" noChangeArrowheads="1"/>
          </p:cNvSpPr>
          <p:nvPr>
            <p:ph type="dt" sz="half" idx="10"/>
          </p:nvPr>
        </p:nvSpPr>
        <p:spPr/>
        <p:txBody>
          <a:bodyPr/>
          <a:lstStyle>
            <a:lvl1pPr>
              <a:defRPr/>
            </a:lvl1pPr>
          </a:lstStyle>
          <a:p>
            <a:pPr>
              <a:defRPr/>
            </a:pPr>
            <a:endParaRPr lang="de-DE"/>
          </a:p>
        </p:txBody>
      </p:sp>
      <p:sp>
        <p:nvSpPr>
          <p:cNvPr id="6" name="Rectangle 5"/>
          <p:cNvSpPr>
            <a:spLocks noGrp="1" noChangeArrowheads="1"/>
          </p:cNvSpPr>
          <p:nvPr>
            <p:ph type="ftr" sz="quarter" idx="11"/>
          </p:nvPr>
        </p:nvSpPr>
        <p:spPr/>
        <p:txBody>
          <a:bodyPr/>
          <a:lstStyle>
            <a:lvl1pPr algn="l">
              <a:defRPr/>
            </a:lvl1pPr>
          </a:lstStyle>
          <a:p>
            <a:pPr>
              <a:defRPr/>
            </a:pPr>
            <a:r>
              <a:rPr lang="en-US" smtClean="0"/>
              <a:t>Running title - to change choose Insert, Header and Footer</a:t>
            </a:r>
            <a:endParaRPr lang="de-DE"/>
          </a:p>
        </p:txBody>
      </p:sp>
      <p:sp>
        <p:nvSpPr>
          <p:cNvPr id="7" name="Rectangle 6"/>
          <p:cNvSpPr>
            <a:spLocks noGrp="1" noChangeArrowheads="1"/>
          </p:cNvSpPr>
          <p:nvPr>
            <p:ph type="sldNum" sz="quarter" idx="12"/>
          </p:nvPr>
        </p:nvSpPr>
        <p:spPr/>
        <p:txBody>
          <a:bodyPr/>
          <a:lstStyle>
            <a:lvl1pPr>
              <a:defRPr/>
            </a:lvl1pPr>
          </a:lstStyle>
          <a:p>
            <a:pPr>
              <a:defRPr/>
            </a:pPr>
            <a:fld id="{2BFBF2BF-A382-45A3-A33D-8FF6499C8A27}" type="slidenum">
              <a:rPr lang="de-DE"/>
              <a:pPr>
                <a:defRPr/>
              </a:pPr>
              <a:t>‹#›</a:t>
            </a:fld>
            <a:endParaRPr lang="de-DE"/>
          </a:p>
        </p:txBody>
      </p:sp>
    </p:spTree>
    <p:extLst>
      <p:ext uri="{BB962C8B-B14F-4D97-AF65-F5344CB8AC3E}">
        <p14:creationId xmlns:p14="http://schemas.microsoft.com/office/powerpoint/2010/main" val="298667100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de-CH"/>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CH"/>
          </a:p>
        </p:txBody>
      </p:sp>
      <p:sp>
        <p:nvSpPr>
          <p:cNvPr id="5" name="Text Placeholder 4"/>
          <p:cNvSpPr>
            <a:spLocks noGrp="1"/>
          </p:cNvSpPr>
          <p:nvPr>
            <p:ph type="body" sz="quarter" idx="3"/>
          </p:nvPr>
        </p:nvSpPr>
        <p:spPr>
          <a:xfrm>
            <a:off x="4645032"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2"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CH"/>
          </a:p>
        </p:txBody>
      </p:sp>
      <p:sp>
        <p:nvSpPr>
          <p:cNvPr id="7" name="Rectangle 4"/>
          <p:cNvSpPr>
            <a:spLocks noGrp="1" noChangeArrowheads="1"/>
          </p:cNvSpPr>
          <p:nvPr>
            <p:ph type="dt" sz="half" idx="10"/>
          </p:nvPr>
        </p:nvSpPr>
        <p:spPr/>
        <p:txBody>
          <a:bodyPr/>
          <a:lstStyle>
            <a:lvl1pPr>
              <a:defRPr/>
            </a:lvl1pPr>
          </a:lstStyle>
          <a:p>
            <a:pPr>
              <a:defRPr/>
            </a:pPr>
            <a:endParaRPr lang="de-DE"/>
          </a:p>
        </p:txBody>
      </p:sp>
      <p:sp>
        <p:nvSpPr>
          <p:cNvPr id="8" name="Rectangle 5"/>
          <p:cNvSpPr>
            <a:spLocks noGrp="1" noChangeArrowheads="1"/>
          </p:cNvSpPr>
          <p:nvPr>
            <p:ph type="ftr" sz="quarter" idx="11"/>
          </p:nvPr>
        </p:nvSpPr>
        <p:spPr/>
        <p:txBody>
          <a:bodyPr/>
          <a:lstStyle>
            <a:lvl1pPr algn="l">
              <a:defRPr/>
            </a:lvl1pPr>
          </a:lstStyle>
          <a:p>
            <a:pPr>
              <a:defRPr/>
            </a:pPr>
            <a:r>
              <a:rPr lang="en-US" smtClean="0"/>
              <a:t>Running title - to change choose Insert, Header and Footer</a:t>
            </a:r>
            <a:endParaRPr lang="de-DE"/>
          </a:p>
        </p:txBody>
      </p:sp>
      <p:sp>
        <p:nvSpPr>
          <p:cNvPr id="9" name="Rectangle 6"/>
          <p:cNvSpPr>
            <a:spLocks noGrp="1" noChangeArrowheads="1"/>
          </p:cNvSpPr>
          <p:nvPr>
            <p:ph type="sldNum" sz="quarter" idx="12"/>
          </p:nvPr>
        </p:nvSpPr>
        <p:spPr/>
        <p:txBody>
          <a:bodyPr/>
          <a:lstStyle>
            <a:lvl1pPr>
              <a:defRPr/>
            </a:lvl1pPr>
          </a:lstStyle>
          <a:p>
            <a:pPr>
              <a:defRPr/>
            </a:pPr>
            <a:fld id="{3537FFC3-8208-4FFD-983A-DA834AD4F98E}" type="slidenum">
              <a:rPr lang="de-DE"/>
              <a:pPr>
                <a:defRPr/>
              </a:pPr>
              <a:t>‹#›</a:t>
            </a:fld>
            <a:endParaRPr lang="de-DE"/>
          </a:p>
        </p:txBody>
      </p:sp>
    </p:spTree>
    <p:extLst>
      <p:ext uri="{BB962C8B-B14F-4D97-AF65-F5344CB8AC3E}">
        <p14:creationId xmlns:p14="http://schemas.microsoft.com/office/powerpoint/2010/main" val="166893146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de-CH"/>
          </a:p>
        </p:txBody>
      </p:sp>
      <p:sp>
        <p:nvSpPr>
          <p:cNvPr id="3" name="Rectangle 4"/>
          <p:cNvSpPr>
            <a:spLocks noGrp="1" noChangeArrowheads="1"/>
          </p:cNvSpPr>
          <p:nvPr>
            <p:ph type="dt" sz="half" idx="10"/>
          </p:nvPr>
        </p:nvSpPr>
        <p:spPr/>
        <p:txBody>
          <a:bodyPr/>
          <a:lstStyle>
            <a:lvl1pPr>
              <a:defRPr/>
            </a:lvl1pPr>
          </a:lstStyle>
          <a:p>
            <a:pPr>
              <a:defRPr/>
            </a:pPr>
            <a:endParaRPr lang="de-DE"/>
          </a:p>
        </p:txBody>
      </p:sp>
      <p:sp>
        <p:nvSpPr>
          <p:cNvPr id="4" name="Rectangle 5"/>
          <p:cNvSpPr>
            <a:spLocks noGrp="1" noChangeArrowheads="1"/>
          </p:cNvSpPr>
          <p:nvPr>
            <p:ph type="ftr" sz="quarter" idx="11"/>
          </p:nvPr>
        </p:nvSpPr>
        <p:spPr/>
        <p:txBody>
          <a:bodyPr/>
          <a:lstStyle>
            <a:lvl1pPr algn="l">
              <a:defRPr/>
            </a:lvl1pPr>
          </a:lstStyle>
          <a:p>
            <a:pPr>
              <a:defRPr/>
            </a:pPr>
            <a:r>
              <a:rPr lang="en-US" smtClean="0"/>
              <a:t>Running title - to change choose Insert, Header and Footer</a:t>
            </a:r>
            <a:endParaRPr lang="de-DE"/>
          </a:p>
        </p:txBody>
      </p:sp>
      <p:sp>
        <p:nvSpPr>
          <p:cNvPr id="5" name="Rectangle 6"/>
          <p:cNvSpPr>
            <a:spLocks noGrp="1" noChangeArrowheads="1"/>
          </p:cNvSpPr>
          <p:nvPr>
            <p:ph type="sldNum" sz="quarter" idx="12"/>
          </p:nvPr>
        </p:nvSpPr>
        <p:spPr/>
        <p:txBody>
          <a:bodyPr/>
          <a:lstStyle>
            <a:lvl1pPr>
              <a:defRPr/>
            </a:lvl1pPr>
          </a:lstStyle>
          <a:p>
            <a:pPr>
              <a:defRPr/>
            </a:pPr>
            <a:fld id="{D4E0BA12-B13B-4A63-A9CC-F05579296587}" type="slidenum">
              <a:rPr lang="de-DE"/>
              <a:pPr>
                <a:defRPr/>
              </a:pPr>
              <a:t>‹#›</a:t>
            </a:fld>
            <a:endParaRPr lang="de-DE"/>
          </a:p>
        </p:txBody>
      </p:sp>
    </p:spTree>
    <p:extLst>
      <p:ext uri="{BB962C8B-B14F-4D97-AF65-F5344CB8AC3E}">
        <p14:creationId xmlns:p14="http://schemas.microsoft.com/office/powerpoint/2010/main" val="6102817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userDrawn="1">
  <p:cSld name="2_Title Slide">
    <p:spTree>
      <p:nvGrpSpPr>
        <p:cNvPr id="1" name=""/>
        <p:cNvGrpSpPr/>
        <p:nvPr/>
      </p:nvGrpSpPr>
      <p:grpSpPr>
        <a:xfrm>
          <a:off x="0" y="0"/>
          <a:ext cx="0" cy="0"/>
          <a:chOff x="0" y="0"/>
          <a:chExt cx="0" cy="0"/>
        </a:xfrm>
      </p:grpSpPr>
      <p:pic>
        <p:nvPicPr>
          <p:cNvPr id="10" name="Picture 2" descr="BoE logo_A4 master"/>
          <p:cNvPicPr>
            <a:picLocks noChangeAspect="1" noChangeArrowheads="1"/>
          </p:cNvPicPr>
          <p:nvPr userDrawn="1"/>
        </p:nvPicPr>
        <p:blipFill>
          <a:blip r:embed="rId2" cstate="print"/>
          <a:srcRect/>
          <a:stretch>
            <a:fillRect/>
          </a:stretch>
        </p:blipFill>
        <p:spPr bwMode="auto">
          <a:xfrm>
            <a:off x="720725" y="4482305"/>
            <a:ext cx="1868400" cy="360354"/>
          </a:xfrm>
          <a:prstGeom prst="rect">
            <a:avLst/>
          </a:prstGeom>
          <a:noFill/>
          <a:ln w="9525">
            <a:noFill/>
            <a:miter lim="800000"/>
            <a:headEnd/>
            <a:tailEnd/>
          </a:ln>
        </p:spPr>
      </p:pic>
      <p:sp>
        <p:nvSpPr>
          <p:cNvPr id="9" name="Footer Placeholder 4"/>
          <p:cNvSpPr>
            <a:spLocks noGrp="1"/>
          </p:cNvSpPr>
          <p:nvPr>
            <p:ph type="ftr" sz="quarter" idx="11"/>
          </p:nvPr>
        </p:nvSpPr>
        <p:spPr>
          <a:xfrm>
            <a:off x="5619542" y="4551862"/>
            <a:ext cx="2895600" cy="274637"/>
          </a:xfrm>
          <a:prstGeom prst="rect">
            <a:avLst/>
          </a:prstGeom>
        </p:spPr>
        <p:txBody>
          <a:bodyPr/>
          <a:lstStyle>
            <a:lvl1pPr marL="0" indent="0">
              <a:buFont typeface="+mj-lt"/>
              <a:buNone/>
              <a:defRPr sz="800">
                <a:solidFill>
                  <a:srgbClr val="898989"/>
                </a:solidFill>
              </a:defRPr>
            </a:lvl1pPr>
          </a:lstStyle>
          <a:p>
            <a:pPr algn="r"/>
            <a:r>
              <a:rPr lang="en-GB" smtClean="0"/>
              <a:t>Running title - to change choose Insert, Header and Footer</a:t>
            </a:r>
            <a:endParaRPr lang="en-GB" dirty="0"/>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de-DE"/>
          </a:p>
        </p:txBody>
      </p:sp>
      <p:sp>
        <p:nvSpPr>
          <p:cNvPr id="3" name="Rectangle 5"/>
          <p:cNvSpPr>
            <a:spLocks noGrp="1" noChangeArrowheads="1"/>
          </p:cNvSpPr>
          <p:nvPr>
            <p:ph type="ftr" sz="quarter" idx="11"/>
          </p:nvPr>
        </p:nvSpPr>
        <p:spPr/>
        <p:txBody>
          <a:bodyPr/>
          <a:lstStyle>
            <a:lvl1pPr algn="l">
              <a:defRPr/>
            </a:lvl1pPr>
          </a:lstStyle>
          <a:p>
            <a:pPr>
              <a:defRPr/>
            </a:pPr>
            <a:r>
              <a:rPr lang="en-US" smtClean="0"/>
              <a:t>Running title - to change choose Insert, Header and Footer</a:t>
            </a:r>
            <a:endParaRPr lang="de-DE"/>
          </a:p>
        </p:txBody>
      </p:sp>
      <p:sp>
        <p:nvSpPr>
          <p:cNvPr id="4" name="Rectangle 6"/>
          <p:cNvSpPr>
            <a:spLocks noGrp="1" noChangeArrowheads="1"/>
          </p:cNvSpPr>
          <p:nvPr>
            <p:ph type="sldNum" sz="quarter" idx="12"/>
          </p:nvPr>
        </p:nvSpPr>
        <p:spPr/>
        <p:txBody>
          <a:bodyPr/>
          <a:lstStyle>
            <a:lvl1pPr>
              <a:defRPr/>
            </a:lvl1pPr>
          </a:lstStyle>
          <a:p>
            <a:pPr>
              <a:defRPr/>
            </a:pPr>
            <a:fld id="{CE5A873E-6EFB-4ABA-A50A-6E48E285392B}" type="slidenum">
              <a:rPr lang="de-DE"/>
              <a:pPr>
                <a:defRPr/>
              </a:pPr>
              <a:t>‹#›</a:t>
            </a:fld>
            <a:endParaRPr lang="de-DE"/>
          </a:p>
        </p:txBody>
      </p:sp>
    </p:spTree>
    <p:extLst>
      <p:ext uri="{BB962C8B-B14F-4D97-AF65-F5344CB8AC3E}">
        <p14:creationId xmlns:p14="http://schemas.microsoft.com/office/powerpoint/2010/main" val="355938871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7" y="204787"/>
            <a:ext cx="3008313" cy="871538"/>
          </a:xfrm>
        </p:spPr>
        <p:txBody>
          <a:bodyPr anchor="b"/>
          <a:lstStyle>
            <a:lvl1pPr algn="l">
              <a:defRPr sz="2000" b="1"/>
            </a:lvl1pPr>
          </a:lstStyle>
          <a:p>
            <a:r>
              <a:rPr lang="en-US" smtClean="0"/>
              <a:t>Click to edit Master title style</a:t>
            </a:r>
            <a:endParaRPr lang="de-CH"/>
          </a:p>
        </p:txBody>
      </p:sp>
      <p:sp>
        <p:nvSpPr>
          <p:cNvPr id="3" name="Content Placeholder 2"/>
          <p:cNvSpPr>
            <a:spLocks noGrp="1"/>
          </p:cNvSpPr>
          <p:nvPr>
            <p:ph idx="1"/>
          </p:nvPr>
        </p:nvSpPr>
        <p:spPr>
          <a:xfrm>
            <a:off x="3575050" y="204791"/>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CH"/>
          </a:p>
        </p:txBody>
      </p:sp>
      <p:sp>
        <p:nvSpPr>
          <p:cNvPr id="4" name="Text Placeholder 3"/>
          <p:cNvSpPr>
            <a:spLocks noGrp="1"/>
          </p:cNvSpPr>
          <p:nvPr>
            <p:ph type="body" sz="half" idx="2"/>
          </p:nvPr>
        </p:nvSpPr>
        <p:spPr>
          <a:xfrm>
            <a:off x="457207" y="1076328"/>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de-DE"/>
          </a:p>
        </p:txBody>
      </p:sp>
      <p:sp>
        <p:nvSpPr>
          <p:cNvPr id="6" name="Rectangle 5"/>
          <p:cNvSpPr>
            <a:spLocks noGrp="1" noChangeArrowheads="1"/>
          </p:cNvSpPr>
          <p:nvPr>
            <p:ph type="ftr" sz="quarter" idx="11"/>
          </p:nvPr>
        </p:nvSpPr>
        <p:spPr/>
        <p:txBody>
          <a:bodyPr/>
          <a:lstStyle>
            <a:lvl1pPr algn="l">
              <a:defRPr/>
            </a:lvl1pPr>
          </a:lstStyle>
          <a:p>
            <a:pPr>
              <a:defRPr/>
            </a:pPr>
            <a:r>
              <a:rPr lang="en-US" smtClean="0"/>
              <a:t>Running title - to change choose Insert, Header and Footer</a:t>
            </a:r>
            <a:endParaRPr lang="de-DE"/>
          </a:p>
        </p:txBody>
      </p:sp>
      <p:sp>
        <p:nvSpPr>
          <p:cNvPr id="7" name="Rectangle 6"/>
          <p:cNvSpPr>
            <a:spLocks noGrp="1" noChangeArrowheads="1"/>
          </p:cNvSpPr>
          <p:nvPr>
            <p:ph type="sldNum" sz="quarter" idx="12"/>
          </p:nvPr>
        </p:nvSpPr>
        <p:spPr/>
        <p:txBody>
          <a:bodyPr/>
          <a:lstStyle>
            <a:lvl1pPr>
              <a:defRPr/>
            </a:lvl1pPr>
          </a:lstStyle>
          <a:p>
            <a:pPr>
              <a:defRPr/>
            </a:pPr>
            <a:fld id="{055BE834-D7D1-499B-98ED-25C4160393C2}" type="slidenum">
              <a:rPr lang="de-DE"/>
              <a:pPr>
                <a:defRPr/>
              </a:pPr>
              <a:t>‹#›</a:t>
            </a:fld>
            <a:endParaRPr lang="de-DE"/>
          </a:p>
        </p:txBody>
      </p:sp>
    </p:spTree>
    <p:extLst>
      <p:ext uri="{BB962C8B-B14F-4D97-AF65-F5344CB8AC3E}">
        <p14:creationId xmlns:p14="http://schemas.microsoft.com/office/powerpoint/2010/main" val="3618408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smtClean="0"/>
              <a:t>Click to edit Master title style</a:t>
            </a:r>
            <a:endParaRPr lang="de-CH"/>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CH" noProof="0" smtClean="0"/>
          </a:p>
        </p:txBody>
      </p:sp>
      <p:sp>
        <p:nvSpPr>
          <p:cNvPr id="4" name="Text Placeholder 3"/>
          <p:cNvSpPr>
            <a:spLocks noGrp="1"/>
          </p:cNvSpPr>
          <p:nvPr>
            <p:ph type="body" sz="half" idx="2"/>
          </p:nvPr>
        </p:nvSpPr>
        <p:spPr>
          <a:xfrm>
            <a:off x="1792288" y="4025506"/>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de-DE"/>
          </a:p>
        </p:txBody>
      </p:sp>
      <p:sp>
        <p:nvSpPr>
          <p:cNvPr id="6" name="Rectangle 5"/>
          <p:cNvSpPr>
            <a:spLocks noGrp="1" noChangeArrowheads="1"/>
          </p:cNvSpPr>
          <p:nvPr>
            <p:ph type="ftr" sz="quarter" idx="11"/>
          </p:nvPr>
        </p:nvSpPr>
        <p:spPr/>
        <p:txBody>
          <a:bodyPr/>
          <a:lstStyle>
            <a:lvl1pPr algn="l">
              <a:defRPr/>
            </a:lvl1pPr>
          </a:lstStyle>
          <a:p>
            <a:pPr>
              <a:defRPr/>
            </a:pPr>
            <a:r>
              <a:rPr lang="en-US" smtClean="0"/>
              <a:t>Running title - to change choose Insert, Header and Footer</a:t>
            </a:r>
            <a:endParaRPr lang="de-DE"/>
          </a:p>
        </p:txBody>
      </p:sp>
      <p:sp>
        <p:nvSpPr>
          <p:cNvPr id="7" name="Rectangle 6"/>
          <p:cNvSpPr>
            <a:spLocks noGrp="1" noChangeArrowheads="1"/>
          </p:cNvSpPr>
          <p:nvPr>
            <p:ph type="sldNum" sz="quarter" idx="12"/>
          </p:nvPr>
        </p:nvSpPr>
        <p:spPr/>
        <p:txBody>
          <a:bodyPr/>
          <a:lstStyle>
            <a:lvl1pPr>
              <a:defRPr/>
            </a:lvl1pPr>
          </a:lstStyle>
          <a:p>
            <a:pPr>
              <a:defRPr/>
            </a:pPr>
            <a:fld id="{028E8578-4116-46B0-AB7F-E7721E58D943}" type="slidenum">
              <a:rPr lang="de-DE"/>
              <a:pPr>
                <a:defRPr/>
              </a:pPr>
              <a:t>‹#›</a:t>
            </a:fld>
            <a:endParaRPr lang="de-DE"/>
          </a:p>
        </p:txBody>
      </p:sp>
    </p:spTree>
    <p:extLst>
      <p:ext uri="{BB962C8B-B14F-4D97-AF65-F5344CB8AC3E}">
        <p14:creationId xmlns:p14="http://schemas.microsoft.com/office/powerpoint/2010/main" val="166122111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de-CH"/>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CH"/>
          </a:p>
        </p:txBody>
      </p:sp>
      <p:sp>
        <p:nvSpPr>
          <p:cNvPr id="4" name="Rectangle 4"/>
          <p:cNvSpPr>
            <a:spLocks noGrp="1" noChangeArrowheads="1"/>
          </p:cNvSpPr>
          <p:nvPr>
            <p:ph type="dt" sz="half" idx="10"/>
          </p:nvPr>
        </p:nvSpPr>
        <p:spPr/>
        <p:txBody>
          <a:bodyPr/>
          <a:lstStyle>
            <a:lvl1pPr>
              <a:defRPr/>
            </a:lvl1pPr>
          </a:lstStyle>
          <a:p>
            <a:pPr>
              <a:defRPr/>
            </a:pPr>
            <a:endParaRPr lang="de-DE"/>
          </a:p>
        </p:txBody>
      </p:sp>
      <p:sp>
        <p:nvSpPr>
          <p:cNvPr id="5" name="Rectangle 5"/>
          <p:cNvSpPr>
            <a:spLocks noGrp="1" noChangeArrowheads="1"/>
          </p:cNvSpPr>
          <p:nvPr>
            <p:ph type="ftr" sz="quarter" idx="11"/>
          </p:nvPr>
        </p:nvSpPr>
        <p:spPr/>
        <p:txBody>
          <a:bodyPr/>
          <a:lstStyle>
            <a:lvl1pPr algn="l">
              <a:defRPr/>
            </a:lvl1pPr>
          </a:lstStyle>
          <a:p>
            <a:pPr>
              <a:defRPr/>
            </a:pPr>
            <a:r>
              <a:rPr lang="en-US" smtClean="0"/>
              <a:t>Running title - to change choose Insert, Header and Footer</a:t>
            </a:r>
            <a:endParaRPr lang="de-DE"/>
          </a:p>
        </p:txBody>
      </p:sp>
      <p:sp>
        <p:nvSpPr>
          <p:cNvPr id="6" name="Rectangle 6"/>
          <p:cNvSpPr>
            <a:spLocks noGrp="1" noChangeArrowheads="1"/>
          </p:cNvSpPr>
          <p:nvPr>
            <p:ph type="sldNum" sz="quarter" idx="12"/>
          </p:nvPr>
        </p:nvSpPr>
        <p:spPr/>
        <p:txBody>
          <a:bodyPr/>
          <a:lstStyle>
            <a:lvl1pPr>
              <a:defRPr/>
            </a:lvl1pPr>
          </a:lstStyle>
          <a:p>
            <a:pPr>
              <a:defRPr/>
            </a:pPr>
            <a:fld id="{EF0BFB5F-DBAF-48DC-BE9C-CFBBC6835F2A}" type="slidenum">
              <a:rPr lang="de-DE"/>
              <a:pPr>
                <a:defRPr/>
              </a:pPr>
              <a:t>‹#›</a:t>
            </a:fld>
            <a:endParaRPr lang="de-DE"/>
          </a:p>
        </p:txBody>
      </p:sp>
    </p:spTree>
    <p:extLst>
      <p:ext uri="{BB962C8B-B14F-4D97-AF65-F5344CB8AC3E}">
        <p14:creationId xmlns:p14="http://schemas.microsoft.com/office/powerpoint/2010/main" val="209728450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smtClean="0"/>
              <a:t>Click to edit Master title style</a:t>
            </a:r>
            <a:endParaRPr lang="de-CH"/>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CH"/>
          </a:p>
        </p:txBody>
      </p:sp>
      <p:sp>
        <p:nvSpPr>
          <p:cNvPr id="4" name="Rectangle 4"/>
          <p:cNvSpPr>
            <a:spLocks noGrp="1" noChangeArrowheads="1"/>
          </p:cNvSpPr>
          <p:nvPr>
            <p:ph type="dt" sz="half" idx="10"/>
          </p:nvPr>
        </p:nvSpPr>
        <p:spPr/>
        <p:txBody>
          <a:bodyPr/>
          <a:lstStyle>
            <a:lvl1pPr>
              <a:defRPr/>
            </a:lvl1pPr>
          </a:lstStyle>
          <a:p>
            <a:pPr>
              <a:defRPr/>
            </a:pPr>
            <a:endParaRPr lang="de-DE"/>
          </a:p>
        </p:txBody>
      </p:sp>
      <p:sp>
        <p:nvSpPr>
          <p:cNvPr id="5" name="Rectangle 5"/>
          <p:cNvSpPr>
            <a:spLocks noGrp="1" noChangeArrowheads="1"/>
          </p:cNvSpPr>
          <p:nvPr>
            <p:ph type="ftr" sz="quarter" idx="11"/>
          </p:nvPr>
        </p:nvSpPr>
        <p:spPr/>
        <p:txBody>
          <a:bodyPr/>
          <a:lstStyle>
            <a:lvl1pPr algn="l">
              <a:defRPr/>
            </a:lvl1pPr>
          </a:lstStyle>
          <a:p>
            <a:pPr>
              <a:defRPr/>
            </a:pPr>
            <a:r>
              <a:rPr lang="en-US" smtClean="0"/>
              <a:t>Running title - to change choose Insert, Header and Footer</a:t>
            </a:r>
            <a:endParaRPr lang="de-DE"/>
          </a:p>
        </p:txBody>
      </p:sp>
      <p:sp>
        <p:nvSpPr>
          <p:cNvPr id="6" name="Rectangle 6"/>
          <p:cNvSpPr>
            <a:spLocks noGrp="1" noChangeArrowheads="1"/>
          </p:cNvSpPr>
          <p:nvPr>
            <p:ph type="sldNum" sz="quarter" idx="12"/>
          </p:nvPr>
        </p:nvSpPr>
        <p:spPr/>
        <p:txBody>
          <a:bodyPr/>
          <a:lstStyle>
            <a:lvl1pPr>
              <a:defRPr/>
            </a:lvl1pPr>
          </a:lstStyle>
          <a:p>
            <a:pPr>
              <a:defRPr/>
            </a:pPr>
            <a:fld id="{ACB6A94B-AAED-493E-B4F2-3D6F836DCECE}" type="slidenum">
              <a:rPr lang="de-DE"/>
              <a:pPr>
                <a:defRPr/>
              </a:pPr>
              <a:t>‹#›</a:t>
            </a:fld>
            <a:endParaRPr lang="de-DE"/>
          </a:p>
        </p:txBody>
      </p:sp>
    </p:spTree>
    <p:extLst>
      <p:ext uri="{BB962C8B-B14F-4D97-AF65-F5344CB8AC3E}">
        <p14:creationId xmlns:p14="http://schemas.microsoft.com/office/powerpoint/2010/main" val="173362929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6"/>
            <a:ext cx="7772400" cy="1102519"/>
          </a:xfrm>
        </p:spPr>
        <p:txBody>
          <a:bodyPr/>
          <a:lstStyle/>
          <a:p>
            <a:r>
              <a:rPr lang="en-GB"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smtClean="0"/>
              <a:t>Click to edit Master subtitle style</a:t>
            </a:r>
            <a:endParaRPr lang="en-US"/>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Running title - to change choose Insert, Header and Footer</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9EC7F5D-3F6E-AF4C-BDFC-068DDDCC66F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6632438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Running title - to change choose Insert, Header and Footer</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9EC7F5D-3F6E-AF4C-BDFC-068DDDCC66F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5683114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GB"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smtClean="0"/>
              <a:t>Click to edit Master text styles</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Running title - to change choose Insert, Header and Footer</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9EC7F5D-3F6E-AF4C-BDFC-068DDDCC66F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3869297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Running title - to change choose Insert, Header and Footer</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buFontTx/>
              <a:buNone/>
            </a:pPr>
            <a:fld id="{A9EC7F5D-3F6E-AF4C-BDFC-068DDDCC66F5}" type="slidenum">
              <a:rPr lang="en-US" smtClean="0">
                <a:solidFill>
                  <a:prstClr val="black">
                    <a:tint val="75000"/>
                  </a:prstClr>
                </a:solidFill>
              </a:rPr>
              <a:pPr>
                <a:buFontTx/>
                <a:buNone/>
              </a:pPr>
              <a:t>‹#›</a:t>
            </a:fld>
            <a:endParaRPr lang="en-US" dirty="0">
              <a:solidFill>
                <a:prstClr val="black">
                  <a:tint val="75000"/>
                </a:prstClr>
              </a:solidFill>
            </a:endParaRPr>
          </a:p>
        </p:txBody>
      </p:sp>
    </p:spTree>
    <p:extLst>
      <p:ext uri="{BB962C8B-B14F-4D97-AF65-F5344CB8AC3E}">
        <p14:creationId xmlns:p14="http://schemas.microsoft.com/office/powerpoint/2010/main" val="3598362859"/>
      </p:ext>
    </p:extLst>
  </p:cSld>
  <p:clrMapOvr>
    <a:masterClrMapping/>
  </p:clrMapOvr>
  <p:timing>
    <p:tnLst>
      <p:par>
        <p:cTn id="1" dur="indefinite" restart="never" nodeType="tmRoot"/>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4645033"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33"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7" name="Date Placeholder 6"/>
          <p:cNvSpPr>
            <a:spLocks noGrp="1"/>
          </p:cNvSpPr>
          <p:nvPr>
            <p:ph type="dt" sz="half" idx="10"/>
          </p:nvPr>
        </p:nvSpPr>
        <p:spPr/>
        <p:txBody>
          <a:bodyPr/>
          <a:lstStyle/>
          <a:p>
            <a:endParaRPr lang="en-US">
              <a:solidFill>
                <a:prstClr val="black">
                  <a:tint val="75000"/>
                </a:prstClr>
              </a:solidFill>
            </a:endParaRPr>
          </a:p>
        </p:txBody>
      </p:sp>
      <p:sp>
        <p:nvSpPr>
          <p:cNvPr id="8" name="Footer Placeholder 7"/>
          <p:cNvSpPr>
            <a:spLocks noGrp="1"/>
          </p:cNvSpPr>
          <p:nvPr>
            <p:ph type="ftr" sz="quarter" idx="11"/>
          </p:nvPr>
        </p:nvSpPr>
        <p:spPr/>
        <p:txBody>
          <a:bodyPr/>
          <a:lstStyle/>
          <a:p>
            <a:r>
              <a:rPr lang="en-US" smtClean="0">
                <a:solidFill>
                  <a:prstClr val="black">
                    <a:tint val="75000"/>
                  </a:prstClr>
                </a:solidFill>
              </a:rPr>
              <a:t>Running title - to change choose Insert, Header and Footer</a:t>
            </a:r>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A9EC7F5D-3F6E-AF4C-BDFC-068DDDCC66F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266437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7" name="Footer Placeholder 4"/>
          <p:cNvSpPr>
            <a:spLocks noGrp="1"/>
          </p:cNvSpPr>
          <p:nvPr>
            <p:ph type="ftr" sz="quarter" idx="11"/>
          </p:nvPr>
        </p:nvSpPr>
        <p:spPr>
          <a:xfrm>
            <a:off x="5619542" y="4551862"/>
            <a:ext cx="2895600" cy="274637"/>
          </a:xfrm>
          <a:prstGeom prst="rect">
            <a:avLst/>
          </a:prstGeom>
        </p:spPr>
        <p:txBody>
          <a:bodyPr/>
          <a:lstStyle>
            <a:lvl1pPr marL="0" indent="0">
              <a:buFont typeface="+mj-lt"/>
              <a:buNone/>
              <a:defRPr sz="800">
                <a:solidFill>
                  <a:srgbClr val="898989"/>
                </a:solidFill>
              </a:defRPr>
            </a:lvl1pPr>
          </a:lstStyle>
          <a:p>
            <a:pPr algn="r"/>
            <a:r>
              <a:rPr lang="en-GB" smtClean="0"/>
              <a:t>Running title - to change choose Insert, Header and Footer</a:t>
            </a:r>
            <a:endParaRPr lang="en-GB" dirty="0"/>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Date Placeholder 2"/>
          <p:cNvSpPr>
            <a:spLocks noGrp="1"/>
          </p:cNvSpPr>
          <p:nvPr>
            <p:ph type="dt" sz="half" idx="10"/>
          </p:nvPr>
        </p:nvSpPr>
        <p:spPr/>
        <p:txBody>
          <a:bodyPr/>
          <a:lstStyle/>
          <a:p>
            <a:endParaRPr lang="en-US">
              <a:solidFill>
                <a:prstClr val="black">
                  <a:tint val="75000"/>
                </a:prstClr>
              </a:solidFill>
            </a:endParaRPr>
          </a:p>
        </p:txBody>
      </p:sp>
      <p:sp>
        <p:nvSpPr>
          <p:cNvPr id="4" name="Footer Placeholder 3"/>
          <p:cNvSpPr>
            <a:spLocks noGrp="1"/>
          </p:cNvSpPr>
          <p:nvPr>
            <p:ph type="ftr" sz="quarter" idx="11"/>
          </p:nvPr>
        </p:nvSpPr>
        <p:spPr/>
        <p:txBody>
          <a:bodyPr/>
          <a:lstStyle/>
          <a:p>
            <a:r>
              <a:rPr lang="en-US" smtClean="0">
                <a:solidFill>
                  <a:prstClr val="black">
                    <a:tint val="75000"/>
                  </a:prstClr>
                </a:solidFill>
              </a:rPr>
              <a:t>Running title - to change choose Insert, Header and Footer</a:t>
            </a: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A9EC7F5D-3F6E-AF4C-BDFC-068DDDCC66F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7558746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solidFill>
                <a:prstClr val="black">
                  <a:tint val="75000"/>
                </a:prstClr>
              </a:solidFill>
            </a:endParaRPr>
          </a:p>
        </p:txBody>
      </p:sp>
      <p:sp>
        <p:nvSpPr>
          <p:cNvPr id="3" name="Footer Placeholder 2"/>
          <p:cNvSpPr>
            <a:spLocks noGrp="1"/>
          </p:cNvSpPr>
          <p:nvPr>
            <p:ph type="ftr" sz="quarter" idx="11"/>
          </p:nvPr>
        </p:nvSpPr>
        <p:spPr/>
        <p:txBody>
          <a:bodyPr/>
          <a:lstStyle/>
          <a:p>
            <a:r>
              <a:rPr lang="en-US" smtClean="0">
                <a:solidFill>
                  <a:prstClr val="black">
                    <a:tint val="75000"/>
                  </a:prstClr>
                </a:solidFill>
              </a:rPr>
              <a:t>Running title - to change choose Insert, Header and Footer</a:t>
            </a: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A9EC7F5D-3F6E-AF4C-BDFC-068DDDCC66F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5692587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9" y="204787"/>
            <a:ext cx="3008313" cy="871538"/>
          </a:xfrm>
        </p:spPr>
        <p:txBody>
          <a:bodyPr anchor="b"/>
          <a:lstStyle>
            <a:lvl1pPr algn="l">
              <a:defRPr sz="2000" b="1"/>
            </a:lvl1pPr>
          </a:lstStyle>
          <a:p>
            <a:r>
              <a:rPr lang="en-GB" smtClean="0"/>
              <a:t>Click to edit Master title style</a:t>
            </a:r>
            <a:endParaRPr lang="en-US"/>
          </a:p>
        </p:txBody>
      </p:sp>
      <p:sp>
        <p:nvSpPr>
          <p:cNvPr id="3" name="Content Placeholder 2"/>
          <p:cNvSpPr>
            <a:spLocks noGrp="1"/>
          </p:cNvSpPr>
          <p:nvPr>
            <p:ph idx="1"/>
          </p:nvPr>
        </p:nvSpPr>
        <p:spPr>
          <a:xfrm>
            <a:off x="3575050" y="204795"/>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457209" y="1076328"/>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Running title - to change choose Insert, Header and Footer</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9EC7F5D-3F6E-AF4C-BDFC-068DDDCC66F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4224791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GB"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smtClean="0"/>
              <a:t>Drag picture to placeholder or click icon to add</a:t>
            </a:r>
            <a:endParaRPr lang="en-US"/>
          </a:p>
        </p:txBody>
      </p:sp>
      <p:sp>
        <p:nvSpPr>
          <p:cNvPr id="4" name="Text Placeholder 3"/>
          <p:cNvSpPr>
            <a:spLocks noGrp="1"/>
          </p:cNvSpPr>
          <p:nvPr>
            <p:ph type="body" sz="half" idx="2"/>
          </p:nvPr>
        </p:nvSpPr>
        <p:spPr>
          <a:xfrm>
            <a:off x="1792288" y="4025510"/>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Running title - to change choose Insert, Header and Footer</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9EC7F5D-3F6E-AF4C-BDFC-068DDDCC66F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9556643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Running title - to change choose Insert, Header and Footer</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9EC7F5D-3F6E-AF4C-BDFC-068DDDCC66F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0541345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Running title - to change choose Insert, Header and Footer</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9EC7F5D-3F6E-AF4C-BDFC-068DDDCC66F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650429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pic>
        <p:nvPicPr>
          <p:cNvPr id="10" name="Picture 2" descr="BoE logo_A4 master"/>
          <p:cNvPicPr>
            <a:picLocks noChangeAspect="1" noChangeArrowheads="1"/>
          </p:cNvPicPr>
          <p:nvPr userDrawn="1"/>
        </p:nvPicPr>
        <p:blipFill>
          <a:blip r:embed="rId2" cstate="print"/>
          <a:srcRect/>
          <a:stretch>
            <a:fillRect/>
          </a:stretch>
        </p:blipFill>
        <p:spPr bwMode="auto">
          <a:xfrm>
            <a:off x="720725" y="4482305"/>
            <a:ext cx="1868400" cy="360354"/>
          </a:xfrm>
          <a:prstGeom prst="rect">
            <a:avLst/>
          </a:prstGeom>
          <a:noFill/>
          <a:ln w="9525">
            <a:noFill/>
            <a:miter lim="800000"/>
            <a:headEnd/>
            <a:tailEnd/>
          </a:ln>
        </p:spPr>
      </p:pic>
      <p:sp>
        <p:nvSpPr>
          <p:cNvPr id="9" name="Footer Placeholder 4"/>
          <p:cNvSpPr>
            <a:spLocks noGrp="1"/>
          </p:cNvSpPr>
          <p:nvPr>
            <p:ph type="ftr" sz="quarter" idx="11"/>
          </p:nvPr>
        </p:nvSpPr>
        <p:spPr>
          <a:xfrm>
            <a:off x="5619542" y="4551865"/>
            <a:ext cx="2895600" cy="274637"/>
          </a:xfrm>
          <a:prstGeom prst="rect">
            <a:avLst/>
          </a:prstGeom>
        </p:spPr>
        <p:txBody>
          <a:bodyPr/>
          <a:lstStyle>
            <a:lvl1pPr marL="0" indent="0">
              <a:buFont typeface="+mj-lt"/>
              <a:buNone/>
              <a:defRPr sz="800">
                <a:solidFill>
                  <a:srgbClr val="898989"/>
                </a:solidFill>
              </a:defRPr>
            </a:lvl1pPr>
          </a:lstStyle>
          <a:p>
            <a:pPr algn="r"/>
            <a:r>
              <a:rPr lang="en-US" smtClean="0"/>
              <a:t>Running title - to change choose Insert, Header and Footer</a:t>
            </a:r>
            <a:endParaRPr lang="en-GB" dirty="0"/>
          </a:p>
        </p:txBody>
      </p:sp>
    </p:spTree>
    <p:extLst>
      <p:ext uri="{BB962C8B-B14F-4D97-AF65-F5344CB8AC3E}">
        <p14:creationId xmlns:p14="http://schemas.microsoft.com/office/powerpoint/2010/main" val="79749340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7" name="Footer Placeholder 4"/>
          <p:cNvSpPr>
            <a:spLocks noGrp="1"/>
          </p:cNvSpPr>
          <p:nvPr>
            <p:ph type="ftr" sz="quarter" idx="11"/>
          </p:nvPr>
        </p:nvSpPr>
        <p:spPr>
          <a:xfrm>
            <a:off x="5619542" y="4551865"/>
            <a:ext cx="2895600" cy="274637"/>
          </a:xfrm>
          <a:prstGeom prst="rect">
            <a:avLst/>
          </a:prstGeom>
        </p:spPr>
        <p:txBody>
          <a:bodyPr/>
          <a:lstStyle>
            <a:lvl1pPr marL="0" indent="0">
              <a:buFont typeface="+mj-lt"/>
              <a:buNone/>
              <a:defRPr sz="800">
                <a:solidFill>
                  <a:srgbClr val="898989"/>
                </a:solidFill>
              </a:defRPr>
            </a:lvl1pPr>
          </a:lstStyle>
          <a:p>
            <a:pPr algn="r"/>
            <a:r>
              <a:rPr lang="en-US" smtClean="0"/>
              <a:t>Running title - to change choose Insert, Header and Footer</a:t>
            </a:r>
            <a:endParaRPr lang="en-GB" dirty="0"/>
          </a:p>
        </p:txBody>
      </p:sp>
    </p:spTree>
    <p:extLst>
      <p:ext uri="{BB962C8B-B14F-4D97-AF65-F5344CB8AC3E}">
        <p14:creationId xmlns:p14="http://schemas.microsoft.com/office/powerpoint/2010/main" val="94096555"/>
      </p:ext>
    </p:extLst>
  </p:cSld>
  <p:clrMapOvr>
    <a:masterClrMapping/>
  </p:clrMapOvr>
  <p:timing>
    <p:tnLst>
      <p:par>
        <p:cTn id="1" dur="indefinite" restart="never" nodeType="tmRoot"/>
      </p:par>
    </p:tn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3"/>
            <a:ext cx="7772400" cy="1102519"/>
          </a:xfrm>
        </p:spPr>
        <p:txBody>
          <a:bodyPr/>
          <a:lstStyle/>
          <a:p>
            <a:r>
              <a:rPr lang="en-GB"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smtClean="0"/>
              <a:t>Click to edit Master subtitle style</a:t>
            </a:r>
            <a:endParaRPr lang="en-US"/>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Running title - to change choose Insert, Header and Footer</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9EC7F5D-3F6E-AF4C-BDFC-068DDDCC66F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9419313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Running title - to change choose Insert, Header and Footer</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9EC7F5D-3F6E-AF4C-BDFC-068DDDCC66F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220536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7" name="Footer Placeholder 4"/>
          <p:cNvSpPr>
            <a:spLocks noGrp="1"/>
          </p:cNvSpPr>
          <p:nvPr>
            <p:ph type="ftr" sz="quarter" idx="11"/>
          </p:nvPr>
        </p:nvSpPr>
        <p:spPr>
          <a:xfrm>
            <a:off x="5619542" y="4551862"/>
            <a:ext cx="2895600" cy="274637"/>
          </a:xfrm>
          <a:prstGeom prst="rect">
            <a:avLst/>
          </a:prstGeom>
        </p:spPr>
        <p:txBody>
          <a:bodyPr/>
          <a:lstStyle>
            <a:lvl1pPr marL="0" indent="0">
              <a:buFont typeface="+mj-lt"/>
              <a:buNone/>
              <a:defRPr sz="800">
                <a:solidFill>
                  <a:srgbClr val="898989"/>
                </a:solidFill>
              </a:defRPr>
            </a:lvl1pPr>
          </a:lstStyle>
          <a:p>
            <a:pPr algn="r"/>
            <a:r>
              <a:rPr lang="en-GB" smtClean="0"/>
              <a:t>Running title - to change choose Insert, Header and Footer</a:t>
            </a:r>
            <a:endParaRPr lang="en-GB" dirty="0"/>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GB"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smtClean="0"/>
              <a:t>Click to edit Master text styles</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Running title - to change choose Insert, Header and Footer</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9EC7F5D-3F6E-AF4C-BDFC-068DDDCC66F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8505966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Running title - to change choose Insert, Header and Footer</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9EC7F5D-3F6E-AF4C-BDFC-068DDDCC66F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634794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4645033"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33"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7" name="Date Placeholder 6"/>
          <p:cNvSpPr>
            <a:spLocks noGrp="1"/>
          </p:cNvSpPr>
          <p:nvPr>
            <p:ph type="dt" sz="half" idx="10"/>
          </p:nvPr>
        </p:nvSpPr>
        <p:spPr/>
        <p:txBody>
          <a:bodyPr/>
          <a:lstStyle/>
          <a:p>
            <a:endParaRPr lang="en-US">
              <a:solidFill>
                <a:prstClr val="black">
                  <a:tint val="75000"/>
                </a:prstClr>
              </a:solidFill>
            </a:endParaRPr>
          </a:p>
        </p:txBody>
      </p:sp>
      <p:sp>
        <p:nvSpPr>
          <p:cNvPr id="8" name="Footer Placeholder 7"/>
          <p:cNvSpPr>
            <a:spLocks noGrp="1"/>
          </p:cNvSpPr>
          <p:nvPr>
            <p:ph type="ftr" sz="quarter" idx="11"/>
          </p:nvPr>
        </p:nvSpPr>
        <p:spPr/>
        <p:txBody>
          <a:bodyPr/>
          <a:lstStyle/>
          <a:p>
            <a:r>
              <a:rPr lang="en-US" smtClean="0">
                <a:solidFill>
                  <a:prstClr val="black">
                    <a:tint val="75000"/>
                  </a:prstClr>
                </a:solidFill>
              </a:rPr>
              <a:t>Running title - to change choose Insert, Header and Footer</a:t>
            </a:r>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A9EC7F5D-3F6E-AF4C-BDFC-068DDDCC66F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3218998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Date Placeholder 2"/>
          <p:cNvSpPr>
            <a:spLocks noGrp="1"/>
          </p:cNvSpPr>
          <p:nvPr>
            <p:ph type="dt" sz="half" idx="10"/>
          </p:nvPr>
        </p:nvSpPr>
        <p:spPr/>
        <p:txBody>
          <a:bodyPr/>
          <a:lstStyle/>
          <a:p>
            <a:endParaRPr lang="en-US">
              <a:solidFill>
                <a:prstClr val="black">
                  <a:tint val="75000"/>
                </a:prstClr>
              </a:solidFill>
            </a:endParaRPr>
          </a:p>
        </p:txBody>
      </p:sp>
      <p:sp>
        <p:nvSpPr>
          <p:cNvPr id="4" name="Footer Placeholder 3"/>
          <p:cNvSpPr>
            <a:spLocks noGrp="1"/>
          </p:cNvSpPr>
          <p:nvPr>
            <p:ph type="ftr" sz="quarter" idx="11"/>
          </p:nvPr>
        </p:nvSpPr>
        <p:spPr/>
        <p:txBody>
          <a:bodyPr/>
          <a:lstStyle/>
          <a:p>
            <a:r>
              <a:rPr lang="en-US" smtClean="0">
                <a:solidFill>
                  <a:prstClr val="black">
                    <a:tint val="75000"/>
                  </a:prstClr>
                </a:solidFill>
              </a:rPr>
              <a:t>Running title - to change choose Insert, Header and Footer</a:t>
            </a: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A9EC7F5D-3F6E-AF4C-BDFC-068DDDCC66F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7895880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solidFill>
                <a:prstClr val="black">
                  <a:tint val="75000"/>
                </a:prstClr>
              </a:solidFill>
            </a:endParaRPr>
          </a:p>
        </p:txBody>
      </p:sp>
      <p:sp>
        <p:nvSpPr>
          <p:cNvPr id="3" name="Footer Placeholder 2"/>
          <p:cNvSpPr>
            <a:spLocks noGrp="1"/>
          </p:cNvSpPr>
          <p:nvPr>
            <p:ph type="ftr" sz="quarter" idx="11"/>
          </p:nvPr>
        </p:nvSpPr>
        <p:spPr/>
        <p:txBody>
          <a:bodyPr/>
          <a:lstStyle/>
          <a:p>
            <a:r>
              <a:rPr lang="en-US" smtClean="0">
                <a:solidFill>
                  <a:prstClr val="black">
                    <a:tint val="75000"/>
                  </a:prstClr>
                </a:solidFill>
              </a:rPr>
              <a:t>Running title - to change choose Insert, Header and Footer</a:t>
            </a: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A9EC7F5D-3F6E-AF4C-BDFC-068DDDCC66F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9195106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9" y="204787"/>
            <a:ext cx="3008313" cy="871538"/>
          </a:xfrm>
        </p:spPr>
        <p:txBody>
          <a:bodyPr anchor="b"/>
          <a:lstStyle>
            <a:lvl1pPr algn="l">
              <a:defRPr sz="2000" b="1"/>
            </a:lvl1pPr>
          </a:lstStyle>
          <a:p>
            <a:r>
              <a:rPr lang="en-GB" smtClean="0"/>
              <a:t>Click to edit Master title style</a:t>
            </a:r>
            <a:endParaRPr lang="en-US"/>
          </a:p>
        </p:txBody>
      </p:sp>
      <p:sp>
        <p:nvSpPr>
          <p:cNvPr id="3" name="Content Placeholder 2"/>
          <p:cNvSpPr>
            <a:spLocks noGrp="1"/>
          </p:cNvSpPr>
          <p:nvPr>
            <p:ph idx="1"/>
          </p:nvPr>
        </p:nvSpPr>
        <p:spPr>
          <a:xfrm>
            <a:off x="3575050" y="204792"/>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457209" y="1076328"/>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Running title - to change choose Insert, Header and Footer</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9EC7F5D-3F6E-AF4C-BDFC-068DDDCC66F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0007230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GB"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smtClean="0"/>
              <a:t>Drag picture to placeholder or click icon to add</a:t>
            </a:r>
            <a:endParaRPr lang="en-US"/>
          </a:p>
        </p:txBody>
      </p:sp>
      <p:sp>
        <p:nvSpPr>
          <p:cNvPr id="4" name="Text Placeholder 3"/>
          <p:cNvSpPr>
            <a:spLocks noGrp="1"/>
          </p:cNvSpPr>
          <p:nvPr>
            <p:ph type="body" sz="half" idx="2"/>
          </p:nvPr>
        </p:nvSpPr>
        <p:spPr>
          <a:xfrm>
            <a:off x="1792288" y="4025507"/>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Running title - to change choose Insert, Header and Footer</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9EC7F5D-3F6E-AF4C-BDFC-068DDDCC66F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7393431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Running title - to change choose Insert, Header and Footer</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9EC7F5D-3F6E-AF4C-BDFC-068DDDCC66F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4377457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Running title - to change choose Insert, Header and Footer</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9EC7F5D-3F6E-AF4C-BDFC-068DDDCC66F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9871723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pic>
        <p:nvPicPr>
          <p:cNvPr id="10" name="Picture 2" descr="BoE logo_A4 master"/>
          <p:cNvPicPr>
            <a:picLocks noChangeAspect="1" noChangeArrowheads="1"/>
          </p:cNvPicPr>
          <p:nvPr userDrawn="1"/>
        </p:nvPicPr>
        <p:blipFill>
          <a:blip r:embed="rId2" cstate="print"/>
          <a:srcRect/>
          <a:stretch>
            <a:fillRect/>
          </a:stretch>
        </p:blipFill>
        <p:spPr bwMode="auto">
          <a:xfrm>
            <a:off x="720725" y="4482305"/>
            <a:ext cx="1868400" cy="360354"/>
          </a:xfrm>
          <a:prstGeom prst="rect">
            <a:avLst/>
          </a:prstGeom>
          <a:noFill/>
          <a:ln w="9525">
            <a:noFill/>
            <a:miter lim="800000"/>
            <a:headEnd/>
            <a:tailEnd/>
          </a:ln>
        </p:spPr>
      </p:pic>
      <p:sp>
        <p:nvSpPr>
          <p:cNvPr id="9" name="Footer Placeholder 4"/>
          <p:cNvSpPr>
            <a:spLocks noGrp="1"/>
          </p:cNvSpPr>
          <p:nvPr>
            <p:ph type="ftr" sz="quarter" idx="11"/>
          </p:nvPr>
        </p:nvSpPr>
        <p:spPr>
          <a:xfrm>
            <a:off x="5619542" y="4551862"/>
            <a:ext cx="2895600" cy="274637"/>
          </a:xfrm>
          <a:prstGeom prst="rect">
            <a:avLst/>
          </a:prstGeom>
        </p:spPr>
        <p:txBody>
          <a:bodyPr/>
          <a:lstStyle>
            <a:lvl1pPr marL="0" indent="0">
              <a:buFont typeface="+mj-lt"/>
              <a:buNone/>
              <a:defRPr sz="800">
                <a:solidFill>
                  <a:srgbClr val="898989"/>
                </a:solidFill>
              </a:defRPr>
            </a:lvl1pPr>
          </a:lstStyle>
          <a:p>
            <a:pPr algn="r"/>
            <a:r>
              <a:rPr lang="en-GB" smtClean="0"/>
              <a:t>Running title - to change choose Insert, Header and Footer</a:t>
            </a:r>
            <a:endParaRPr lang="en-GB" dirty="0"/>
          </a:p>
        </p:txBody>
      </p:sp>
    </p:spTree>
    <p:extLst>
      <p:ext uri="{BB962C8B-B14F-4D97-AF65-F5344CB8AC3E}">
        <p14:creationId xmlns:p14="http://schemas.microsoft.com/office/powerpoint/2010/main" val="7655470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userDrawn="1">
  <p:cSld name="1_Logo Title">
    <p:spTree>
      <p:nvGrpSpPr>
        <p:cNvPr id="1" name=""/>
        <p:cNvGrpSpPr/>
        <p:nvPr/>
      </p:nvGrpSpPr>
      <p:grpSpPr>
        <a:xfrm>
          <a:off x="0" y="0"/>
          <a:ext cx="0" cy="0"/>
          <a:chOff x="0" y="0"/>
          <a:chExt cx="0" cy="0"/>
        </a:xfrm>
      </p:grpSpPr>
      <p:sp>
        <p:nvSpPr>
          <p:cNvPr id="8" name="Footer Placeholder 4"/>
          <p:cNvSpPr>
            <a:spLocks noGrp="1"/>
          </p:cNvSpPr>
          <p:nvPr>
            <p:ph type="ftr" sz="quarter" idx="11"/>
          </p:nvPr>
        </p:nvSpPr>
        <p:spPr>
          <a:xfrm>
            <a:off x="5619542" y="4551862"/>
            <a:ext cx="2895600" cy="274637"/>
          </a:xfrm>
          <a:prstGeom prst="rect">
            <a:avLst/>
          </a:prstGeom>
        </p:spPr>
        <p:txBody>
          <a:bodyPr/>
          <a:lstStyle>
            <a:lvl1pPr marL="0" indent="0">
              <a:buFont typeface="+mj-lt"/>
              <a:buNone/>
              <a:defRPr sz="800">
                <a:solidFill>
                  <a:srgbClr val="898989"/>
                </a:solidFill>
              </a:defRPr>
            </a:lvl1pPr>
          </a:lstStyle>
          <a:p>
            <a:pPr algn="r"/>
            <a:r>
              <a:rPr lang="en-GB" smtClean="0"/>
              <a:t>Running title - to change choose Insert, Header and Footer</a:t>
            </a:r>
            <a:endParaRPr lang="en-GB" dirty="0"/>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7" name="Footer Placeholder 4"/>
          <p:cNvSpPr>
            <a:spLocks noGrp="1"/>
          </p:cNvSpPr>
          <p:nvPr>
            <p:ph type="ftr" sz="quarter" idx="11"/>
          </p:nvPr>
        </p:nvSpPr>
        <p:spPr>
          <a:xfrm>
            <a:off x="5619542" y="4551862"/>
            <a:ext cx="2895600" cy="274637"/>
          </a:xfrm>
          <a:prstGeom prst="rect">
            <a:avLst/>
          </a:prstGeom>
        </p:spPr>
        <p:txBody>
          <a:bodyPr/>
          <a:lstStyle>
            <a:lvl1pPr marL="0" indent="0">
              <a:buFont typeface="+mj-lt"/>
              <a:buNone/>
              <a:defRPr sz="800">
                <a:solidFill>
                  <a:srgbClr val="898989"/>
                </a:solidFill>
              </a:defRPr>
            </a:lvl1pPr>
          </a:lstStyle>
          <a:p>
            <a:pPr algn="r"/>
            <a:r>
              <a:rPr lang="en-GB" smtClean="0"/>
              <a:t>Running title - to change choose Insert, Header and Footer</a:t>
            </a:r>
            <a:endParaRPr lang="en-GB" dirty="0"/>
          </a:p>
        </p:txBody>
      </p:sp>
    </p:spTree>
    <p:extLst>
      <p:ext uri="{BB962C8B-B14F-4D97-AF65-F5344CB8AC3E}">
        <p14:creationId xmlns:p14="http://schemas.microsoft.com/office/powerpoint/2010/main" val="390671566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3"/>
            <a:ext cx="7772400" cy="1102519"/>
          </a:xfrm>
        </p:spPr>
        <p:txBody>
          <a:bodyPr/>
          <a:lstStyle/>
          <a:p>
            <a:r>
              <a:rPr lang="en-GB"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smtClean="0"/>
              <a:t>Click to edit Master subtitle style</a:t>
            </a:r>
            <a:endParaRPr lang="en-US"/>
          </a:p>
        </p:txBody>
      </p:sp>
      <p:sp>
        <p:nvSpPr>
          <p:cNvPr id="4" name="Date Placeholder 3"/>
          <p:cNvSpPr>
            <a:spLocks noGrp="1"/>
          </p:cNvSpPr>
          <p:nvPr>
            <p:ph type="dt" sz="half" idx="10"/>
          </p:nvPr>
        </p:nvSpPr>
        <p:spPr/>
        <p:txBody>
          <a:bodyPr/>
          <a:lstStyle/>
          <a:p>
            <a:fld id="{8FA8104C-1857-AD47-BD43-98B321FFFFA0}" type="datetime1">
              <a:rPr lang="en-GB" smtClean="0">
                <a:solidFill>
                  <a:prstClr val="black">
                    <a:tint val="75000"/>
                  </a:prstClr>
                </a:solidFill>
              </a:rPr>
              <a:pPr/>
              <a:t>16/03/2015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Presentation title</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9EC7F5D-3F6E-AF4C-BDFC-068DDDCC66F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7542316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F9EC7921-0197-3E46-9DF6-0E3AE8CE4D05}" type="datetime1">
              <a:rPr lang="en-GB" smtClean="0">
                <a:solidFill>
                  <a:prstClr val="black">
                    <a:tint val="75000"/>
                  </a:prstClr>
                </a:solidFill>
              </a:rPr>
              <a:pPr/>
              <a:t>16/03/2015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Presentation title</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9EC7F5D-3F6E-AF4C-BDFC-068DDDCC66F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2714432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GB"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smtClean="0"/>
              <a:t>Click to edit Master text styles</a:t>
            </a:r>
          </a:p>
        </p:txBody>
      </p:sp>
      <p:sp>
        <p:nvSpPr>
          <p:cNvPr id="4" name="Date Placeholder 3"/>
          <p:cNvSpPr>
            <a:spLocks noGrp="1"/>
          </p:cNvSpPr>
          <p:nvPr>
            <p:ph type="dt" sz="half" idx="10"/>
          </p:nvPr>
        </p:nvSpPr>
        <p:spPr/>
        <p:txBody>
          <a:bodyPr/>
          <a:lstStyle/>
          <a:p>
            <a:fld id="{993D88B8-67BC-354F-8A00-E70DF6B3D126}" type="datetime1">
              <a:rPr lang="en-GB" smtClean="0">
                <a:solidFill>
                  <a:prstClr val="black">
                    <a:tint val="75000"/>
                  </a:prstClr>
                </a:solidFill>
              </a:rPr>
              <a:pPr/>
              <a:t>16/03/2015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Presentation title</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9EC7F5D-3F6E-AF4C-BDFC-068DDDCC66F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4150558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Date Placeholder 4"/>
          <p:cNvSpPr>
            <a:spLocks noGrp="1"/>
          </p:cNvSpPr>
          <p:nvPr>
            <p:ph type="dt" sz="half" idx="10"/>
          </p:nvPr>
        </p:nvSpPr>
        <p:spPr/>
        <p:txBody>
          <a:bodyPr/>
          <a:lstStyle/>
          <a:p>
            <a:fld id="{2F0F8A87-8E07-3F46-844C-3FB8A477405F}" type="datetime1">
              <a:rPr lang="en-GB" smtClean="0">
                <a:solidFill>
                  <a:prstClr val="black">
                    <a:tint val="75000"/>
                  </a:prstClr>
                </a:solidFill>
              </a:rPr>
              <a:pPr/>
              <a:t>16/03/2015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Presentation title</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9EC7F5D-3F6E-AF4C-BDFC-068DDDCC66F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1512632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4645033"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33"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7" name="Date Placeholder 6"/>
          <p:cNvSpPr>
            <a:spLocks noGrp="1"/>
          </p:cNvSpPr>
          <p:nvPr>
            <p:ph type="dt" sz="half" idx="10"/>
          </p:nvPr>
        </p:nvSpPr>
        <p:spPr/>
        <p:txBody>
          <a:bodyPr/>
          <a:lstStyle/>
          <a:p>
            <a:fld id="{DC709672-D50F-1443-AC6D-04AC2BF71746}" type="datetime1">
              <a:rPr lang="en-GB" smtClean="0">
                <a:solidFill>
                  <a:prstClr val="black">
                    <a:tint val="75000"/>
                  </a:prstClr>
                </a:solidFill>
              </a:rPr>
              <a:pPr/>
              <a:t>16/03/2015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r>
              <a:rPr lang="en-US" smtClean="0">
                <a:solidFill>
                  <a:prstClr val="black">
                    <a:tint val="75000"/>
                  </a:prstClr>
                </a:solidFill>
              </a:rPr>
              <a:t>Presentation title</a:t>
            </a:r>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A9EC7F5D-3F6E-AF4C-BDFC-068DDDCC66F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1601289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Date Placeholder 2"/>
          <p:cNvSpPr>
            <a:spLocks noGrp="1"/>
          </p:cNvSpPr>
          <p:nvPr>
            <p:ph type="dt" sz="half" idx="10"/>
          </p:nvPr>
        </p:nvSpPr>
        <p:spPr/>
        <p:txBody>
          <a:bodyPr/>
          <a:lstStyle/>
          <a:p>
            <a:fld id="{C86831C2-998E-A44E-95F5-2DE466BE52F6}" type="datetime1">
              <a:rPr lang="en-GB" smtClean="0">
                <a:solidFill>
                  <a:prstClr val="black">
                    <a:tint val="75000"/>
                  </a:prstClr>
                </a:solidFill>
              </a:rPr>
              <a:pPr/>
              <a:t>16/03/2015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r>
              <a:rPr lang="en-US" smtClean="0">
                <a:solidFill>
                  <a:prstClr val="black">
                    <a:tint val="75000"/>
                  </a:prstClr>
                </a:solidFill>
              </a:rPr>
              <a:t>Presentation title</a:t>
            </a: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A9EC7F5D-3F6E-AF4C-BDFC-068DDDCC66F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0506111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A1A255-7D04-194C-A34D-A2F3D80B5FFE}" type="datetime1">
              <a:rPr lang="en-GB" smtClean="0">
                <a:solidFill>
                  <a:prstClr val="black">
                    <a:tint val="75000"/>
                  </a:prstClr>
                </a:solidFill>
              </a:rPr>
              <a:pPr/>
              <a:t>16/03/2015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r>
              <a:rPr lang="en-US" smtClean="0">
                <a:solidFill>
                  <a:prstClr val="black">
                    <a:tint val="75000"/>
                  </a:prstClr>
                </a:solidFill>
              </a:rPr>
              <a:t>Presentation title</a:t>
            </a: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A9EC7F5D-3F6E-AF4C-BDFC-068DDDCC66F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4157943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9" y="204787"/>
            <a:ext cx="3008313" cy="871538"/>
          </a:xfrm>
        </p:spPr>
        <p:txBody>
          <a:bodyPr anchor="b"/>
          <a:lstStyle>
            <a:lvl1pPr algn="l">
              <a:defRPr sz="2000" b="1"/>
            </a:lvl1pPr>
          </a:lstStyle>
          <a:p>
            <a:r>
              <a:rPr lang="en-GB" smtClean="0"/>
              <a:t>Click to edit Master title style</a:t>
            </a:r>
            <a:endParaRPr lang="en-US"/>
          </a:p>
        </p:txBody>
      </p:sp>
      <p:sp>
        <p:nvSpPr>
          <p:cNvPr id="3" name="Content Placeholder 2"/>
          <p:cNvSpPr>
            <a:spLocks noGrp="1"/>
          </p:cNvSpPr>
          <p:nvPr>
            <p:ph idx="1"/>
          </p:nvPr>
        </p:nvSpPr>
        <p:spPr>
          <a:xfrm>
            <a:off x="3575050" y="204792"/>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457209" y="1076328"/>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F17BA1FE-547D-7E4D-B940-591B973235B1}" type="datetime1">
              <a:rPr lang="en-GB" smtClean="0">
                <a:solidFill>
                  <a:prstClr val="black">
                    <a:tint val="75000"/>
                  </a:prstClr>
                </a:solidFill>
              </a:rPr>
              <a:pPr/>
              <a:t>16/03/2015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Presentation title</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9EC7F5D-3F6E-AF4C-BDFC-068DDDCC66F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5405136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GB"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smtClean="0"/>
              <a:t>Drag picture to placeholder or click icon to add</a:t>
            </a:r>
            <a:endParaRPr lang="en-US"/>
          </a:p>
        </p:txBody>
      </p:sp>
      <p:sp>
        <p:nvSpPr>
          <p:cNvPr id="4" name="Text Placeholder 3"/>
          <p:cNvSpPr>
            <a:spLocks noGrp="1"/>
          </p:cNvSpPr>
          <p:nvPr>
            <p:ph type="body" sz="half" idx="2"/>
          </p:nvPr>
        </p:nvSpPr>
        <p:spPr>
          <a:xfrm>
            <a:off x="1792288" y="4025507"/>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8A5B08D8-00FD-ED4D-967F-FA7E0B4FE65B}" type="datetime1">
              <a:rPr lang="en-GB" smtClean="0">
                <a:solidFill>
                  <a:prstClr val="black">
                    <a:tint val="75000"/>
                  </a:prstClr>
                </a:solidFill>
              </a:rPr>
              <a:pPr/>
              <a:t>16/03/2015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Presentation title</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9EC7F5D-3F6E-AF4C-BDFC-068DDDCC66F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691430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userDrawn="1">
  <p:cSld name="3_Title Slide">
    <p:spTree>
      <p:nvGrpSpPr>
        <p:cNvPr id="1" name=""/>
        <p:cNvGrpSpPr/>
        <p:nvPr/>
      </p:nvGrpSpPr>
      <p:grpSpPr>
        <a:xfrm>
          <a:off x="0" y="0"/>
          <a:ext cx="0" cy="0"/>
          <a:chOff x="0" y="0"/>
          <a:chExt cx="0" cy="0"/>
        </a:xfrm>
      </p:grpSpPr>
      <p:pic>
        <p:nvPicPr>
          <p:cNvPr id="10" name="Picture 2" descr="BoE logo_A4 master"/>
          <p:cNvPicPr>
            <a:picLocks noChangeAspect="1" noChangeArrowheads="1"/>
          </p:cNvPicPr>
          <p:nvPr userDrawn="1"/>
        </p:nvPicPr>
        <p:blipFill>
          <a:blip r:embed="rId2" cstate="print"/>
          <a:srcRect/>
          <a:stretch>
            <a:fillRect/>
          </a:stretch>
        </p:blipFill>
        <p:spPr bwMode="auto">
          <a:xfrm>
            <a:off x="720725" y="4482305"/>
            <a:ext cx="1868400" cy="360354"/>
          </a:xfrm>
          <a:prstGeom prst="rect">
            <a:avLst/>
          </a:prstGeom>
          <a:noFill/>
          <a:ln w="9525">
            <a:noFill/>
            <a:miter lim="800000"/>
            <a:headEnd/>
            <a:tailEnd/>
          </a:ln>
        </p:spPr>
      </p:pic>
      <p:sp>
        <p:nvSpPr>
          <p:cNvPr id="9" name="Footer Placeholder 4"/>
          <p:cNvSpPr>
            <a:spLocks noGrp="1"/>
          </p:cNvSpPr>
          <p:nvPr>
            <p:ph type="ftr" sz="quarter" idx="11"/>
          </p:nvPr>
        </p:nvSpPr>
        <p:spPr>
          <a:xfrm>
            <a:off x="5619542" y="4551862"/>
            <a:ext cx="2895600" cy="274637"/>
          </a:xfrm>
          <a:prstGeom prst="rect">
            <a:avLst/>
          </a:prstGeom>
        </p:spPr>
        <p:txBody>
          <a:bodyPr/>
          <a:lstStyle>
            <a:lvl1pPr marL="0" indent="0">
              <a:buFont typeface="+mj-lt"/>
              <a:buNone/>
              <a:defRPr sz="800">
                <a:solidFill>
                  <a:srgbClr val="898989"/>
                </a:solidFill>
              </a:defRPr>
            </a:lvl1pPr>
          </a:lstStyle>
          <a:p>
            <a:pPr algn="r"/>
            <a:r>
              <a:rPr lang="en-GB" smtClean="0"/>
              <a:t>Running title - to change choose Insert, Header and Footer</a:t>
            </a:r>
            <a:endParaRPr lang="en-GB" dirty="0"/>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85CA4707-C09B-124E-BC03-2681B8A6785E}" type="datetime1">
              <a:rPr lang="en-GB" smtClean="0">
                <a:solidFill>
                  <a:prstClr val="black">
                    <a:tint val="75000"/>
                  </a:prstClr>
                </a:solidFill>
              </a:rPr>
              <a:pPr/>
              <a:t>16/03/2015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Presentation title</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9EC7F5D-3F6E-AF4C-BDFC-068DDDCC66F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8637321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9789DA86-3489-E640-B348-91B427E49561}" type="datetime1">
              <a:rPr lang="en-GB" smtClean="0">
                <a:solidFill>
                  <a:prstClr val="black">
                    <a:tint val="75000"/>
                  </a:prstClr>
                </a:solidFill>
              </a:rPr>
              <a:pPr/>
              <a:t>16/03/2015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Presentation title</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9EC7F5D-3F6E-AF4C-BDFC-068DDDCC66F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5459504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pic>
        <p:nvPicPr>
          <p:cNvPr id="10" name="Picture 2" descr="BoE logo_A4 master"/>
          <p:cNvPicPr>
            <a:picLocks noChangeAspect="1" noChangeArrowheads="1"/>
          </p:cNvPicPr>
          <p:nvPr userDrawn="1"/>
        </p:nvPicPr>
        <p:blipFill>
          <a:blip r:embed="rId2" cstate="print"/>
          <a:srcRect/>
          <a:stretch>
            <a:fillRect/>
          </a:stretch>
        </p:blipFill>
        <p:spPr bwMode="auto">
          <a:xfrm>
            <a:off x="720725" y="4482305"/>
            <a:ext cx="1868400" cy="360354"/>
          </a:xfrm>
          <a:prstGeom prst="rect">
            <a:avLst/>
          </a:prstGeom>
          <a:noFill/>
          <a:ln w="9525">
            <a:noFill/>
            <a:miter lim="800000"/>
            <a:headEnd/>
            <a:tailEnd/>
          </a:ln>
        </p:spPr>
      </p:pic>
      <p:sp>
        <p:nvSpPr>
          <p:cNvPr id="9" name="Footer Placeholder 4"/>
          <p:cNvSpPr>
            <a:spLocks noGrp="1"/>
          </p:cNvSpPr>
          <p:nvPr>
            <p:ph type="ftr" sz="quarter" idx="11"/>
          </p:nvPr>
        </p:nvSpPr>
        <p:spPr>
          <a:xfrm>
            <a:off x="5619542" y="4551862"/>
            <a:ext cx="2895600" cy="274637"/>
          </a:xfrm>
          <a:prstGeom prst="rect">
            <a:avLst/>
          </a:prstGeom>
        </p:spPr>
        <p:txBody>
          <a:bodyPr/>
          <a:lstStyle>
            <a:lvl1pPr marL="0" indent="0">
              <a:buFont typeface="+mj-lt"/>
              <a:buNone/>
              <a:defRPr sz="800">
                <a:solidFill>
                  <a:srgbClr val="898989"/>
                </a:solidFill>
              </a:defRPr>
            </a:lvl1pPr>
          </a:lstStyle>
          <a:p>
            <a:pPr algn="r"/>
            <a:r>
              <a:rPr lang="en-GB" smtClean="0"/>
              <a:t>Running title - to change choose Insert, Header and Footer</a:t>
            </a:r>
            <a:endParaRPr lang="en-GB" dirty="0"/>
          </a:p>
        </p:txBody>
      </p:sp>
    </p:spTree>
    <p:extLst>
      <p:ext uri="{BB962C8B-B14F-4D97-AF65-F5344CB8AC3E}">
        <p14:creationId xmlns:p14="http://schemas.microsoft.com/office/powerpoint/2010/main" val="345571354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7" name="Footer Placeholder 4"/>
          <p:cNvSpPr>
            <a:spLocks noGrp="1"/>
          </p:cNvSpPr>
          <p:nvPr>
            <p:ph type="ftr" sz="quarter" idx="11"/>
          </p:nvPr>
        </p:nvSpPr>
        <p:spPr>
          <a:xfrm>
            <a:off x="5619542" y="4551862"/>
            <a:ext cx="2895600" cy="274637"/>
          </a:xfrm>
          <a:prstGeom prst="rect">
            <a:avLst/>
          </a:prstGeom>
        </p:spPr>
        <p:txBody>
          <a:bodyPr/>
          <a:lstStyle>
            <a:lvl1pPr marL="0" indent="0">
              <a:buFont typeface="+mj-lt"/>
              <a:buNone/>
              <a:defRPr sz="800">
                <a:solidFill>
                  <a:srgbClr val="898989"/>
                </a:solidFill>
              </a:defRPr>
            </a:lvl1pPr>
          </a:lstStyle>
          <a:p>
            <a:pPr algn="r"/>
            <a:r>
              <a:rPr lang="en-GB" smtClean="0"/>
              <a:t>Running title - to change choose Insert, Header and Footer</a:t>
            </a:r>
            <a:endParaRPr lang="en-GB" dirty="0"/>
          </a:p>
        </p:txBody>
      </p:sp>
    </p:spTree>
    <p:extLst>
      <p:ext uri="{BB962C8B-B14F-4D97-AF65-F5344CB8AC3E}">
        <p14:creationId xmlns:p14="http://schemas.microsoft.com/office/powerpoint/2010/main" val="72160729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7" name="Footer Placeholder 4"/>
          <p:cNvSpPr>
            <a:spLocks noGrp="1"/>
          </p:cNvSpPr>
          <p:nvPr>
            <p:ph type="ftr" sz="quarter" idx="11"/>
          </p:nvPr>
        </p:nvSpPr>
        <p:spPr>
          <a:xfrm>
            <a:off x="5619542" y="4551862"/>
            <a:ext cx="2895600" cy="274637"/>
          </a:xfrm>
          <a:prstGeom prst="rect">
            <a:avLst/>
          </a:prstGeom>
        </p:spPr>
        <p:txBody>
          <a:bodyPr/>
          <a:lstStyle>
            <a:lvl1pPr marL="0" indent="0">
              <a:buFont typeface="+mj-lt"/>
              <a:buNone/>
              <a:defRPr sz="800">
                <a:solidFill>
                  <a:srgbClr val="898989"/>
                </a:solidFill>
              </a:defRPr>
            </a:lvl1pPr>
          </a:lstStyle>
          <a:p>
            <a:pPr algn="r"/>
            <a:r>
              <a:rPr lang="en-GB" smtClean="0"/>
              <a:t>Running title - to change choose Insert, Header and Footer</a:t>
            </a:r>
            <a:endParaRPr lang="en-GB" dirty="0"/>
          </a:p>
        </p:txBody>
      </p:sp>
    </p:spTree>
    <p:extLst>
      <p:ext uri="{BB962C8B-B14F-4D97-AF65-F5344CB8AC3E}">
        <p14:creationId xmlns:p14="http://schemas.microsoft.com/office/powerpoint/2010/main" val="3473530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emf"/><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88.xml"/><Relationship Id="rId13" Type="http://schemas.openxmlformats.org/officeDocument/2006/relationships/slideLayout" Target="../slideLayouts/slideLayout93.xml"/><Relationship Id="rId3" Type="http://schemas.openxmlformats.org/officeDocument/2006/relationships/slideLayout" Target="../slideLayouts/slideLayout83.xml"/><Relationship Id="rId7" Type="http://schemas.openxmlformats.org/officeDocument/2006/relationships/slideLayout" Target="../slideLayouts/slideLayout87.xml"/><Relationship Id="rId12" Type="http://schemas.openxmlformats.org/officeDocument/2006/relationships/slideLayout" Target="../slideLayouts/slideLayout92.xml"/><Relationship Id="rId2" Type="http://schemas.openxmlformats.org/officeDocument/2006/relationships/slideLayout" Target="../slideLayouts/slideLayout82.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5" Type="http://schemas.openxmlformats.org/officeDocument/2006/relationships/theme" Target="../theme/theme10.xml"/><Relationship Id="rId10" Type="http://schemas.openxmlformats.org/officeDocument/2006/relationships/slideLayout" Target="../slideLayouts/slideLayout90.xml"/><Relationship Id="rId4" Type="http://schemas.openxmlformats.org/officeDocument/2006/relationships/slideLayout" Target="../slideLayouts/slideLayout84.xml"/><Relationship Id="rId9" Type="http://schemas.openxmlformats.org/officeDocument/2006/relationships/slideLayout" Target="../slideLayouts/slideLayout89.xml"/><Relationship Id="rId14" Type="http://schemas.openxmlformats.org/officeDocument/2006/relationships/slideLayout" Target="../slideLayouts/slideLayout94.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theme" Target="../theme/theme2.xml"/><Relationship Id="rId1" Type="http://schemas.openxmlformats.org/officeDocument/2006/relationships/slideLayout" Target="../slideLayouts/slideLayout1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slideLayout" Target="../slideLayouts/slideLayout23.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slideLayout" Target="../slideLayouts/slideLayout2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5" Type="http://schemas.openxmlformats.org/officeDocument/2006/relationships/theme" Target="../theme/theme3.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 Id="rId14" Type="http://schemas.openxmlformats.org/officeDocument/2006/relationships/slideLayout" Target="../slideLayouts/slideLayout24.xml"/></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7.xml"/><Relationship Id="rId7" Type="http://schemas.openxmlformats.org/officeDocument/2006/relationships/theme" Target="../theme/theme4.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5" Type="http://schemas.openxmlformats.org/officeDocument/2006/relationships/slideLayout" Target="../slideLayouts/slideLayout29.xml"/><Relationship Id="rId4" Type="http://schemas.openxmlformats.org/officeDocument/2006/relationships/slideLayout" Target="../slideLayouts/slideLayout28.xml"/></Relationships>
</file>

<file path=ppt/slideMasters/_rels/slideMaster5.xml.rels><?xml version="1.0" encoding="UTF-8" standalone="yes"?>
<Relationships xmlns="http://schemas.openxmlformats.org/package/2006/relationships"><Relationship Id="rId8" Type="http://schemas.openxmlformats.org/officeDocument/2006/relationships/theme" Target="../theme/theme5.xml"/><Relationship Id="rId3" Type="http://schemas.openxmlformats.org/officeDocument/2006/relationships/slideLayout" Target="../slideLayouts/slideLayout33.xml"/><Relationship Id="rId7" Type="http://schemas.openxmlformats.org/officeDocument/2006/relationships/slideLayout" Target="../slideLayouts/slideLayout37.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5" Type="http://schemas.openxmlformats.org/officeDocument/2006/relationships/slideLayout" Target="../slideLayouts/slideLayout35.xml"/><Relationship Id="rId4" Type="http://schemas.openxmlformats.org/officeDocument/2006/relationships/slideLayout" Target="../slideLayouts/slideLayout34.xml"/><Relationship Id="rId9" Type="http://schemas.openxmlformats.org/officeDocument/2006/relationships/image" Target="../media/image2.png"/></Relationships>
</file>

<file path=ppt/slideMasters/_rels/slideMaster6.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40.xml"/><Relationship Id="rId7" Type="http://schemas.openxmlformats.org/officeDocument/2006/relationships/theme" Target="../theme/theme6.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5" Type="http://schemas.openxmlformats.org/officeDocument/2006/relationships/slideLayout" Target="../slideLayouts/slideLayout42.xml"/><Relationship Id="rId4" Type="http://schemas.openxmlformats.org/officeDocument/2006/relationships/slideLayout" Target="../slideLayouts/slideLayout41.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51.xml"/><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theme" Target="../theme/theme7.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62.xml"/><Relationship Id="rId13" Type="http://schemas.openxmlformats.org/officeDocument/2006/relationships/slideLayout" Target="../slideLayouts/slideLayout67.xml"/><Relationship Id="rId3" Type="http://schemas.openxmlformats.org/officeDocument/2006/relationships/slideLayout" Target="../slideLayouts/slideLayout57.xml"/><Relationship Id="rId7" Type="http://schemas.openxmlformats.org/officeDocument/2006/relationships/slideLayout" Target="../slideLayouts/slideLayout61.xml"/><Relationship Id="rId12" Type="http://schemas.openxmlformats.org/officeDocument/2006/relationships/slideLayout" Target="../slideLayouts/slideLayout66.xml"/><Relationship Id="rId2" Type="http://schemas.openxmlformats.org/officeDocument/2006/relationships/slideLayout" Target="../slideLayouts/slideLayout56.xml"/><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slideLayout" Target="../slideLayouts/slideLayout65.xml"/><Relationship Id="rId5" Type="http://schemas.openxmlformats.org/officeDocument/2006/relationships/slideLayout" Target="../slideLayouts/slideLayout59.xml"/><Relationship Id="rId10" Type="http://schemas.openxmlformats.org/officeDocument/2006/relationships/slideLayout" Target="../slideLayouts/slideLayout64.xml"/><Relationship Id="rId4" Type="http://schemas.openxmlformats.org/officeDocument/2006/relationships/slideLayout" Target="../slideLayouts/slideLayout58.xml"/><Relationship Id="rId9" Type="http://schemas.openxmlformats.org/officeDocument/2006/relationships/slideLayout" Target="../slideLayouts/slideLayout63.xml"/><Relationship Id="rId1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slideLayout" Target="../slideLayouts/slideLayout80.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slideLayout" Target="../slideLayouts/slideLayout79.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 Id="rId1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cxnSp>
        <p:nvCxnSpPr>
          <p:cNvPr id="7" name="Straight Connector 6"/>
          <p:cNvCxnSpPr/>
          <p:nvPr userDrawn="1"/>
        </p:nvCxnSpPr>
        <p:spPr>
          <a:xfrm>
            <a:off x="714375" y="4416084"/>
            <a:ext cx="7704178" cy="1588"/>
          </a:xfrm>
          <a:prstGeom prst="line">
            <a:avLst/>
          </a:prstGeom>
          <a:ln w="6350">
            <a:solidFill>
              <a:srgbClr val="752864"/>
            </a:solidFill>
          </a:ln>
          <a:effectLst/>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userDrawn="1"/>
        </p:nvCxnSpPr>
        <p:spPr>
          <a:xfrm>
            <a:off x="720725" y="559257"/>
            <a:ext cx="7704178" cy="1588"/>
          </a:xfrm>
          <a:prstGeom prst="line">
            <a:avLst/>
          </a:prstGeom>
          <a:ln w="6350">
            <a:solidFill>
              <a:srgbClr val="752864"/>
            </a:solidFill>
          </a:ln>
          <a:effectLst/>
        </p:spPr>
        <p:style>
          <a:lnRef idx="2">
            <a:schemeClr val="accent1"/>
          </a:lnRef>
          <a:fillRef idx="0">
            <a:schemeClr val="accent1"/>
          </a:fillRef>
          <a:effectRef idx="1">
            <a:schemeClr val="accent1"/>
          </a:effectRef>
          <a:fontRef idx="minor">
            <a:schemeClr val="tx1"/>
          </a:fontRef>
        </p:style>
      </p:cxnSp>
      <p:pic>
        <p:nvPicPr>
          <p:cNvPr id="10" name="Picture 9" descr="BoE logo_for_A4.eps"/>
          <p:cNvPicPr>
            <a:picLocks noChangeAspect="1"/>
          </p:cNvPicPr>
          <p:nvPr userDrawn="1"/>
        </p:nvPicPr>
        <p:blipFill>
          <a:blip r:embed="rId11"/>
          <a:stretch>
            <a:fillRect/>
          </a:stretch>
        </p:blipFill>
        <p:spPr>
          <a:xfrm>
            <a:off x="720693" y="4477844"/>
            <a:ext cx="1882401" cy="362754"/>
          </a:xfrm>
          <a:prstGeom prst="rect">
            <a:avLst/>
          </a:prstGeom>
        </p:spPr>
      </p:pic>
      <p:sp>
        <p:nvSpPr>
          <p:cNvPr id="11" name="Footer Placeholder 4"/>
          <p:cNvSpPr>
            <a:spLocks noGrp="1"/>
          </p:cNvSpPr>
          <p:nvPr>
            <p:ph type="ftr" sz="quarter" idx="3"/>
          </p:nvPr>
        </p:nvSpPr>
        <p:spPr>
          <a:xfrm>
            <a:off x="5619542" y="4551862"/>
            <a:ext cx="2895600" cy="274637"/>
          </a:xfrm>
          <a:prstGeom prst="rect">
            <a:avLst/>
          </a:prstGeom>
        </p:spPr>
        <p:txBody>
          <a:bodyPr/>
          <a:lstStyle>
            <a:lvl1pPr marL="0" indent="0">
              <a:buFont typeface="+mj-lt"/>
              <a:buNone/>
              <a:defRPr sz="800">
                <a:solidFill>
                  <a:srgbClr val="898989"/>
                </a:solidFill>
              </a:defRPr>
            </a:lvl1pPr>
          </a:lstStyle>
          <a:p>
            <a:pPr algn="r"/>
            <a:r>
              <a:rPr lang="en-GB" smtClean="0"/>
              <a:t>Running title - to change choose Insert, Header and Footer</a:t>
            </a:r>
            <a:endParaRPr lang="en-GB" dirty="0"/>
          </a:p>
        </p:txBody>
      </p:sp>
    </p:spTree>
    <p:extLst>
      <p:ext uri="{BB962C8B-B14F-4D97-AF65-F5344CB8AC3E}">
        <p14:creationId xmlns:p14="http://schemas.microsoft.com/office/powerpoint/2010/main" val="3398614145"/>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07" r:id="rId5"/>
    <p:sldLayoutId id="2147483729" r:id="rId6"/>
    <p:sldLayoutId id="2147483730" r:id="rId7"/>
    <p:sldLayoutId id="2147483725" r:id="rId8"/>
    <p:sldLayoutId id="2147483726" r:id="rId9"/>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GB"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98D39069-D364-C94B-AA54-907AEA7D1451}" type="datetimeFigureOut">
              <a:rPr lang="en-US" smtClean="0">
                <a:solidFill>
                  <a:prstClr val="black">
                    <a:tint val="75000"/>
                  </a:prstClr>
                </a:solidFill>
              </a:rPr>
              <a:pPr/>
              <a:t>3/16/2015</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01758F76-273F-A445-803B-72219892BA2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34270211"/>
      </p:ext>
    </p:extLst>
  </p:cSld>
  <p:clrMap bg1="lt1" tx1="dk1" bg2="lt2" tx2="dk2" accent1="accent1" accent2="accent2" accent3="accent3" accent4="accent4" accent5="accent5" accent6="accent6" hlink="hlink" folHlink="folHlink"/>
  <p:sldLayoutIdLst>
    <p:sldLayoutId id="2147483849" r:id="rId1"/>
    <p:sldLayoutId id="2147483850" r:id="rId2"/>
    <p:sldLayoutId id="2147483851" r:id="rId3"/>
    <p:sldLayoutId id="2147483852" r:id="rId4"/>
    <p:sldLayoutId id="2147483853" r:id="rId5"/>
    <p:sldLayoutId id="2147483854" r:id="rId6"/>
    <p:sldLayoutId id="2147483855" r:id="rId7"/>
    <p:sldLayoutId id="2147483856" r:id="rId8"/>
    <p:sldLayoutId id="2147483857" r:id="rId9"/>
    <p:sldLayoutId id="2147483858" r:id="rId10"/>
    <p:sldLayoutId id="2147483859" r:id="rId11"/>
    <p:sldLayoutId id="2147483860" r:id="rId12"/>
    <p:sldLayoutId id="2147483861" r:id="rId13"/>
    <p:sldLayoutId id="2147483862" r:id="rId14"/>
  </p:sldLayoutIdLst>
  <p:hf sldNum="0"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Footer Placeholder 4"/>
          <p:cNvSpPr>
            <a:spLocks noGrp="1"/>
          </p:cNvSpPr>
          <p:nvPr>
            <p:ph type="ftr" sz="quarter" idx="3"/>
          </p:nvPr>
        </p:nvSpPr>
        <p:spPr>
          <a:xfrm>
            <a:off x="5619542" y="4551862"/>
            <a:ext cx="2895600" cy="274637"/>
          </a:xfrm>
          <a:prstGeom prst="rect">
            <a:avLst/>
          </a:prstGeom>
        </p:spPr>
        <p:txBody>
          <a:bodyPr/>
          <a:lstStyle>
            <a:lvl1pPr marL="0" indent="0">
              <a:buFont typeface="+mj-lt"/>
              <a:buNone/>
              <a:defRPr sz="800">
                <a:solidFill>
                  <a:srgbClr val="898989"/>
                </a:solidFill>
              </a:defRPr>
            </a:lvl1pPr>
          </a:lstStyle>
          <a:p>
            <a:pPr algn="r"/>
            <a:r>
              <a:rPr lang="en-GB" smtClean="0"/>
              <a:t>Running title - to change choose Insert, Header and Footer</a:t>
            </a:r>
            <a:endParaRPr lang="en-GB" dirty="0"/>
          </a:p>
        </p:txBody>
      </p:sp>
      <p:pic>
        <p:nvPicPr>
          <p:cNvPr id="9" name="Picture 8" descr="BoE logo_for_A4.eps"/>
          <p:cNvPicPr>
            <a:picLocks noChangeAspect="1"/>
          </p:cNvPicPr>
          <p:nvPr userDrawn="1"/>
        </p:nvPicPr>
        <p:blipFill>
          <a:blip r:embed="rId3"/>
          <a:stretch>
            <a:fillRect/>
          </a:stretch>
        </p:blipFill>
        <p:spPr>
          <a:xfrm>
            <a:off x="720693" y="4477844"/>
            <a:ext cx="1882401" cy="362754"/>
          </a:xfrm>
          <a:prstGeom prst="rect">
            <a:avLst/>
          </a:prstGeom>
        </p:spPr>
      </p:pic>
    </p:spTree>
    <p:extLst>
      <p:ext uri="{BB962C8B-B14F-4D97-AF65-F5344CB8AC3E}">
        <p14:creationId xmlns:p14="http://schemas.microsoft.com/office/powerpoint/2010/main" val="1089267514"/>
      </p:ext>
    </p:extLst>
  </p:cSld>
  <p:clrMap bg1="lt1" tx1="dk1" bg2="lt2" tx2="dk2" accent1="accent1" accent2="accent2" accent3="accent3" accent4="accent4" accent5="accent5" accent6="accent6" hlink="hlink" folHlink="folHlink"/>
  <p:sldLayoutIdLst>
    <p:sldLayoutId id="2147483766" r:id="rId1"/>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GB"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Running title - to change choose Insert, Header and Footer</a:t>
            </a:r>
            <a:endParaRPr lang="en-US"/>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01758F76-273F-A445-803B-72219892BA22}" type="slidenum">
              <a:rPr lang="en-US" smtClean="0"/>
              <a:t>‹#›</a:t>
            </a:fld>
            <a:endParaRPr lang="en-US"/>
          </a:p>
        </p:txBody>
      </p:sp>
    </p:spTree>
    <p:extLst>
      <p:ext uri="{BB962C8B-B14F-4D97-AF65-F5344CB8AC3E}">
        <p14:creationId xmlns:p14="http://schemas.microsoft.com/office/powerpoint/2010/main" val="1000697673"/>
      </p:ext>
    </p:extLst>
  </p:cSld>
  <p:clrMap bg1="lt1" tx1="dk1" bg2="lt2" tx2="dk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48" r:id="rId5"/>
    <p:sldLayoutId id="2147483749" r:id="rId6"/>
    <p:sldLayoutId id="2147483750" r:id="rId7"/>
    <p:sldLayoutId id="2147483751" r:id="rId8"/>
    <p:sldLayoutId id="2147483752" r:id="rId9"/>
    <p:sldLayoutId id="2147483753" r:id="rId10"/>
    <p:sldLayoutId id="2147483754" r:id="rId11"/>
    <p:sldLayoutId id="2147483768" r:id="rId12"/>
    <p:sldLayoutId id="2147483769" r:id="rId13"/>
    <p:sldLayoutId id="2147483770" r:id="rId14"/>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8" name="Picture 2" descr="BoE logo_A4 master"/>
          <p:cNvPicPr>
            <a:picLocks noChangeAspect="1" noChangeArrowheads="1"/>
          </p:cNvPicPr>
          <p:nvPr/>
        </p:nvPicPr>
        <p:blipFill>
          <a:blip r:embed="rId8" cstate="print"/>
          <a:srcRect/>
          <a:stretch>
            <a:fillRect/>
          </a:stretch>
        </p:blipFill>
        <p:spPr bwMode="auto">
          <a:xfrm>
            <a:off x="720725" y="4482305"/>
            <a:ext cx="1868400" cy="360354"/>
          </a:xfrm>
          <a:prstGeom prst="rect">
            <a:avLst/>
          </a:prstGeom>
          <a:noFill/>
          <a:ln w="9525">
            <a:noFill/>
            <a:miter lim="800000"/>
            <a:headEnd/>
            <a:tailEnd/>
          </a:ln>
        </p:spPr>
      </p:pic>
      <p:sp>
        <p:nvSpPr>
          <p:cNvPr id="1036" name="Rectangle 12"/>
          <p:cNvSpPr>
            <a:spLocks noGrp="1" noChangeArrowheads="1"/>
          </p:cNvSpPr>
          <p:nvPr>
            <p:ph type="title"/>
          </p:nvPr>
        </p:nvSpPr>
        <p:spPr bwMode="auto">
          <a:xfrm>
            <a:off x="628650" y="645872"/>
            <a:ext cx="7869238" cy="5004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GB" dirty="0" smtClean="0"/>
          </a:p>
        </p:txBody>
      </p:sp>
      <p:sp>
        <p:nvSpPr>
          <p:cNvPr id="1037" name="Rectangle 13"/>
          <p:cNvSpPr>
            <a:spLocks noGrp="1" noChangeArrowheads="1"/>
          </p:cNvSpPr>
          <p:nvPr>
            <p:ph type="body" idx="1"/>
          </p:nvPr>
        </p:nvSpPr>
        <p:spPr bwMode="auto">
          <a:xfrm>
            <a:off x="628650" y="1216799"/>
            <a:ext cx="7869238" cy="31297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GB" dirty="0" smtClean="0"/>
              <a:t>Click to edit Master text styles</a:t>
            </a:r>
          </a:p>
          <a:p>
            <a:pPr lvl="1"/>
            <a:r>
              <a:rPr lang="en-GB" dirty="0" smtClean="0"/>
              <a:t>Second level</a:t>
            </a:r>
          </a:p>
          <a:p>
            <a:pPr lvl="2"/>
            <a:r>
              <a:rPr lang="en-GB" dirty="0" smtClean="0"/>
              <a:t>Third level</a:t>
            </a:r>
          </a:p>
        </p:txBody>
      </p:sp>
      <p:sp>
        <p:nvSpPr>
          <p:cNvPr id="1039" name="Rectangle 15"/>
          <p:cNvSpPr>
            <a:spLocks noGrp="1" noChangeArrowheads="1"/>
          </p:cNvSpPr>
          <p:nvPr>
            <p:ph type="dt" sz="half" idx="2"/>
          </p:nvPr>
        </p:nvSpPr>
        <p:spPr bwMode="auto">
          <a:xfrm>
            <a:off x="628650" y="373482"/>
            <a:ext cx="7869238" cy="33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spcBef>
                <a:spcPct val="0"/>
              </a:spcBef>
              <a:buFontTx/>
              <a:buNone/>
              <a:defRPr sz="1400">
                <a:cs typeface="Arial" charset="0"/>
              </a:defRPr>
            </a:lvl1pPr>
          </a:lstStyle>
          <a:p>
            <a:endParaRPr lang="en-GB" dirty="0">
              <a:solidFill>
                <a:srgbClr val="000000"/>
              </a:solidFill>
            </a:endParaRPr>
          </a:p>
        </p:txBody>
      </p:sp>
      <p:sp>
        <p:nvSpPr>
          <p:cNvPr id="1040" name="Rectangle 16"/>
          <p:cNvSpPr>
            <a:spLocks noGrp="1" noChangeArrowheads="1"/>
          </p:cNvSpPr>
          <p:nvPr>
            <p:ph type="ftr" sz="quarter" idx="3"/>
          </p:nvPr>
        </p:nvSpPr>
        <p:spPr bwMode="auto">
          <a:xfrm>
            <a:off x="2970214" y="4526525"/>
            <a:ext cx="5527675" cy="230832"/>
          </a:xfrm>
          <a:prstGeom prst="rect">
            <a:avLst/>
          </a:prstGeom>
          <a:noFill/>
          <a:ln w="9525">
            <a:noFill/>
            <a:miter lim="800000"/>
            <a:headEnd/>
            <a:tailEnd/>
          </a:ln>
          <a:effectLst/>
        </p:spPr>
        <p:txBody>
          <a:bodyPr vert="horz" wrap="square" lIns="0" tIns="0" rIns="0" bIns="0" numCol="1" anchor="t" anchorCtr="0" compatLnSpc="1">
            <a:prstTxWarp prst="textNoShape">
              <a:avLst/>
            </a:prstTxWarp>
            <a:spAutoFit/>
          </a:bodyPr>
          <a:lstStyle>
            <a:lvl1pPr algn="r">
              <a:lnSpc>
                <a:spcPts val="1800"/>
              </a:lnSpc>
              <a:spcBef>
                <a:spcPct val="0"/>
              </a:spcBef>
              <a:buFontTx/>
              <a:buNone/>
              <a:defRPr sz="1000" b="1">
                <a:cs typeface="Arial" charset="0"/>
              </a:defRPr>
            </a:lvl1pPr>
          </a:lstStyle>
          <a:p>
            <a:r>
              <a:rPr lang="en-US" smtClean="0">
                <a:solidFill>
                  <a:srgbClr val="000000"/>
                </a:solidFill>
              </a:rPr>
              <a:t>Running title - to change choose Insert, Header and Footer</a:t>
            </a:r>
            <a:endParaRPr lang="en-GB" dirty="0">
              <a:solidFill>
                <a:srgbClr val="000000"/>
              </a:solidFill>
            </a:endParaRPr>
          </a:p>
        </p:txBody>
      </p:sp>
      <p:sp>
        <p:nvSpPr>
          <p:cNvPr id="7" name="Slide Number Placeholder 6"/>
          <p:cNvSpPr>
            <a:spLocks noGrp="1"/>
          </p:cNvSpPr>
          <p:nvPr>
            <p:ph type="sldNum" sz="quarter" idx="4"/>
          </p:nvPr>
        </p:nvSpPr>
        <p:spPr>
          <a:xfrm>
            <a:off x="6903868" y="4775359"/>
            <a:ext cx="2133600" cy="363600"/>
          </a:xfrm>
          <a:prstGeom prst="rect">
            <a:avLst/>
          </a:prstGeom>
        </p:spPr>
        <p:txBody>
          <a:bodyPr vert="horz" lIns="91440" tIns="45720" rIns="91440" bIns="45720" rtlCol="0" anchor="ctr"/>
          <a:lstStyle>
            <a:lvl1pPr algn="r">
              <a:defRPr sz="1200">
                <a:solidFill>
                  <a:schemeClr val="tx1">
                    <a:tint val="75000"/>
                  </a:schemeClr>
                </a:solidFill>
              </a:defRPr>
            </a:lvl1pPr>
          </a:lstStyle>
          <a:p>
            <a:pPr>
              <a:buFontTx/>
              <a:buNone/>
            </a:pPr>
            <a:fld id="{1059DE0E-F079-440C-9896-688C9E1AB25F}" type="slidenum">
              <a:rPr lang="en-GB" smtClean="0">
                <a:solidFill>
                  <a:srgbClr val="000000">
                    <a:tint val="75000"/>
                  </a:srgbClr>
                </a:solidFill>
              </a:rPr>
              <a:pPr>
                <a:buFontTx/>
                <a:buNone/>
              </a:pPr>
              <a:t>‹#›</a:t>
            </a:fld>
            <a:endParaRPr lang="en-GB" dirty="0">
              <a:solidFill>
                <a:srgbClr val="000000">
                  <a:tint val="75000"/>
                </a:srgbClr>
              </a:solidFill>
            </a:endParaRPr>
          </a:p>
        </p:txBody>
      </p:sp>
    </p:spTree>
    <p:extLst>
      <p:ext uri="{BB962C8B-B14F-4D97-AF65-F5344CB8AC3E}">
        <p14:creationId xmlns:p14="http://schemas.microsoft.com/office/powerpoint/2010/main" val="1661265610"/>
      </p:ext>
    </p:extLst>
  </p:cSld>
  <p:clrMap bg1="lt1" tx1="dk1" bg2="lt2" tx2="dk2" accent1="accent1" accent2="accent2" accent3="accent3" accent4="accent4" accent5="accent5" accent6="accent6" hlink="hlink" folHlink="folHlink"/>
  <p:sldLayoutIdLst>
    <p:sldLayoutId id="2147483772" r:id="rId1"/>
    <p:sldLayoutId id="2147483773" r:id="rId2"/>
    <p:sldLayoutId id="2147483774" r:id="rId3"/>
    <p:sldLayoutId id="2147483775" r:id="rId4"/>
    <p:sldLayoutId id="2147483776" r:id="rId5"/>
    <p:sldLayoutId id="2147483777" r:id="rId6"/>
  </p:sldLayoutIdLst>
  <p:hf hdr="0" ftr="0" dt="0"/>
  <p:txStyles>
    <p:titleStyle>
      <a:lvl1pPr algn="l" rtl="0" eaLnBrk="1" fontAlgn="base" hangingPunct="1">
        <a:spcBef>
          <a:spcPct val="0"/>
        </a:spcBef>
        <a:spcAft>
          <a:spcPct val="0"/>
        </a:spcAft>
        <a:defRPr sz="2400" b="1">
          <a:solidFill>
            <a:schemeClr val="tx1"/>
          </a:solidFill>
          <a:latin typeface="+mj-lt"/>
          <a:ea typeface="+mj-ea"/>
          <a:cs typeface="+mj-cs"/>
        </a:defRPr>
      </a:lvl1pPr>
      <a:lvl2pPr algn="l" rtl="0" eaLnBrk="1" fontAlgn="base" hangingPunct="1">
        <a:spcBef>
          <a:spcPct val="0"/>
        </a:spcBef>
        <a:spcAft>
          <a:spcPct val="0"/>
        </a:spcAft>
        <a:defRPr sz="2400" b="1">
          <a:solidFill>
            <a:schemeClr val="tx1"/>
          </a:solidFill>
          <a:latin typeface="Arial" charset="0"/>
          <a:ea typeface="ＭＳ Ｐゴシック" pitchFamily="79" charset="-128"/>
        </a:defRPr>
      </a:lvl2pPr>
      <a:lvl3pPr algn="l" rtl="0" eaLnBrk="1" fontAlgn="base" hangingPunct="1">
        <a:spcBef>
          <a:spcPct val="0"/>
        </a:spcBef>
        <a:spcAft>
          <a:spcPct val="0"/>
        </a:spcAft>
        <a:defRPr sz="2400" b="1">
          <a:solidFill>
            <a:schemeClr val="tx1"/>
          </a:solidFill>
          <a:latin typeface="Arial" charset="0"/>
          <a:ea typeface="ＭＳ Ｐゴシック" pitchFamily="79" charset="-128"/>
        </a:defRPr>
      </a:lvl3pPr>
      <a:lvl4pPr algn="l" rtl="0" eaLnBrk="1" fontAlgn="base" hangingPunct="1">
        <a:spcBef>
          <a:spcPct val="0"/>
        </a:spcBef>
        <a:spcAft>
          <a:spcPct val="0"/>
        </a:spcAft>
        <a:defRPr sz="2400" b="1">
          <a:solidFill>
            <a:schemeClr val="tx1"/>
          </a:solidFill>
          <a:latin typeface="Arial" charset="0"/>
          <a:ea typeface="ＭＳ Ｐゴシック" pitchFamily="79" charset="-128"/>
        </a:defRPr>
      </a:lvl4pPr>
      <a:lvl5pPr algn="l" rtl="0" eaLnBrk="1" fontAlgn="base" hangingPunct="1">
        <a:spcBef>
          <a:spcPct val="0"/>
        </a:spcBef>
        <a:spcAft>
          <a:spcPct val="0"/>
        </a:spcAft>
        <a:defRPr sz="2400" b="1">
          <a:solidFill>
            <a:schemeClr val="tx1"/>
          </a:solidFill>
          <a:latin typeface="Arial" charset="0"/>
          <a:ea typeface="ＭＳ Ｐゴシック" pitchFamily="79" charset="-128"/>
        </a:defRPr>
      </a:lvl5pPr>
      <a:lvl6pPr marL="457200" algn="l" rtl="0" eaLnBrk="1" fontAlgn="base" hangingPunct="1">
        <a:spcBef>
          <a:spcPct val="0"/>
        </a:spcBef>
        <a:spcAft>
          <a:spcPct val="0"/>
        </a:spcAft>
        <a:defRPr sz="2400" b="1">
          <a:solidFill>
            <a:schemeClr val="tx1"/>
          </a:solidFill>
          <a:latin typeface="Arial" charset="0"/>
          <a:ea typeface="ＭＳ Ｐゴシック" pitchFamily="79" charset="-128"/>
        </a:defRPr>
      </a:lvl6pPr>
      <a:lvl7pPr marL="914400" algn="l" rtl="0" eaLnBrk="1" fontAlgn="base" hangingPunct="1">
        <a:spcBef>
          <a:spcPct val="0"/>
        </a:spcBef>
        <a:spcAft>
          <a:spcPct val="0"/>
        </a:spcAft>
        <a:defRPr sz="2400" b="1">
          <a:solidFill>
            <a:schemeClr val="tx1"/>
          </a:solidFill>
          <a:latin typeface="Arial" charset="0"/>
          <a:ea typeface="ＭＳ Ｐゴシック" pitchFamily="79" charset="-128"/>
        </a:defRPr>
      </a:lvl7pPr>
      <a:lvl8pPr marL="1371600" algn="l" rtl="0" eaLnBrk="1" fontAlgn="base" hangingPunct="1">
        <a:spcBef>
          <a:spcPct val="0"/>
        </a:spcBef>
        <a:spcAft>
          <a:spcPct val="0"/>
        </a:spcAft>
        <a:defRPr sz="2400" b="1">
          <a:solidFill>
            <a:schemeClr val="tx1"/>
          </a:solidFill>
          <a:latin typeface="Arial" charset="0"/>
          <a:ea typeface="ＭＳ Ｐゴシック" pitchFamily="79" charset="-128"/>
        </a:defRPr>
      </a:lvl8pPr>
      <a:lvl9pPr marL="1828800" algn="l" rtl="0" eaLnBrk="1" fontAlgn="base" hangingPunct="1">
        <a:spcBef>
          <a:spcPct val="0"/>
        </a:spcBef>
        <a:spcAft>
          <a:spcPct val="0"/>
        </a:spcAft>
        <a:defRPr sz="2400" b="1">
          <a:solidFill>
            <a:schemeClr val="tx1"/>
          </a:solidFill>
          <a:latin typeface="Arial" charset="0"/>
          <a:ea typeface="ＭＳ Ｐゴシック" pitchFamily="79" charset="-128"/>
        </a:defRPr>
      </a:lvl9pPr>
    </p:titleStyle>
    <p:bodyStyle>
      <a:lvl1pPr marL="342900" indent="-342900" algn="l" rtl="0" eaLnBrk="1" fontAlgn="base" hangingPunct="1">
        <a:spcBef>
          <a:spcPts val="600"/>
        </a:spcBef>
        <a:spcAft>
          <a:spcPct val="0"/>
        </a:spcAft>
        <a:buChar char="•"/>
        <a:defRPr sz="2000">
          <a:solidFill>
            <a:schemeClr val="tx1"/>
          </a:solidFill>
          <a:latin typeface="+mn-lt"/>
          <a:ea typeface="+mn-ea"/>
          <a:cs typeface="+mn-cs"/>
        </a:defRPr>
      </a:lvl1pPr>
      <a:lvl2pPr marL="742950" indent="-285750" algn="l" rtl="0" eaLnBrk="1" fontAlgn="base" hangingPunct="1">
        <a:spcBef>
          <a:spcPts val="600"/>
        </a:spcBef>
        <a:spcAft>
          <a:spcPct val="0"/>
        </a:spcAft>
        <a:buChar char="–"/>
        <a:defRPr>
          <a:solidFill>
            <a:schemeClr val="tx1"/>
          </a:solidFill>
          <a:latin typeface="+mn-lt"/>
          <a:ea typeface="+mn-ea"/>
        </a:defRPr>
      </a:lvl2pPr>
      <a:lvl3pPr marL="1143000" indent="-228600" algn="l" rtl="0" eaLnBrk="1" fontAlgn="base" hangingPunct="1">
        <a:spcBef>
          <a:spcPts val="600"/>
        </a:spcBef>
        <a:spcAft>
          <a:spcPct val="0"/>
        </a:spcAft>
        <a:buChar char="•"/>
        <a:defRPr sz="1600">
          <a:solidFill>
            <a:schemeClr val="tx1"/>
          </a:solidFill>
          <a:latin typeface="+mn-lt"/>
          <a:ea typeface="+mn-ea"/>
        </a:defRPr>
      </a:lvl3pPr>
      <a:lvl4pPr marL="1600200" indent="-228600" algn="l" rtl="0" eaLnBrk="1" fontAlgn="base" hangingPunct="1">
        <a:spcBef>
          <a:spcPts val="600"/>
        </a:spcBef>
        <a:spcAft>
          <a:spcPct val="0"/>
        </a:spcAft>
        <a:buChar char="–"/>
        <a:defRPr sz="1600">
          <a:solidFill>
            <a:schemeClr val="tx1"/>
          </a:solidFill>
          <a:latin typeface="+mn-lt"/>
          <a:ea typeface="+mn-ea"/>
        </a:defRPr>
      </a:lvl4pPr>
      <a:lvl5pPr marL="2057400" indent="-228600" algn="l" rtl="0" eaLnBrk="1" fontAlgn="base" hangingPunct="1">
        <a:spcBef>
          <a:spcPts val="600"/>
        </a:spcBef>
        <a:spcAft>
          <a:spcPct val="0"/>
        </a:spcAft>
        <a:buChar char="»"/>
        <a:defRPr sz="1600">
          <a:solidFill>
            <a:schemeClr val="tx1"/>
          </a:solidFill>
          <a:latin typeface="+mn-lt"/>
          <a:ea typeface="+mn-ea"/>
        </a:defRPr>
      </a:lvl5pPr>
      <a:lvl6pPr marL="2514600" indent="-228600" algn="l" rtl="0" eaLnBrk="1" fontAlgn="base" hangingPunct="1">
        <a:spcBef>
          <a:spcPts val="600"/>
        </a:spcBef>
        <a:spcAft>
          <a:spcPct val="0"/>
        </a:spcAft>
        <a:buChar char="»"/>
        <a:defRPr sz="1600">
          <a:solidFill>
            <a:schemeClr val="tx1"/>
          </a:solidFill>
          <a:latin typeface="+mn-lt"/>
          <a:ea typeface="+mn-ea"/>
        </a:defRPr>
      </a:lvl6pPr>
      <a:lvl7pPr marL="2971800" indent="-228600" algn="l" rtl="0" eaLnBrk="1" fontAlgn="base" hangingPunct="1">
        <a:spcBef>
          <a:spcPts val="600"/>
        </a:spcBef>
        <a:spcAft>
          <a:spcPct val="0"/>
        </a:spcAft>
        <a:buChar char="»"/>
        <a:defRPr sz="1600">
          <a:solidFill>
            <a:schemeClr val="tx1"/>
          </a:solidFill>
          <a:latin typeface="+mn-lt"/>
          <a:ea typeface="+mn-ea"/>
        </a:defRPr>
      </a:lvl7pPr>
      <a:lvl8pPr marL="3429000" indent="-228600" algn="l" rtl="0" eaLnBrk="1" fontAlgn="base" hangingPunct="1">
        <a:spcBef>
          <a:spcPts val="600"/>
        </a:spcBef>
        <a:spcAft>
          <a:spcPct val="0"/>
        </a:spcAft>
        <a:buChar char="»"/>
        <a:defRPr sz="1600">
          <a:solidFill>
            <a:schemeClr val="tx1"/>
          </a:solidFill>
          <a:latin typeface="+mn-lt"/>
          <a:ea typeface="+mn-ea"/>
        </a:defRPr>
      </a:lvl8pPr>
      <a:lvl9pPr marL="3886200" indent="-228600" algn="l" rtl="0" eaLnBrk="1" fontAlgn="base" hangingPunct="1">
        <a:spcBef>
          <a:spcPts val="600"/>
        </a:spcBef>
        <a:spcAft>
          <a:spcPct val="0"/>
        </a:spcAft>
        <a:buChar char="»"/>
        <a:defRPr sz="16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8" name="Picture 2" descr="BoE logo_A4 master"/>
          <p:cNvPicPr>
            <a:picLocks noChangeAspect="1" noChangeArrowheads="1"/>
          </p:cNvPicPr>
          <p:nvPr/>
        </p:nvPicPr>
        <p:blipFill>
          <a:blip r:embed="rId9" cstate="print"/>
          <a:srcRect/>
          <a:stretch>
            <a:fillRect/>
          </a:stretch>
        </p:blipFill>
        <p:spPr bwMode="auto">
          <a:xfrm>
            <a:off x="720725" y="4482305"/>
            <a:ext cx="1868400" cy="360354"/>
          </a:xfrm>
          <a:prstGeom prst="rect">
            <a:avLst/>
          </a:prstGeom>
          <a:noFill/>
          <a:ln w="9525">
            <a:noFill/>
            <a:miter lim="800000"/>
            <a:headEnd/>
            <a:tailEnd/>
          </a:ln>
        </p:spPr>
      </p:pic>
      <p:sp>
        <p:nvSpPr>
          <p:cNvPr id="1036" name="Rectangle 12"/>
          <p:cNvSpPr>
            <a:spLocks noGrp="1" noChangeArrowheads="1"/>
          </p:cNvSpPr>
          <p:nvPr>
            <p:ph type="title"/>
          </p:nvPr>
        </p:nvSpPr>
        <p:spPr bwMode="auto">
          <a:xfrm>
            <a:off x="628650" y="645872"/>
            <a:ext cx="7869238" cy="5004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GB" dirty="0" smtClean="0"/>
          </a:p>
        </p:txBody>
      </p:sp>
      <p:sp>
        <p:nvSpPr>
          <p:cNvPr id="1037" name="Rectangle 13"/>
          <p:cNvSpPr>
            <a:spLocks noGrp="1" noChangeArrowheads="1"/>
          </p:cNvSpPr>
          <p:nvPr>
            <p:ph type="body" idx="1"/>
          </p:nvPr>
        </p:nvSpPr>
        <p:spPr bwMode="auto">
          <a:xfrm>
            <a:off x="628650" y="1216799"/>
            <a:ext cx="7869238" cy="31297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GB" dirty="0" smtClean="0"/>
              <a:t>Click to edit Master text styles</a:t>
            </a:r>
          </a:p>
          <a:p>
            <a:pPr lvl="1"/>
            <a:r>
              <a:rPr lang="en-GB" dirty="0" smtClean="0"/>
              <a:t>Second level</a:t>
            </a:r>
          </a:p>
          <a:p>
            <a:pPr lvl="2"/>
            <a:r>
              <a:rPr lang="en-GB" dirty="0" smtClean="0"/>
              <a:t>Third level</a:t>
            </a:r>
          </a:p>
        </p:txBody>
      </p:sp>
      <p:sp>
        <p:nvSpPr>
          <p:cNvPr id="1039" name="Rectangle 15"/>
          <p:cNvSpPr>
            <a:spLocks noGrp="1" noChangeArrowheads="1"/>
          </p:cNvSpPr>
          <p:nvPr>
            <p:ph type="dt" sz="half" idx="2"/>
          </p:nvPr>
        </p:nvSpPr>
        <p:spPr bwMode="auto">
          <a:xfrm>
            <a:off x="628650" y="373482"/>
            <a:ext cx="7869238" cy="33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spcBef>
                <a:spcPct val="0"/>
              </a:spcBef>
              <a:buFontTx/>
              <a:buNone/>
              <a:defRPr sz="1400">
                <a:cs typeface="Arial" charset="0"/>
              </a:defRPr>
            </a:lvl1pPr>
          </a:lstStyle>
          <a:p>
            <a:endParaRPr lang="en-GB" dirty="0">
              <a:solidFill>
                <a:srgbClr val="000000"/>
              </a:solidFill>
            </a:endParaRPr>
          </a:p>
        </p:txBody>
      </p:sp>
      <p:sp>
        <p:nvSpPr>
          <p:cNvPr id="1040" name="Rectangle 16"/>
          <p:cNvSpPr>
            <a:spLocks noGrp="1" noChangeArrowheads="1"/>
          </p:cNvSpPr>
          <p:nvPr>
            <p:ph type="ftr" sz="quarter" idx="3"/>
          </p:nvPr>
        </p:nvSpPr>
        <p:spPr bwMode="auto">
          <a:xfrm>
            <a:off x="2970214" y="4526525"/>
            <a:ext cx="5527675" cy="230832"/>
          </a:xfrm>
          <a:prstGeom prst="rect">
            <a:avLst/>
          </a:prstGeom>
          <a:noFill/>
          <a:ln w="9525">
            <a:noFill/>
            <a:miter lim="800000"/>
            <a:headEnd/>
            <a:tailEnd/>
          </a:ln>
          <a:effectLst/>
        </p:spPr>
        <p:txBody>
          <a:bodyPr vert="horz" wrap="square" lIns="0" tIns="0" rIns="0" bIns="0" numCol="1" anchor="t" anchorCtr="0" compatLnSpc="1">
            <a:prstTxWarp prst="textNoShape">
              <a:avLst/>
            </a:prstTxWarp>
            <a:spAutoFit/>
          </a:bodyPr>
          <a:lstStyle>
            <a:lvl1pPr algn="r">
              <a:lnSpc>
                <a:spcPts val="1800"/>
              </a:lnSpc>
              <a:spcBef>
                <a:spcPct val="0"/>
              </a:spcBef>
              <a:buFontTx/>
              <a:buNone/>
              <a:defRPr sz="1000" b="1">
                <a:cs typeface="Arial" charset="0"/>
              </a:defRPr>
            </a:lvl1pPr>
          </a:lstStyle>
          <a:p>
            <a:r>
              <a:rPr lang="en-US" smtClean="0">
                <a:solidFill>
                  <a:srgbClr val="000000"/>
                </a:solidFill>
              </a:rPr>
              <a:t>Running title - to change choose Insert, Header and Footer</a:t>
            </a:r>
            <a:endParaRPr lang="en-GB" dirty="0">
              <a:solidFill>
                <a:srgbClr val="000000"/>
              </a:solidFill>
            </a:endParaRPr>
          </a:p>
        </p:txBody>
      </p:sp>
      <p:sp>
        <p:nvSpPr>
          <p:cNvPr id="7" name="Slide Number Placeholder 6"/>
          <p:cNvSpPr>
            <a:spLocks noGrp="1"/>
          </p:cNvSpPr>
          <p:nvPr>
            <p:ph type="sldNum" sz="quarter" idx="4"/>
          </p:nvPr>
        </p:nvSpPr>
        <p:spPr>
          <a:xfrm>
            <a:off x="6903868" y="4775359"/>
            <a:ext cx="2133600" cy="363600"/>
          </a:xfrm>
          <a:prstGeom prst="rect">
            <a:avLst/>
          </a:prstGeom>
        </p:spPr>
        <p:txBody>
          <a:bodyPr vert="horz" lIns="91440" tIns="45720" rIns="91440" bIns="45720" rtlCol="0" anchor="ctr"/>
          <a:lstStyle>
            <a:lvl1pPr algn="r">
              <a:defRPr sz="1200">
                <a:solidFill>
                  <a:schemeClr val="tx1">
                    <a:tint val="75000"/>
                  </a:schemeClr>
                </a:solidFill>
              </a:defRPr>
            </a:lvl1pPr>
          </a:lstStyle>
          <a:p>
            <a:pPr>
              <a:buFontTx/>
              <a:buNone/>
            </a:pPr>
            <a:fld id="{1059DE0E-F079-440C-9896-688C9E1AB25F}" type="slidenum">
              <a:rPr lang="en-GB" smtClean="0">
                <a:solidFill>
                  <a:srgbClr val="000000">
                    <a:tint val="75000"/>
                  </a:srgbClr>
                </a:solidFill>
              </a:rPr>
              <a:pPr>
                <a:buFontTx/>
                <a:buNone/>
              </a:pPr>
              <a:t>‹#›</a:t>
            </a:fld>
            <a:endParaRPr lang="en-GB" dirty="0">
              <a:solidFill>
                <a:srgbClr val="000000">
                  <a:tint val="75000"/>
                </a:srgbClr>
              </a:solidFill>
            </a:endParaRPr>
          </a:p>
        </p:txBody>
      </p:sp>
    </p:spTree>
    <p:extLst>
      <p:ext uri="{BB962C8B-B14F-4D97-AF65-F5344CB8AC3E}">
        <p14:creationId xmlns:p14="http://schemas.microsoft.com/office/powerpoint/2010/main" val="3167486254"/>
      </p:ext>
    </p:extLst>
  </p:cSld>
  <p:clrMap bg1="lt1" tx1="dk1" bg2="lt2" tx2="dk2" accent1="accent1" accent2="accent2" accent3="accent3" accent4="accent4" accent5="accent5" accent6="accent6" hlink="hlink" folHlink="folHlink"/>
  <p:sldLayoutIdLst>
    <p:sldLayoutId id="2147483779" r:id="rId1"/>
    <p:sldLayoutId id="2147483780" r:id="rId2"/>
    <p:sldLayoutId id="2147483781" r:id="rId3"/>
    <p:sldLayoutId id="2147483782" r:id="rId4"/>
    <p:sldLayoutId id="2147483783" r:id="rId5"/>
    <p:sldLayoutId id="2147483784" r:id="rId6"/>
    <p:sldLayoutId id="2147483785" r:id="rId7"/>
  </p:sldLayoutIdLst>
  <p:hf hdr="0" ftr="0" dt="0"/>
  <p:txStyles>
    <p:titleStyle>
      <a:lvl1pPr algn="l" rtl="0" eaLnBrk="1" fontAlgn="base" hangingPunct="1">
        <a:spcBef>
          <a:spcPct val="0"/>
        </a:spcBef>
        <a:spcAft>
          <a:spcPct val="0"/>
        </a:spcAft>
        <a:defRPr sz="2400" b="1">
          <a:solidFill>
            <a:schemeClr val="tx1"/>
          </a:solidFill>
          <a:latin typeface="+mj-lt"/>
          <a:ea typeface="+mj-ea"/>
          <a:cs typeface="+mj-cs"/>
        </a:defRPr>
      </a:lvl1pPr>
      <a:lvl2pPr algn="l" rtl="0" eaLnBrk="1" fontAlgn="base" hangingPunct="1">
        <a:spcBef>
          <a:spcPct val="0"/>
        </a:spcBef>
        <a:spcAft>
          <a:spcPct val="0"/>
        </a:spcAft>
        <a:defRPr sz="2400" b="1">
          <a:solidFill>
            <a:schemeClr val="tx1"/>
          </a:solidFill>
          <a:latin typeface="Arial" charset="0"/>
          <a:ea typeface="ＭＳ Ｐゴシック" pitchFamily="79" charset="-128"/>
        </a:defRPr>
      </a:lvl2pPr>
      <a:lvl3pPr algn="l" rtl="0" eaLnBrk="1" fontAlgn="base" hangingPunct="1">
        <a:spcBef>
          <a:spcPct val="0"/>
        </a:spcBef>
        <a:spcAft>
          <a:spcPct val="0"/>
        </a:spcAft>
        <a:defRPr sz="2400" b="1">
          <a:solidFill>
            <a:schemeClr val="tx1"/>
          </a:solidFill>
          <a:latin typeface="Arial" charset="0"/>
          <a:ea typeface="ＭＳ Ｐゴシック" pitchFamily="79" charset="-128"/>
        </a:defRPr>
      </a:lvl3pPr>
      <a:lvl4pPr algn="l" rtl="0" eaLnBrk="1" fontAlgn="base" hangingPunct="1">
        <a:spcBef>
          <a:spcPct val="0"/>
        </a:spcBef>
        <a:spcAft>
          <a:spcPct val="0"/>
        </a:spcAft>
        <a:defRPr sz="2400" b="1">
          <a:solidFill>
            <a:schemeClr val="tx1"/>
          </a:solidFill>
          <a:latin typeface="Arial" charset="0"/>
          <a:ea typeface="ＭＳ Ｐゴシック" pitchFamily="79" charset="-128"/>
        </a:defRPr>
      </a:lvl4pPr>
      <a:lvl5pPr algn="l" rtl="0" eaLnBrk="1" fontAlgn="base" hangingPunct="1">
        <a:spcBef>
          <a:spcPct val="0"/>
        </a:spcBef>
        <a:spcAft>
          <a:spcPct val="0"/>
        </a:spcAft>
        <a:defRPr sz="2400" b="1">
          <a:solidFill>
            <a:schemeClr val="tx1"/>
          </a:solidFill>
          <a:latin typeface="Arial" charset="0"/>
          <a:ea typeface="ＭＳ Ｐゴシック" pitchFamily="79" charset="-128"/>
        </a:defRPr>
      </a:lvl5pPr>
      <a:lvl6pPr marL="457200" algn="l" rtl="0" eaLnBrk="1" fontAlgn="base" hangingPunct="1">
        <a:spcBef>
          <a:spcPct val="0"/>
        </a:spcBef>
        <a:spcAft>
          <a:spcPct val="0"/>
        </a:spcAft>
        <a:defRPr sz="2400" b="1">
          <a:solidFill>
            <a:schemeClr val="tx1"/>
          </a:solidFill>
          <a:latin typeface="Arial" charset="0"/>
          <a:ea typeface="ＭＳ Ｐゴシック" pitchFamily="79" charset="-128"/>
        </a:defRPr>
      </a:lvl6pPr>
      <a:lvl7pPr marL="914400" algn="l" rtl="0" eaLnBrk="1" fontAlgn="base" hangingPunct="1">
        <a:spcBef>
          <a:spcPct val="0"/>
        </a:spcBef>
        <a:spcAft>
          <a:spcPct val="0"/>
        </a:spcAft>
        <a:defRPr sz="2400" b="1">
          <a:solidFill>
            <a:schemeClr val="tx1"/>
          </a:solidFill>
          <a:latin typeface="Arial" charset="0"/>
          <a:ea typeface="ＭＳ Ｐゴシック" pitchFamily="79" charset="-128"/>
        </a:defRPr>
      </a:lvl7pPr>
      <a:lvl8pPr marL="1371600" algn="l" rtl="0" eaLnBrk="1" fontAlgn="base" hangingPunct="1">
        <a:spcBef>
          <a:spcPct val="0"/>
        </a:spcBef>
        <a:spcAft>
          <a:spcPct val="0"/>
        </a:spcAft>
        <a:defRPr sz="2400" b="1">
          <a:solidFill>
            <a:schemeClr val="tx1"/>
          </a:solidFill>
          <a:latin typeface="Arial" charset="0"/>
          <a:ea typeface="ＭＳ Ｐゴシック" pitchFamily="79" charset="-128"/>
        </a:defRPr>
      </a:lvl8pPr>
      <a:lvl9pPr marL="1828800" algn="l" rtl="0" eaLnBrk="1" fontAlgn="base" hangingPunct="1">
        <a:spcBef>
          <a:spcPct val="0"/>
        </a:spcBef>
        <a:spcAft>
          <a:spcPct val="0"/>
        </a:spcAft>
        <a:defRPr sz="2400" b="1">
          <a:solidFill>
            <a:schemeClr val="tx1"/>
          </a:solidFill>
          <a:latin typeface="Arial" charset="0"/>
          <a:ea typeface="ＭＳ Ｐゴシック" pitchFamily="79" charset="-128"/>
        </a:defRPr>
      </a:lvl9pPr>
    </p:titleStyle>
    <p:bodyStyle>
      <a:lvl1pPr marL="342900" indent="-342900" algn="l" rtl="0" eaLnBrk="1" fontAlgn="base" hangingPunct="1">
        <a:spcBef>
          <a:spcPts val="600"/>
        </a:spcBef>
        <a:spcAft>
          <a:spcPct val="0"/>
        </a:spcAft>
        <a:buChar char="•"/>
        <a:defRPr sz="2000">
          <a:solidFill>
            <a:schemeClr val="tx1"/>
          </a:solidFill>
          <a:latin typeface="+mn-lt"/>
          <a:ea typeface="+mn-ea"/>
          <a:cs typeface="+mn-cs"/>
        </a:defRPr>
      </a:lvl1pPr>
      <a:lvl2pPr marL="742950" indent="-285750" algn="l" rtl="0" eaLnBrk="1" fontAlgn="base" hangingPunct="1">
        <a:spcBef>
          <a:spcPts val="600"/>
        </a:spcBef>
        <a:spcAft>
          <a:spcPct val="0"/>
        </a:spcAft>
        <a:buChar char="–"/>
        <a:defRPr>
          <a:solidFill>
            <a:schemeClr val="tx1"/>
          </a:solidFill>
          <a:latin typeface="+mn-lt"/>
          <a:ea typeface="+mn-ea"/>
        </a:defRPr>
      </a:lvl2pPr>
      <a:lvl3pPr marL="1143000" indent="-228600" algn="l" rtl="0" eaLnBrk="1" fontAlgn="base" hangingPunct="1">
        <a:spcBef>
          <a:spcPts val="600"/>
        </a:spcBef>
        <a:spcAft>
          <a:spcPct val="0"/>
        </a:spcAft>
        <a:buChar char="•"/>
        <a:defRPr sz="1600">
          <a:solidFill>
            <a:schemeClr val="tx1"/>
          </a:solidFill>
          <a:latin typeface="+mn-lt"/>
          <a:ea typeface="+mn-ea"/>
        </a:defRPr>
      </a:lvl3pPr>
      <a:lvl4pPr marL="1600200" indent="-228600" algn="l" rtl="0" eaLnBrk="1" fontAlgn="base" hangingPunct="1">
        <a:spcBef>
          <a:spcPts val="600"/>
        </a:spcBef>
        <a:spcAft>
          <a:spcPct val="0"/>
        </a:spcAft>
        <a:buChar char="–"/>
        <a:defRPr sz="1600">
          <a:solidFill>
            <a:schemeClr val="tx1"/>
          </a:solidFill>
          <a:latin typeface="+mn-lt"/>
          <a:ea typeface="+mn-ea"/>
        </a:defRPr>
      </a:lvl4pPr>
      <a:lvl5pPr marL="2057400" indent="-228600" algn="l" rtl="0" eaLnBrk="1" fontAlgn="base" hangingPunct="1">
        <a:spcBef>
          <a:spcPts val="600"/>
        </a:spcBef>
        <a:spcAft>
          <a:spcPct val="0"/>
        </a:spcAft>
        <a:buChar char="»"/>
        <a:defRPr sz="1600">
          <a:solidFill>
            <a:schemeClr val="tx1"/>
          </a:solidFill>
          <a:latin typeface="+mn-lt"/>
          <a:ea typeface="+mn-ea"/>
        </a:defRPr>
      </a:lvl5pPr>
      <a:lvl6pPr marL="2514600" indent="-228600" algn="l" rtl="0" eaLnBrk="1" fontAlgn="base" hangingPunct="1">
        <a:spcBef>
          <a:spcPts val="600"/>
        </a:spcBef>
        <a:spcAft>
          <a:spcPct val="0"/>
        </a:spcAft>
        <a:buChar char="»"/>
        <a:defRPr sz="1600">
          <a:solidFill>
            <a:schemeClr val="tx1"/>
          </a:solidFill>
          <a:latin typeface="+mn-lt"/>
          <a:ea typeface="+mn-ea"/>
        </a:defRPr>
      </a:lvl6pPr>
      <a:lvl7pPr marL="2971800" indent="-228600" algn="l" rtl="0" eaLnBrk="1" fontAlgn="base" hangingPunct="1">
        <a:spcBef>
          <a:spcPts val="600"/>
        </a:spcBef>
        <a:spcAft>
          <a:spcPct val="0"/>
        </a:spcAft>
        <a:buChar char="»"/>
        <a:defRPr sz="1600">
          <a:solidFill>
            <a:schemeClr val="tx1"/>
          </a:solidFill>
          <a:latin typeface="+mn-lt"/>
          <a:ea typeface="+mn-ea"/>
        </a:defRPr>
      </a:lvl7pPr>
      <a:lvl8pPr marL="3429000" indent="-228600" algn="l" rtl="0" eaLnBrk="1" fontAlgn="base" hangingPunct="1">
        <a:spcBef>
          <a:spcPts val="600"/>
        </a:spcBef>
        <a:spcAft>
          <a:spcPct val="0"/>
        </a:spcAft>
        <a:buChar char="»"/>
        <a:defRPr sz="1600">
          <a:solidFill>
            <a:schemeClr val="tx1"/>
          </a:solidFill>
          <a:latin typeface="+mn-lt"/>
          <a:ea typeface="+mn-ea"/>
        </a:defRPr>
      </a:lvl8pPr>
      <a:lvl9pPr marL="3886200" indent="-228600" algn="l" rtl="0" eaLnBrk="1" fontAlgn="base" hangingPunct="1">
        <a:spcBef>
          <a:spcPts val="600"/>
        </a:spcBef>
        <a:spcAft>
          <a:spcPct val="0"/>
        </a:spcAft>
        <a:buChar char="»"/>
        <a:defRPr sz="16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9" name="Picture 2" descr="BoE logo_A4 master"/>
          <p:cNvPicPr>
            <a:picLocks noChangeAspect="1" noChangeArrowheads="1"/>
          </p:cNvPicPr>
          <p:nvPr/>
        </p:nvPicPr>
        <p:blipFill>
          <a:blip r:embed="rId8" cstate="print"/>
          <a:srcRect/>
          <a:stretch>
            <a:fillRect/>
          </a:stretch>
        </p:blipFill>
        <p:spPr bwMode="auto">
          <a:xfrm>
            <a:off x="720725" y="4643518"/>
            <a:ext cx="1868400" cy="270266"/>
          </a:xfrm>
          <a:prstGeom prst="rect">
            <a:avLst/>
          </a:prstGeom>
          <a:noFill/>
          <a:ln w="9525">
            <a:noFill/>
            <a:miter lim="800000"/>
            <a:headEnd/>
            <a:tailEnd/>
          </a:ln>
        </p:spPr>
      </p:pic>
      <p:sp>
        <p:nvSpPr>
          <p:cNvPr id="1036" name="Rectangle 12"/>
          <p:cNvSpPr>
            <a:spLocks noGrp="1" noChangeArrowheads="1"/>
          </p:cNvSpPr>
          <p:nvPr>
            <p:ph type="title"/>
          </p:nvPr>
        </p:nvSpPr>
        <p:spPr bwMode="auto">
          <a:xfrm>
            <a:off x="628650" y="658417"/>
            <a:ext cx="7869238" cy="37623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GB" smtClean="0"/>
          </a:p>
        </p:txBody>
      </p:sp>
      <p:sp>
        <p:nvSpPr>
          <p:cNvPr id="1037" name="Rectangle 13"/>
          <p:cNvSpPr>
            <a:spLocks noGrp="1" noChangeArrowheads="1"/>
          </p:cNvSpPr>
          <p:nvPr>
            <p:ph type="body" idx="1"/>
          </p:nvPr>
        </p:nvSpPr>
        <p:spPr bwMode="auto">
          <a:xfrm>
            <a:off x="628650" y="1250101"/>
            <a:ext cx="7869238" cy="32218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GB" dirty="0" smtClean="0"/>
              <a:t>Click to edit Master text styles</a:t>
            </a:r>
          </a:p>
          <a:p>
            <a:pPr lvl="1"/>
            <a:r>
              <a:rPr lang="en-GB" dirty="0" smtClean="0"/>
              <a:t>Second level</a:t>
            </a:r>
          </a:p>
          <a:p>
            <a:pPr lvl="2"/>
            <a:r>
              <a:rPr lang="en-GB" dirty="0" smtClean="0"/>
              <a:t>Third level</a:t>
            </a:r>
          </a:p>
        </p:txBody>
      </p:sp>
      <p:sp>
        <p:nvSpPr>
          <p:cNvPr id="1039" name="Rectangle 15"/>
          <p:cNvSpPr>
            <a:spLocks noGrp="1" noChangeArrowheads="1"/>
          </p:cNvSpPr>
          <p:nvPr>
            <p:ph type="dt" sz="half" idx="2"/>
          </p:nvPr>
        </p:nvSpPr>
        <p:spPr bwMode="auto">
          <a:xfrm>
            <a:off x="628650" y="441725"/>
            <a:ext cx="7869238" cy="25003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spcBef>
                <a:spcPct val="0"/>
              </a:spcBef>
              <a:buFontTx/>
              <a:buNone/>
              <a:defRPr sz="1400">
                <a:cs typeface="Arial" charset="0"/>
              </a:defRPr>
            </a:lvl1pPr>
          </a:lstStyle>
          <a:p>
            <a:endParaRPr lang="en-GB" dirty="0">
              <a:solidFill>
                <a:srgbClr val="000000"/>
              </a:solidFill>
            </a:endParaRPr>
          </a:p>
        </p:txBody>
      </p:sp>
      <p:sp>
        <p:nvSpPr>
          <p:cNvPr id="1040" name="Rectangle 16"/>
          <p:cNvSpPr>
            <a:spLocks noGrp="1" noChangeArrowheads="1"/>
          </p:cNvSpPr>
          <p:nvPr>
            <p:ph type="ftr" sz="quarter" idx="3"/>
          </p:nvPr>
        </p:nvSpPr>
        <p:spPr bwMode="auto">
          <a:xfrm>
            <a:off x="2970218" y="4674394"/>
            <a:ext cx="5527675" cy="230832"/>
          </a:xfrm>
          <a:prstGeom prst="rect">
            <a:avLst/>
          </a:prstGeom>
          <a:noFill/>
          <a:ln w="9525">
            <a:noFill/>
            <a:miter lim="800000"/>
            <a:headEnd/>
            <a:tailEnd/>
          </a:ln>
          <a:effectLst/>
        </p:spPr>
        <p:txBody>
          <a:bodyPr vert="horz" wrap="square" lIns="0" tIns="0" rIns="0" bIns="0" numCol="1" anchor="t" anchorCtr="0" compatLnSpc="1">
            <a:prstTxWarp prst="textNoShape">
              <a:avLst/>
            </a:prstTxWarp>
            <a:spAutoFit/>
          </a:bodyPr>
          <a:lstStyle>
            <a:lvl1pPr algn="r">
              <a:lnSpc>
                <a:spcPts val="1800"/>
              </a:lnSpc>
              <a:spcBef>
                <a:spcPct val="0"/>
              </a:spcBef>
              <a:buFontTx/>
              <a:buNone/>
              <a:defRPr sz="1000" b="1">
                <a:cs typeface="Arial" charset="0"/>
              </a:defRPr>
            </a:lvl1pPr>
          </a:lstStyle>
          <a:p>
            <a:r>
              <a:rPr lang="en-US" smtClean="0">
                <a:solidFill>
                  <a:srgbClr val="000000"/>
                </a:solidFill>
              </a:rPr>
              <a:t>Running title - to change choose Insert, Header and Footer</a:t>
            </a:r>
            <a:endParaRPr lang="en-GB" dirty="0">
              <a:solidFill>
                <a:srgbClr val="000000"/>
              </a:solidFill>
            </a:endParaRPr>
          </a:p>
        </p:txBody>
      </p:sp>
      <p:sp>
        <p:nvSpPr>
          <p:cNvPr id="7" name="Slide Number Placeholder 6"/>
          <p:cNvSpPr>
            <a:spLocks noGrp="1"/>
          </p:cNvSpPr>
          <p:nvPr>
            <p:ph type="sldNum" sz="quarter" idx="4"/>
          </p:nvPr>
        </p:nvSpPr>
        <p:spPr>
          <a:xfrm>
            <a:off x="6903868" y="4869657"/>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pPr>
              <a:buFontTx/>
              <a:buNone/>
            </a:pPr>
            <a:fld id="{1059DE0E-F079-440C-9896-688C9E1AB25F}" type="slidenum">
              <a:rPr lang="en-GB" smtClean="0">
                <a:solidFill>
                  <a:srgbClr val="000000">
                    <a:tint val="75000"/>
                  </a:srgbClr>
                </a:solidFill>
              </a:rPr>
              <a:pPr>
                <a:buFontTx/>
                <a:buNone/>
              </a:pPr>
              <a:t>‹#›</a:t>
            </a:fld>
            <a:endParaRPr lang="en-GB" dirty="0">
              <a:solidFill>
                <a:srgbClr val="000000">
                  <a:tint val="75000"/>
                </a:srgbClr>
              </a:solidFill>
            </a:endParaRPr>
          </a:p>
        </p:txBody>
      </p:sp>
    </p:spTree>
    <p:extLst>
      <p:ext uri="{BB962C8B-B14F-4D97-AF65-F5344CB8AC3E}">
        <p14:creationId xmlns:p14="http://schemas.microsoft.com/office/powerpoint/2010/main" val="944583251"/>
      </p:ext>
    </p:extLst>
  </p:cSld>
  <p:clrMap bg1="lt1" tx1="dk1" bg2="lt2" tx2="dk2" accent1="accent1" accent2="accent2" accent3="accent3" accent4="accent4" accent5="accent5" accent6="accent6" hlink="hlink" folHlink="folHlink"/>
  <p:sldLayoutIdLst>
    <p:sldLayoutId id="2147483787" r:id="rId1"/>
    <p:sldLayoutId id="2147483788" r:id="rId2"/>
    <p:sldLayoutId id="2147483789" r:id="rId3"/>
    <p:sldLayoutId id="2147483790" r:id="rId4"/>
    <p:sldLayoutId id="2147483791" r:id="rId5"/>
    <p:sldLayoutId id="2147483792" r:id="rId6"/>
  </p:sldLayoutIdLst>
  <p:hf hdr="0" ftr="0" dt="0"/>
  <p:txStyles>
    <p:titleStyle>
      <a:lvl1pPr algn="l" rtl="0" eaLnBrk="1" fontAlgn="base" hangingPunct="1">
        <a:spcBef>
          <a:spcPct val="0"/>
        </a:spcBef>
        <a:spcAft>
          <a:spcPct val="0"/>
        </a:spcAft>
        <a:defRPr sz="2400" b="1">
          <a:solidFill>
            <a:schemeClr val="tx1"/>
          </a:solidFill>
          <a:latin typeface="+mj-lt"/>
          <a:ea typeface="+mj-ea"/>
          <a:cs typeface="+mj-cs"/>
        </a:defRPr>
      </a:lvl1pPr>
      <a:lvl2pPr algn="l" rtl="0" eaLnBrk="1" fontAlgn="base" hangingPunct="1">
        <a:spcBef>
          <a:spcPct val="0"/>
        </a:spcBef>
        <a:spcAft>
          <a:spcPct val="0"/>
        </a:spcAft>
        <a:defRPr sz="2400" b="1">
          <a:solidFill>
            <a:schemeClr val="tx1"/>
          </a:solidFill>
          <a:latin typeface="Arial" charset="0"/>
          <a:ea typeface="ＭＳ Ｐゴシック" pitchFamily="79" charset="-128"/>
        </a:defRPr>
      </a:lvl2pPr>
      <a:lvl3pPr algn="l" rtl="0" eaLnBrk="1" fontAlgn="base" hangingPunct="1">
        <a:spcBef>
          <a:spcPct val="0"/>
        </a:spcBef>
        <a:spcAft>
          <a:spcPct val="0"/>
        </a:spcAft>
        <a:defRPr sz="2400" b="1">
          <a:solidFill>
            <a:schemeClr val="tx1"/>
          </a:solidFill>
          <a:latin typeface="Arial" charset="0"/>
          <a:ea typeface="ＭＳ Ｐゴシック" pitchFamily="79" charset="-128"/>
        </a:defRPr>
      </a:lvl3pPr>
      <a:lvl4pPr algn="l" rtl="0" eaLnBrk="1" fontAlgn="base" hangingPunct="1">
        <a:spcBef>
          <a:spcPct val="0"/>
        </a:spcBef>
        <a:spcAft>
          <a:spcPct val="0"/>
        </a:spcAft>
        <a:defRPr sz="2400" b="1">
          <a:solidFill>
            <a:schemeClr val="tx1"/>
          </a:solidFill>
          <a:latin typeface="Arial" charset="0"/>
          <a:ea typeface="ＭＳ Ｐゴシック" pitchFamily="79" charset="-128"/>
        </a:defRPr>
      </a:lvl4pPr>
      <a:lvl5pPr algn="l" rtl="0" eaLnBrk="1" fontAlgn="base" hangingPunct="1">
        <a:spcBef>
          <a:spcPct val="0"/>
        </a:spcBef>
        <a:spcAft>
          <a:spcPct val="0"/>
        </a:spcAft>
        <a:defRPr sz="2400" b="1">
          <a:solidFill>
            <a:schemeClr val="tx1"/>
          </a:solidFill>
          <a:latin typeface="Arial" charset="0"/>
          <a:ea typeface="ＭＳ Ｐゴシック" pitchFamily="79" charset="-128"/>
        </a:defRPr>
      </a:lvl5pPr>
      <a:lvl6pPr marL="457200" algn="l" rtl="0" eaLnBrk="1" fontAlgn="base" hangingPunct="1">
        <a:spcBef>
          <a:spcPct val="0"/>
        </a:spcBef>
        <a:spcAft>
          <a:spcPct val="0"/>
        </a:spcAft>
        <a:defRPr sz="2400" b="1">
          <a:solidFill>
            <a:schemeClr val="tx1"/>
          </a:solidFill>
          <a:latin typeface="Arial" charset="0"/>
          <a:ea typeface="ＭＳ Ｐゴシック" pitchFamily="79" charset="-128"/>
        </a:defRPr>
      </a:lvl6pPr>
      <a:lvl7pPr marL="914400" algn="l" rtl="0" eaLnBrk="1" fontAlgn="base" hangingPunct="1">
        <a:spcBef>
          <a:spcPct val="0"/>
        </a:spcBef>
        <a:spcAft>
          <a:spcPct val="0"/>
        </a:spcAft>
        <a:defRPr sz="2400" b="1">
          <a:solidFill>
            <a:schemeClr val="tx1"/>
          </a:solidFill>
          <a:latin typeface="Arial" charset="0"/>
          <a:ea typeface="ＭＳ Ｐゴシック" pitchFamily="79" charset="-128"/>
        </a:defRPr>
      </a:lvl7pPr>
      <a:lvl8pPr marL="1371600" algn="l" rtl="0" eaLnBrk="1" fontAlgn="base" hangingPunct="1">
        <a:spcBef>
          <a:spcPct val="0"/>
        </a:spcBef>
        <a:spcAft>
          <a:spcPct val="0"/>
        </a:spcAft>
        <a:defRPr sz="2400" b="1">
          <a:solidFill>
            <a:schemeClr val="tx1"/>
          </a:solidFill>
          <a:latin typeface="Arial" charset="0"/>
          <a:ea typeface="ＭＳ Ｐゴシック" pitchFamily="79" charset="-128"/>
        </a:defRPr>
      </a:lvl8pPr>
      <a:lvl9pPr marL="1828800" algn="l" rtl="0" eaLnBrk="1" fontAlgn="base" hangingPunct="1">
        <a:spcBef>
          <a:spcPct val="0"/>
        </a:spcBef>
        <a:spcAft>
          <a:spcPct val="0"/>
        </a:spcAft>
        <a:defRPr sz="2400" b="1">
          <a:solidFill>
            <a:schemeClr val="tx1"/>
          </a:solidFill>
          <a:latin typeface="Arial" charset="0"/>
          <a:ea typeface="ＭＳ Ｐゴシック" pitchFamily="79" charset="-128"/>
        </a:defRPr>
      </a:lvl9pPr>
    </p:titleStyle>
    <p:bodyStyle>
      <a:lvl1pPr marL="342900" indent="-342900" algn="l" rtl="0" eaLnBrk="1" fontAlgn="base" hangingPunct="1">
        <a:spcBef>
          <a:spcPct val="20000"/>
        </a:spcBef>
        <a:spcAft>
          <a:spcPct val="0"/>
        </a:spcAft>
        <a:buChar char="•"/>
        <a:defRPr sz="2000">
          <a:solidFill>
            <a:schemeClr val="tx1"/>
          </a:solidFill>
          <a:latin typeface="+mn-lt"/>
          <a:ea typeface="+mn-ea"/>
          <a:cs typeface="+mn-cs"/>
        </a:defRPr>
      </a:lvl1pPr>
      <a:lvl2pPr marL="742950" indent="-285750" algn="l" rtl="0" eaLnBrk="1" fontAlgn="base" hangingPunct="1">
        <a:spcBef>
          <a:spcPct val="20000"/>
        </a:spcBef>
        <a:spcAft>
          <a:spcPct val="0"/>
        </a:spcAft>
        <a:buChar char="–"/>
        <a:defRPr>
          <a:solidFill>
            <a:schemeClr val="tx1"/>
          </a:solidFill>
          <a:latin typeface="+mn-lt"/>
          <a:ea typeface="+mn-ea"/>
        </a:defRPr>
      </a:lvl2pPr>
      <a:lvl3pPr marL="1143000" indent="-228600" algn="l" rtl="0" eaLnBrk="1" fontAlgn="base" hangingPunct="1">
        <a:spcBef>
          <a:spcPct val="20000"/>
        </a:spcBef>
        <a:spcAft>
          <a:spcPct val="0"/>
        </a:spcAft>
        <a:buChar char="•"/>
        <a:defRPr sz="1600">
          <a:solidFill>
            <a:schemeClr val="tx1"/>
          </a:solidFill>
          <a:latin typeface="+mn-lt"/>
          <a:ea typeface="+mn-ea"/>
        </a:defRPr>
      </a:lvl3pPr>
      <a:lvl4pPr marL="1600200" indent="-228600" algn="l" rtl="0" eaLnBrk="1" fontAlgn="base" hangingPunct="1">
        <a:spcBef>
          <a:spcPct val="20000"/>
        </a:spcBef>
        <a:spcAft>
          <a:spcPct val="0"/>
        </a:spcAft>
        <a:buChar char="–"/>
        <a:defRPr sz="1600">
          <a:solidFill>
            <a:schemeClr val="tx1"/>
          </a:solidFill>
          <a:latin typeface="+mn-lt"/>
          <a:ea typeface="+mn-ea"/>
        </a:defRPr>
      </a:lvl4pPr>
      <a:lvl5pPr marL="2057400" indent="-228600" algn="l" rtl="0" eaLnBrk="1" fontAlgn="base" hangingPunct="1">
        <a:spcBef>
          <a:spcPct val="20000"/>
        </a:spcBef>
        <a:spcAft>
          <a:spcPct val="0"/>
        </a:spcAft>
        <a:buChar char="»"/>
        <a:defRPr sz="1600">
          <a:solidFill>
            <a:schemeClr val="tx1"/>
          </a:solidFill>
          <a:latin typeface="+mn-lt"/>
          <a:ea typeface="+mn-ea"/>
        </a:defRPr>
      </a:lvl5pPr>
      <a:lvl6pPr marL="2514600" indent="-228600" algn="l" rtl="0" eaLnBrk="1" fontAlgn="base" hangingPunct="1">
        <a:spcBef>
          <a:spcPct val="20000"/>
        </a:spcBef>
        <a:spcAft>
          <a:spcPct val="0"/>
        </a:spcAft>
        <a:buChar char="»"/>
        <a:defRPr sz="1600">
          <a:solidFill>
            <a:schemeClr val="tx1"/>
          </a:solidFill>
          <a:latin typeface="+mn-lt"/>
          <a:ea typeface="+mn-ea"/>
        </a:defRPr>
      </a:lvl6pPr>
      <a:lvl7pPr marL="2971800" indent="-228600" algn="l" rtl="0" eaLnBrk="1" fontAlgn="base" hangingPunct="1">
        <a:spcBef>
          <a:spcPct val="20000"/>
        </a:spcBef>
        <a:spcAft>
          <a:spcPct val="0"/>
        </a:spcAft>
        <a:buChar char="»"/>
        <a:defRPr sz="1600">
          <a:solidFill>
            <a:schemeClr val="tx1"/>
          </a:solidFill>
          <a:latin typeface="+mn-lt"/>
          <a:ea typeface="+mn-ea"/>
        </a:defRPr>
      </a:lvl7pPr>
      <a:lvl8pPr marL="3429000" indent="-228600" algn="l" rtl="0" eaLnBrk="1" fontAlgn="base" hangingPunct="1">
        <a:spcBef>
          <a:spcPct val="20000"/>
        </a:spcBef>
        <a:spcAft>
          <a:spcPct val="0"/>
        </a:spcAft>
        <a:buChar char="»"/>
        <a:defRPr sz="1600">
          <a:solidFill>
            <a:schemeClr val="tx1"/>
          </a:solidFill>
          <a:latin typeface="+mn-lt"/>
          <a:ea typeface="+mn-ea"/>
        </a:defRPr>
      </a:lvl8pPr>
      <a:lvl9pPr marL="3886200" indent="-228600" algn="l" rtl="0" eaLnBrk="1" fontAlgn="base" hangingPunct="1">
        <a:spcBef>
          <a:spcPct val="20000"/>
        </a:spcBef>
        <a:spcAft>
          <a:spcPct val="0"/>
        </a:spcAft>
        <a:buChar char="»"/>
        <a:defRPr sz="16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002388"/>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457200" y="205979"/>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de-DE" smtClean="0"/>
              <a:t>Click to edit Master title style</a:t>
            </a:r>
          </a:p>
        </p:txBody>
      </p:sp>
      <p:sp>
        <p:nvSpPr>
          <p:cNvPr id="4099" name="Rectangle 3"/>
          <p:cNvSpPr>
            <a:spLocks noGrp="1" noChangeArrowheads="1"/>
          </p:cNvSpPr>
          <p:nvPr>
            <p:ph type="body" idx="1"/>
          </p:nvPr>
        </p:nvSpPr>
        <p:spPr bwMode="auto">
          <a:xfrm>
            <a:off x="457200" y="1200151"/>
            <a:ext cx="8229600" cy="3394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de-DE" smtClean="0"/>
              <a:t>Click to edit Master text styles</a:t>
            </a:r>
          </a:p>
          <a:p>
            <a:pPr lvl="1"/>
            <a:r>
              <a:rPr lang="de-DE" smtClean="0"/>
              <a:t>Second level</a:t>
            </a:r>
          </a:p>
          <a:p>
            <a:pPr lvl="2"/>
            <a:r>
              <a:rPr lang="de-DE" smtClean="0"/>
              <a:t>Third level</a:t>
            </a:r>
          </a:p>
          <a:p>
            <a:pPr lvl="3"/>
            <a:r>
              <a:rPr lang="de-DE" smtClean="0"/>
              <a:t>Fourth level</a:t>
            </a:r>
          </a:p>
          <a:p>
            <a:pPr lvl="4"/>
            <a:r>
              <a:rPr lang="de-DE" smtClean="0"/>
              <a:t>Fifth level</a:t>
            </a:r>
          </a:p>
        </p:txBody>
      </p:sp>
      <p:sp>
        <p:nvSpPr>
          <p:cNvPr id="1028" name="Rectangle 4"/>
          <p:cNvSpPr>
            <a:spLocks noGrp="1" noChangeArrowheads="1"/>
          </p:cNvSpPr>
          <p:nvPr>
            <p:ph type="dt" sz="half" idx="2"/>
          </p:nvPr>
        </p:nvSpPr>
        <p:spPr bwMode="auto">
          <a:xfrm>
            <a:off x="457200" y="4683919"/>
            <a:ext cx="2133600" cy="3571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mn-lt"/>
                <a:ea typeface="+mn-ea"/>
                <a:cs typeface="+mn-cs"/>
              </a:defRPr>
            </a:lvl1pPr>
          </a:lstStyle>
          <a:p>
            <a:pPr>
              <a:spcBef>
                <a:spcPct val="0"/>
              </a:spcBef>
              <a:buFontTx/>
              <a:buNone/>
              <a:defRPr/>
            </a:pPr>
            <a:endParaRPr lang="de-DE"/>
          </a:p>
        </p:txBody>
      </p:sp>
      <p:sp>
        <p:nvSpPr>
          <p:cNvPr id="1029" name="Rectangle 5"/>
          <p:cNvSpPr>
            <a:spLocks noGrp="1" noChangeArrowheads="1"/>
          </p:cNvSpPr>
          <p:nvPr>
            <p:ph type="ftr" sz="quarter" idx="3"/>
          </p:nvPr>
        </p:nvSpPr>
        <p:spPr bwMode="auto">
          <a:xfrm>
            <a:off x="3124200" y="4683919"/>
            <a:ext cx="2895600" cy="3571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mn-lt"/>
                <a:ea typeface="+mn-ea"/>
                <a:cs typeface="+mn-cs"/>
              </a:defRPr>
            </a:lvl1pPr>
          </a:lstStyle>
          <a:p>
            <a:pPr>
              <a:spcBef>
                <a:spcPct val="0"/>
              </a:spcBef>
              <a:buFontTx/>
              <a:buNone/>
              <a:defRPr/>
            </a:pPr>
            <a:r>
              <a:rPr lang="en-US" smtClean="0"/>
              <a:t>Running title - to change choose Insert, Header and Footer</a:t>
            </a:r>
            <a:endParaRPr lang="de-DE"/>
          </a:p>
        </p:txBody>
      </p:sp>
      <p:sp>
        <p:nvSpPr>
          <p:cNvPr id="1030" name="Rectangle 6"/>
          <p:cNvSpPr>
            <a:spLocks noGrp="1" noChangeArrowheads="1"/>
          </p:cNvSpPr>
          <p:nvPr>
            <p:ph type="sldNum" sz="quarter" idx="4"/>
          </p:nvPr>
        </p:nvSpPr>
        <p:spPr bwMode="auto">
          <a:xfrm>
            <a:off x="6553200" y="4683919"/>
            <a:ext cx="2133600" cy="3571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pitchFamily="34" charset="0"/>
                <a:ea typeface="ＭＳ Ｐゴシック" charset="-128"/>
                <a:cs typeface="+mn-cs"/>
              </a:defRPr>
            </a:lvl1pPr>
          </a:lstStyle>
          <a:p>
            <a:pPr>
              <a:spcBef>
                <a:spcPct val="0"/>
              </a:spcBef>
              <a:buFontTx/>
              <a:buNone/>
              <a:defRPr/>
            </a:pPr>
            <a:fld id="{8D28BA5A-945A-46EB-AD1C-64F5A5159F15}" type="slidenum">
              <a:rPr lang="de-DE"/>
              <a:pPr>
                <a:spcBef>
                  <a:spcPct val="0"/>
                </a:spcBef>
                <a:buFontTx/>
                <a:buNone/>
                <a:defRPr/>
              </a:pPr>
              <a:t>‹#›</a:t>
            </a:fld>
            <a:endParaRPr lang="de-DE"/>
          </a:p>
        </p:txBody>
      </p:sp>
    </p:spTree>
    <p:extLst>
      <p:ext uri="{BB962C8B-B14F-4D97-AF65-F5344CB8AC3E}">
        <p14:creationId xmlns:p14="http://schemas.microsoft.com/office/powerpoint/2010/main" val="2144885621"/>
      </p:ext>
    </p:extLst>
  </p:cSld>
  <p:clrMap bg1="lt1" tx1="dk1" bg2="lt2" tx2="dk2" accent1="accent1" accent2="accent2" accent3="accent3" accent4="accent4" accent5="accent5" accent6="accent6" hlink="hlink" folHlink="folHlink"/>
  <p:sldLayoutIdLst>
    <p:sldLayoutId id="2147483794" r:id="rId1"/>
    <p:sldLayoutId id="2147483795" r:id="rId2"/>
    <p:sldLayoutId id="2147483796" r:id="rId3"/>
    <p:sldLayoutId id="2147483797" r:id="rId4"/>
    <p:sldLayoutId id="2147483798" r:id="rId5"/>
    <p:sldLayoutId id="2147483799" r:id="rId6"/>
    <p:sldLayoutId id="2147483800" r:id="rId7"/>
    <p:sldLayoutId id="2147483801" r:id="rId8"/>
    <p:sldLayoutId id="2147483802" r:id="rId9"/>
    <p:sldLayoutId id="2147483803" r:id="rId10"/>
    <p:sldLayoutId id="2147483804" r:id="rId11"/>
  </p:sldLayoutIdLst>
  <p:hf hdr="0" ftr="0" dt="0"/>
  <p:txStyles>
    <p:title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6"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6"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6"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6"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6" charset="0"/>
        </a:defRPr>
      </a:lvl6pPr>
      <a:lvl7pPr marL="914400" algn="ctr" rtl="0" fontAlgn="base">
        <a:spcBef>
          <a:spcPct val="0"/>
        </a:spcBef>
        <a:spcAft>
          <a:spcPct val="0"/>
        </a:spcAft>
        <a:defRPr sz="4400">
          <a:solidFill>
            <a:schemeClr val="tx2"/>
          </a:solidFill>
          <a:latin typeface="Arial" pitchFamily="-106" charset="0"/>
        </a:defRPr>
      </a:lvl7pPr>
      <a:lvl8pPr marL="1371600" algn="ctr" rtl="0" fontAlgn="base">
        <a:spcBef>
          <a:spcPct val="0"/>
        </a:spcBef>
        <a:spcAft>
          <a:spcPct val="0"/>
        </a:spcAft>
        <a:defRPr sz="4400">
          <a:solidFill>
            <a:schemeClr val="tx2"/>
          </a:solidFill>
          <a:latin typeface="Arial" pitchFamily="-106" charset="0"/>
        </a:defRPr>
      </a:lvl8pPr>
      <a:lvl9pPr marL="1828800" algn="ctr" rtl="0" fontAlgn="base">
        <a:spcBef>
          <a:spcPct val="0"/>
        </a:spcBef>
        <a:spcAft>
          <a:spcPct val="0"/>
        </a:spcAft>
        <a:defRPr sz="4400">
          <a:solidFill>
            <a:schemeClr val="tx2"/>
          </a:solidFill>
          <a:latin typeface="Arial" pitchFamily="-106"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6" charset="-128"/>
          <a:cs typeface="ＭＳ Ｐゴシック"/>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6" charset="-128"/>
          <a:cs typeface="ＭＳ Ｐゴシック"/>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6" charset="-128"/>
          <a:cs typeface="ＭＳ Ｐゴシック"/>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6" charset="-128"/>
          <a:cs typeface="ＭＳ Ｐゴシック"/>
        </a:defRPr>
      </a:lvl5pPr>
      <a:lvl6pPr marL="2514600" indent="-228600" algn="l" rtl="0" fontAlgn="base">
        <a:spcBef>
          <a:spcPct val="20000"/>
        </a:spcBef>
        <a:spcAft>
          <a:spcPct val="0"/>
        </a:spcAft>
        <a:buChar char="»"/>
        <a:defRPr sz="2000">
          <a:solidFill>
            <a:schemeClr val="tx1"/>
          </a:solidFill>
          <a:latin typeface="+mn-lt"/>
          <a:ea typeface="ＭＳ Ｐゴシック" pitchFamily="-106"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6"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6"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GB"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solidFill>
                <a:prstClr val="black">
                  <a:tint val="75000"/>
                </a:prstClr>
              </a:solidFill>
            </a:endParaRPr>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solidFill>
                  <a:prstClr val="black">
                    <a:tint val="75000"/>
                  </a:prstClr>
                </a:solidFill>
              </a:rPr>
              <a:t>Running title - to change choose Insert, Header and Footer</a:t>
            </a:r>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01758F76-273F-A445-803B-72219892BA2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61630256"/>
      </p:ext>
    </p:extLst>
  </p:cSld>
  <p:clrMap bg1="lt1" tx1="dk1" bg2="lt2" tx2="dk2" accent1="accent1" accent2="accent2" accent3="accent3" accent4="accent4" accent5="accent5" accent6="accent6" hlink="hlink" folHlink="folHlink"/>
  <p:sldLayoutIdLst>
    <p:sldLayoutId id="2147483820" r:id="rId1"/>
    <p:sldLayoutId id="2147483821" r:id="rId2"/>
    <p:sldLayoutId id="2147483822" r:id="rId3"/>
    <p:sldLayoutId id="2147483823" r:id="rId4"/>
    <p:sldLayoutId id="2147483824" r:id="rId5"/>
    <p:sldLayoutId id="2147483825" r:id="rId6"/>
    <p:sldLayoutId id="2147483826" r:id="rId7"/>
    <p:sldLayoutId id="2147483827" r:id="rId8"/>
    <p:sldLayoutId id="2147483828" r:id="rId9"/>
    <p:sldLayoutId id="2147483829" r:id="rId10"/>
    <p:sldLayoutId id="2147483830" r:id="rId11"/>
    <p:sldLayoutId id="2147483831" r:id="rId12"/>
    <p:sldLayoutId id="2147483832" r:id="rId13"/>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GB"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solidFill>
                <a:prstClr val="black">
                  <a:tint val="75000"/>
                </a:prstClr>
              </a:solidFill>
            </a:endParaRPr>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solidFill>
                  <a:prstClr val="black">
                    <a:tint val="75000"/>
                  </a:prstClr>
                </a:solidFill>
              </a:rPr>
              <a:t>Running title - to change choose Insert, Header and Footer</a:t>
            </a:r>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01758F76-273F-A445-803B-72219892BA2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46030227"/>
      </p:ext>
    </p:extLst>
  </p:cSld>
  <p:clrMap bg1="lt1" tx1="dk1" bg2="lt2" tx2="dk2" accent1="accent1" accent2="accent2" accent3="accent3" accent4="accent4" accent5="accent5" accent6="accent6" hlink="hlink" folHlink="folHlink"/>
  <p:sldLayoutIdLst>
    <p:sldLayoutId id="2147483834" r:id="rId1"/>
    <p:sldLayoutId id="2147483835" r:id="rId2"/>
    <p:sldLayoutId id="2147483836" r:id="rId3"/>
    <p:sldLayoutId id="2147483837" r:id="rId4"/>
    <p:sldLayoutId id="2147483838" r:id="rId5"/>
    <p:sldLayoutId id="2147483839" r:id="rId6"/>
    <p:sldLayoutId id="2147483840" r:id="rId7"/>
    <p:sldLayoutId id="2147483841" r:id="rId8"/>
    <p:sldLayoutId id="2147483842" r:id="rId9"/>
    <p:sldLayoutId id="2147483843" r:id="rId10"/>
    <p:sldLayoutId id="2147483844" r:id="rId11"/>
    <p:sldLayoutId id="2147483845" r:id="rId12"/>
    <p:sldLayoutId id="2147483847" r:id="rId13"/>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22.xml"/></Relationships>
</file>

<file path=ppt/slides/_rels/slide1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23.xml"/></Relationships>
</file>

<file path=ppt/slides/_rels/slide1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23.xml"/></Relationships>
</file>

<file path=ppt/slides/_rels/slide1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23.xml"/></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6.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30.xml"/></Relationships>
</file>

<file path=ppt/slides/_rels/slide1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3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5.xml"/></Relationships>
</file>

<file path=ppt/slides/_rels/slide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xml"/><Relationship Id="rId1" Type="http://schemas.openxmlformats.org/officeDocument/2006/relationships/slideLayout" Target="../slideLayouts/slideLayout23.xml"/></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emf"/><Relationship Id="rId1" Type="http://schemas.openxmlformats.org/officeDocument/2006/relationships/slideLayout" Target="../slideLayouts/slideLayout37.xml"/></Relationships>
</file>

<file path=ppt/slides/_rels/slide21.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36.xml"/></Relationships>
</file>

<file path=ppt/slides/_rels/slide2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37.xml"/></Relationships>
</file>

<file path=ppt/slides/_rels/slide23.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79.xml"/></Relationships>
</file>

<file path=ppt/slides/_rels/slide2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7.xml"/><Relationship Id="rId1" Type="http://schemas.openxmlformats.org/officeDocument/2006/relationships/slideLayout" Target="../slideLayouts/slideLayout93.xml"/></Relationships>
</file>

<file path=ppt/slides/_rels/slide2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g"/><Relationship Id="rId1" Type="http://schemas.openxmlformats.org/officeDocument/2006/relationships/slideLayout" Target="../slideLayouts/slideLayout67.xml"/></Relationships>
</file>

<file path=ppt/slides/_rels/slide2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hyperlink" Target="http://www.bankofengland.co.uk/research/Pages/onebank/datasets.aspx" TargetMode="External"/><Relationship Id="rId1" Type="http://schemas.openxmlformats.org/officeDocument/2006/relationships/slideLayout" Target="../slideLayouts/slideLayout67.xml"/></Relationships>
</file>

<file path=ppt/slides/_rels/slide27.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hyperlink" Target="http://www.bankofengland.co.uk/research/Pages/onebank/datasets.aspx" TargetMode="External"/><Relationship Id="rId1" Type="http://schemas.openxmlformats.org/officeDocument/2006/relationships/slideLayout" Target="../slideLayouts/slideLayout67.xml"/></Relationships>
</file>

<file path=ppt/slides/_rels/slide28.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chart" Target="../charts/chart3.xml"/><Relationship Id="rId1" Type="http://schemas.openxmlformats.org/officeDocument/2006/relationships/slideLayout" Target="../slideLayouts/slideLayout67.xml"/></Relationships>
</file>

<file path=ppt/slides/_rels/slide29.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chart" Target="../charts/chart5.xml"/><Relationship Id="rId1" Type="http://schemas.openxmlformats.org/officeDocument/2006/relationships/slideLayout" Target="../slideLayouts/slideLayout67.xml"/></Relationships>
</file>

<file path=ppt/slides/_rels/slide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23.xml"/></Relationships>
</file>

<file path=ppt/slides/_rels/slide30.xml.rels><?xml version="1.0" encoding="UTF-8" standalone="yes"?>
<Relationships xmlns="http://schemas.openxmlformats.org/package/2006/relationships"><Relationship Id="rId3" Type="http://schemas.openxmlformats.org/officeDocument/2006/relationships/hyperlink" Target="http://www.bankofengland.co.uk/publications/Documents/quarterlybulletin/qb110206.pdf" TargetMode="External"/><Relationship Id="rId2" Type="http://schemas.openxmlformats.org/officeDocument/2006/relationships/chart" Target="../charts/chart7.xml"/><Relationship Id="rId1" Type="http://schemas.openxmlformats.org/officeDocument/2006/relationships/slideLayout" Target="../slideLayouts/slideLayout67.xml"/><Relationship Id="rId4" Type="http://schemas.openxmlformats.org/officeDocument/2006/relationships/chart" Target="../charts/chart8.xml"/></Relationships>
</file>

<file path=ppt/slides/_rels/slide31.xml.rels><?xml version="1.0" encoding="UTF-8" standalone="yes"?>
<Relationships xmlns="http://schemas.openxmlformats.org/package/2006/relationships"><Relationship Id="rId3" Type="http://schemas.openxmlformats.org/officeDocument/2006/relationships/hyperlink" Target="http://www.bankofengland.co.uk/research/Pages/onebank/datasets.aspx" TargetMode="External"/><Relationship Id="rId2" Type="http://schemas.openxmlformats.org/officeDocument/2006/relationships/chart" Target="../charts/chart9.xml"/><Relationship Id="rId1" Type="http://schemas.openxmlformats.org/officeDocument/2006/relationships/slideLayout" Target="../slideLayouts/slideLayout67.xml"/><Relationship Id="rId4" Type="http://schemas.openxmlformats.org/officeDocument/2006/relationships/hyperlink" Target="http://www.bankofengland.co.uk/publications/Documents/quarterlybulletin/2013/qb130106.pdf" TargetMode="External"/></Relationships>
</file>

<file path=ppt/slides/_rels/slide32.xml.rels><?xml version="1.0" encoding="UTF-8" standalone="yes"?>
<Relationships xmlns="http://schemas.openxmlformats.org/package/2006/relationships"><Relationship Id="rId3" Type="http://schemas.openxmlformats.org/officeDocument/2006/relationships/hyperlink" Target="http://www.bankofengland.co.uk/publications/Documents/quarterlybulletin/2013/qb130106.pdf" TargetMode="External"/><Relationship Id="rId2" Type="http://schemas.openxmlformats.org/officeDocument/2006/relationships/chart" Target="../charts/chart10.xml"/><Relationship Id="rId1" Type="http://schemas.openxmlformats.org/officeDocument/2006/relationships/slideLayout" Target="../slideLayouts/slideLayout67.xml"/><Relationship Id="rId5" Type="http://schemas.openxmlformats.org/officeDocument/2006/relationships/chart" Target="../charts/chart11.xml"/><Relationship Id="rId4" Type="http://schemas.openxmlformats.org/officeDocument/2006/relationships/hyperlink" Target="http://www.bankofengland.co.uk/research/Pages/onebank/datasets.aspx" TargetMode="External"/></Relationships>
</file>

<file path=ppt/slides/_rels/slide33.xml.rels><?xml version="1.0" encoding="UTF-8" standalone="yes"?>
<Relationships xmlns="http://schemas.openxmlformats.org/package/2006/relationships"><Relationship Id="rId3" Type="http://schemas.openxmlformats.org/officeDocument/2006/relationships/hyperlink" Target="http://www.bankofengland.co.uk/publications/Documents/quarterlybulletin/2013/qb130106.pdf" TargetMode="External"/><Relationship Id="rId2" Type="http://schemas.openxmlformats.org/officeDocument/2006/relationships/chart" Target="../charts/chart12.xml"/><Relationship Id="rId1" Type="http://schemas.openxmlformats.org/officeDocument/2006/relationships/slideLayout" Target="../slideLayouts/slideLayout67.xml"/><Relationship Id="rId4" Type="http://schemas.openxmlformats.org/officeDocument/2006/relationships/hyperlink" Target="http://www.bankofengland.co.uk/research/Pages/onebank/datasets.aspx" TargetMode="External"/></Relationships>
</file>

<file path=ppt/slides/_rels/slide34.xml.rels><?xml version="1.0" encoding="UTF-8" standalone="yes"?>
<Relationships xmlns="http://schemas.openxmlformats.org/package/2006/relationships"><Relationship Id="rId3" Type="http://schemas.openxmlformats.org/officeDocument/2006/relationships/hyperlink" Target="http://www.bankofengland.co.uk/publications/Documents/quarterlybulletin/2013/qb130106.pdf" TargetMode="External"/><Relationship Id="rId2" Type="http://schemas.openxmlformats.org/officeDocument/2006/relationships/chart" Target="../charts/chart13.xml"/><Relationship Id="rId1" Type="http://schemas.openxmlformats.org/officeDocument/2006/relationships/slideLayout" Target="../slideLayouts/slideLayout67.xml"/></Relationships>
</file>

<file path=ppt/slides/_rels/slide35.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67.xml"/></Relationships>
</file>

<file path=ppt/slides/_rels/slide36.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67.xml"/></Relationships>
</file>

<file path=ppt/slides/_rels/slide37.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67.xml"/></Relationships>
</file>

<file path=ppt/slides/_rels/slide38.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67.xml"/></Relationships>
</file>

<file path=ppt/slides/_rels/slide39.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67.xml"/></Relationships>
</file>

<file path=ppt/slides/_rels/slide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23.xml"/></Relationships>
</file>

<file path=ppt/slides/_rels/slide40.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67.xml"/></Relationships>
</file>

<file path=ppt/slides/_rels/slide41.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67.xml"/></Relationships>
</file>

<file path=ppt/slides/_rels/slide42.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Layout" Target="../slideLayouts/slideLayout67.xml"/></Relationships>
</file>

<file path=ppt/slides/_rels/slide43.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67.xml"/></Relationships>
</file>

<file path=ppt/slides/_rels/slide44.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67.xml"/></Relationships>
</file>

<file path=ppt/slides/_rels/slide45.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67.xml"/></Relationships>
</file>

<file path=ppt/slides/_rels/slide46.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Layout" Target="../slideLayouts/slideLayout56.xml"/></Relationships>
</file>

<file path=ppt/slides/_rels/slide47.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67.xml"/></Relationships>
</file>

<file path=ppt/slides/_rels/slide48.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Layout" Target="../slideLayouts/slideLayout67.xml"/></Relationships>
</file>

<file path=ppt/slides/_rels/slide49.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67.xml"/></Relationships>
</file>

<file path=ppt/slides/_rels/slide5.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2.xml"/><Relationship Id="rId1" Type="http://schemas.openxmlformats.org/officeDocument/2006/relationships/slideLayout" Target="../slideLayouts/slideLayout22.xml"/></Relationships>
</file>

<file path=ppt/slides/_rels/slide50.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Layout" Target="../slideLayouts/slideLayout67.xml"/></Relationships>
</file>

<file path=ppt/slides/_rels/slide51.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Layout" Target="../slideLayouts/slideLayout67.xml"/></Relationships>
</file>

<file path=ppt/slides/_rels/slide52.x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slideLayout" Target="../slideLayouts/slideLayout67.xml"/></Relationships>
</file>

<file path=ppt/slides/_rels/slide53.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Layout" Target="../slideLayouts/slideLayout67.xml"/></Relationships>
</file>

<file path=ppt/slides/_rels/slide54.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Layout" Target="../slideLayouts/slideLayout67.xml"/></Relationships>
</file>

<file path=ppt/slides/_rels/slide55.xml.rels><?xml version="1.0" encoding="UTF-8" standalone="yes"?>
<Relationships xmlns="http://schemas.openxmlformats.org/package/2006/relationships"><Relationship Id="rId2" Type="http://schemas.openxmlformats.org/officeDocument/2006/relationships/image" Target="../media/image37.emf"/><Relationship Id="rId1" Type="http://schemas.openxmlformats.org/officeDocument/2006/relationships/slideLayout" Target="../slideLayouts/slideLayout67.xml"/></Relationships>
</file>

<file path=ppt/slides/_rels/slide56.xml.rels><?xml version="1.0" encoding="UTF-8" standalone="yes"?>
<Relationships xmlns="http://schemas.openxmlformats.org/package/2006/relationships"><Relationship Id="rId2" Type="http://schemas.openxmlformats.org/officeDocument/2006/relationships/image" Target="../media/image38.emf"/><Relationship Id="rId1" Type="http://schemas.openxmlformats.org/officeDocument/2006/relationships/slideLayout" Target="../slideLayouts/slideLayout67.xml"/></Relationships>
</file>

<file path=ppt/slides/_rels/slide57.xml.rels><?xml version="1.0" encoding="UTF-8" standalone="yes"?>
<Relationships xmlns="http://schemas.openxmlformats.org/package/2006/relationships"><Relationship Id="rId2" Type="http://schemas.openxmlformats.org/officeDocument/2006/relationships/chart" Target="../charts/chart14.xml"/><Relationship Id="rId1" Type="http://schemas.openxmlformats.org/officeDocument/2006/relationships/slideLayout" Target="../slideLayouts/slideLayout67.xml"/></Relationships>
</file>

<file path=ppt/slides/_rels/slide58.xml.rels><?xml version="1.0" encoding="UTF-8" standalone="yes"?>
<Relationships xmlns="http://schemas.openxmlformats.org/package/2006/relationships"><Relationship Id="rId3" Type="http://schemas.openxmlformats.org/officeDocument/2006/relationships/hyperlink" Target="http://www.bankofengland.co.uk/publications/Documents/speeches/2014/speech776.pdf" TargetMode="External"/><Relationship Id="rId2" Type="http://schemas.openxmlformats.org/officeDocument/2006/relationships/hyperlink" Target="http://www.centreformacroeconomics.ac.uk/pdf/CFMDP2014-11-Paper.pdf" TargetMode="External"/><Relationship Id="rId1" Type="http://schemas.openxmlformats.org/officeDocument/2006/relationships/slideLayout" Target="../slideLayouts/slideLayout56.xml"/><Relationship Id="rId4" Type="http://schemas.openxmlformats.org/officeDocument/2006/relationships/chart" Target="../charts/chart15.xml"/></Relationships>
</file>

<file path=ppt/slides/_rels/slide59.xml.rels><?xml version="1.0" encoding="UTF-8" standalone="yes"?>
<Relationships xmlns="http://schemas.openxmlformats.org/package/2006/relationships"><Relationship Id="rId3" Type="http://schemas.openxmlformats.org/officeDocument/2006/relationships/hyperlink" Target="http://www.bankofengland.co.uk/publications/Documents/speeches/2014/speech772.pdf" TargetMode="External"/><Relationship Id="rId2" Type="http://schemas.openxmlformats.org/officeDocument/2006/relationships/image" Target="../media/image39.emf"/><Relationship Id="rId1" Type="http://schemas.openxmlformats.org/officeDocument/2006/relationships/slideLayout" Target="../slideLayouts/slideLayout67.xml"/><Relationship Id="rId5" Type="http://schemas.openxmlformats.org/officeDocument/2006/relationships/image" Target="cid:image001.png@01CFF2B5.577BD790" TargetMode="External"/><Relationship Id="rId4" Type="http://schemas.openxmlformats.org/officeDocument/2006/relationships/image" Target="../media/image40.png"/></Relationships>
</file>

<file path=ppt/slides/_rels/slide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3.xml"/><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22.xml"/></Relationships>
</file>

<file path=ppt/slides/_rels/slide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23.xml"/></Relationships>
</file>

<file path=ppt/slides/_rels/slide9.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4.xml"/><Relationship Id="rId1" Type="http://schemas.openxmlformats.org/officeDocument/2006/relationships/slideLayout" Target="../slideLayouts/slideLayout23.xml"/><Relationship Id="rId5" Type="http://schemas.openxmlformats.org/officeDocument/2006/relationships/image" Target="../media/image9.png"/><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idx="4294967295"/>
          </p:nvPr>
        </p:nvSpPr>
        <p:spPr>
          <a:xfrm>
            <a:off x="714375" y="842863"/>
            <a:ext cx="7869237" cy="531812"/>
          </a:xfrm>
          <a:prstGeom prst="rect">
            <a:avLst/>
          </a:prstGeom>
        </p:spPr>
        <p:txBody>
          <a:bodyPr lIns="0">
            <a:noAutofit/>
          </a:bodyPr>
          <a:lstStyle/>
          <a:p>
            <a:pPr algn="l"/>
            <a:r>
              <a:rPr lang="en-US" sz="2800" b="1" dirty="0" smtClean="0">
                <a:latin typeface="Arial" panose="020B0604020202020204" pitchFamily="34" charset="0"/>
                <a:cs typeface="Arial" panose="020B0604020202020204" pitchFamily="34" charset="0"/>
              </a:rPr>
              <a:t>One Bank Research Agenda</a:t>
            </a:r>
            <a:endParaRPr lang="en-GB" sz="2800" b="1" dirty="0"/>
          </a:p>
        </p:txBody>
      </p:sp>
      <p:cxnSp>
        <p:nvCxnSpPr>
          <p:cNvPr id="5" name="Straight Connector 4"/>
          <p:cNvCxnSpPr/>
          <p:nvPr/>
        </p:nvCxnSpPr>
        <p:spPr>
          <a:xfrm>
            <a:off x="720725" y="559257"/>
            <a:ext cx="7704178" cy="1588"/>
          </a:xfrm>
          <a:prstGeom prst="line">
            <a:avLst/>
          </a:prstGeom>
          <a:ln w="6350">
            <a:solidFill>
              <a:srgbClr val="63B1E5"/>
            </a:solidFill>
          </a:ln>
          <a:effectLst/>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a:off x="714375" y="1745413"/>
            <a:ext cx="7704178" cy="1588"/>
          </a:xfrm>
          <a:prstGeom prst="line">
            <a:avLst/>
          </a:prstGeom>
          <a:ln w="6350">
            <a:solidFill>
              <a:srgbClr val="63B1E5"/>
            </a:solidFill>
          </a:ln>
          <a:effectLst/>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a:off x="714375" y="4416084"/>
            <a:ext cx="7704178" cy="1588"/>
          </a:xfrm>
          <a:prstGeom prst="line">
            <a:avLst/>
          </a:prstGeom>
          <a:ln w="6350">
            <a:solidFill>
              <a:srgbClr val="63B1E5"/>
            </a:solidFill>
          </a:ln>
          <a:effectLst/>
        </p:spPr>
        <p:style>
          <a:lnRef idx="2">
            <a:schemeClr val="accent1"/>
          </a:lnRef>
          <a:fillRef idx="0">
            <a:schemeClr val="accent1"/>
          </a:fillRef>
          <a:effectRef idx="1">
            <a:schemeClr val="accent1"/>
          </a:effectRef>
          <a:fontRef idx="minor">
            <a:schemeClr val="tx1"/>
          </a:fontRef>
        </p:style>
      </p:cxnSp>
      <p:sp>
        <p:nvSpPr>
          <p:cNvPr id="11" name="Subtitle 1"/>
          <p:cNvSpPr txBox="1">
            <a:spLocks/>
          </p:cNvSpPr>
          <p:nvPr/>
        </p:nvSpPr>
        <p:spPr>
          <a:xfrm>
            <a:off x="714375" y="2744196"/>
            <a:ext cx="7869237" cy="508000"/>
          </a:xfrm>
          <a:prstGeom prst="rect">
            <a:avLst/>
          </a:prstGeom>
        </p:spPr>
        <p:txBody>
          <a:bodyPr vert="horz" lIns="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2000" b="1" dirty="0" smtClean="0">
                <a:latin typeface="Arial" panose="020B0604020202020204" pitchFamily="34" charset="0"/>
                <a:cs typeface="Arial" panose="020B0604020202020204" pitchFamily="34" charset="0"/>
              </a:rPr>
              <a:t>Sujit Kapadia</a:t>
            </a:r>
            <a:endParaRPr lang="en-GB" sz="2000" dirty="0"/>
          </a:p>
        </p:txBody>
      </p:sp>
      <p:sp>
        <p:nvSpPr>
          <p:cNvPr id="12" name="Text Placeholder 5"/>
          <p:cNvSpPr txBox="1">
            <a:spLocks/>
          </p:cNvSpPr>
          <p:nvPr/>
        </p:nvSpPr>
        <p:spPr>
          <a:xfrm>
            <a:off x="714375" y="3172821"/>
            <a:ext cx="7869237" cy="381000"/>
          </a:xfrm>
          <a:prstGeom prst="rect">
            <a:avLst/>
          </a:prstGeom>
        </p:spPr>
        <p:txBody>
          <a:bodyPr vert="horz" lIns="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GB" sz="2000" dirty="0" smtClean="0">
                <a:latin typeface=""/>
              </a:rPr>
              <a:t>Head of Research, Bank of England</a:t>
            </a:r>
            <a:endParaRPr lang="en-GB" sz="2000" dirty="0">
              <a:latin typeface=""/>
            </a:endParaRPr>
          </a:p>
        </p:txBody>
      </p:sp>
      <p:pic>
        <p:nvPicPr>
          <p:cNvPr id="13" name="Picture 12"/>
          <p:cNvPicPr>
            <a:picLocks noChangeAspect="1"/>
          </p:cNvPicPr>
          <p:nvPr/>
        </p:nvPicPr>
        <p:blipFill>
          <a:blip r:embed="rId2"/>
          <a:stretch>
            <a:fillRect/>
          </a:stretch>
        </p:blipFill>
        <p:spPr>
          <a:xfrm>
            <a:off x="714375" y="3814802"/>
            <a:ext cx="7704139" cy="435651"/>
          </a:xfrm>
          <a:prstGeom prst="rect">
            <a:avLst/>
          </a:prstGeom>
        </p:spPr>
      </p:pic>
      <p:sp>
        <p:nvSpPr>
          <p:cNvPr id="20" name="Subtitle 1"/>
          <p:cNvSpPr txBox="1">
            <a:spLocks/>
          </p:cNvSpPr>
          <p:nvPr/>
        </p:nvSpPr>
        <p:spPr>
          <a:xfrm>
            <a:off x="714376" y="1801221"/>
            <a:ext cx="7869237" cy="508000"/>
          </a:xfrm>
          <a:prstGeom prst="rect">
            <a:avLst/>
          </a:prstGeom>
        </p:spPr>
        <p:txBody>
          <a:bodyPr vert="horz" lIns="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2000" b="1" smtClean="0">
                <a:latin typeface="Arial" panose="020B0604020202020204" pitchFamily="34" charset="0"/>
                <a:cs typeface="Arial" panose="020B0604020202020204" pitchFamily="34" charset="0"/>
              </a:rPr>
              <a:t>Andrew G Haldane</a:t>
            </a:r>
            <a:endParaRPr lang="en-GB" sz="2000" dirty="0"/>
          </a:p>
        </p:txBody>
      </p:sp>
      <p:sp>
        <p:nvSpPr>
          <p:cNvPr id="21" name="Text Placeholder 5"/>
          <p:cNvSpPr txBox="1">
            <a:spLocks/>
          </p:cNvSpPr>
          <p:nvPr/>
        </p:nvSpPr>
        <p:spPr>
          <a:xfrm>
            <a:off x="714376" y="2229846"/>
            <a:ext cx="7869237" cy="381000"/>
          </a:xfrm>
          <a:prstGeom prst="rect">
            <a:avLst/>
          </a:prstGeom>
        </p:spPr>
        <p:txBody>
          <a:bodyPr vert="horz" lIns="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Font typeface="Arial"/>
              <a:buNone/>
            </a:pPr>
            <a:r>
              <a:rPr lang="en-GB" sz="2000" smtClean="0"/>
              <a:t>Chief Economist, Bank of England</a:t>
            </a:r>
            <a:endParaRPr lang="en-GB" sz="2000" dirty="0"/>
          </a:p>
        </p:txBody>
      </p:sp>
    </p:spTree>
    <p:extLst>
      <p:ext uri="{BB962C8B-B14F-4D97-AF65-F5344CB8AC3E}">
        <p14:creationId xmlns:p14="http://schemas.microsoft.com/office/powerpoint/2010/main" val="107802933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idx="4294967295"/>
          </p:nvPr>
        </p:nvSpPr>
        <p:spPr>
          <a:xfrm>
            <a:off x="621447" y="450168"/>
            <a:ext cx="8229600" cy="857250"/>
          </a:xfrm>
          <a:prstGeom prst="rect">
            <a:avLst/>
          </a:prstGeom>
        </p:spPr>
        <p:txBody>
          <a:bodyPr>
            <a:normAutofit/>
          </a:bodyPr>
          <a:lstStyle/>
          <a:p>
            <a:pPr algn="l"/>
            <a:r>
              <a:rPr lang="en-GB" sz="2400" b="1" dirty="0" smtClean="0"/>
              <a:t>Key questions</a:t>
            </a:r>
            <a:endParaRPr lang="en-GB" sz="2400" b="1" dirty="0"/>
          </a:p>
        </p:txBody>
      </p:sp>
      <p:sp>
        <p:nvSpPr>
          <p:cNvPr id="7" name="Content Placeholder 6"/>
          <p:cNvSpPr>
            <a:spLocks noGrp="1"/>
          </p:cNvSpPr>
          <p:nvPr>
            <p:ph idx="4294967295"/>
          </p:nvPr>
        </p:nvSpPr>
        <p:spPr>
          <a:xfrm>
            <a:off x="620119" y="1285323"/>
            <a:ext cx="8229600" cy="3394075"/>
          </a:xfrm>
          <a:prstGeom prst="rect">
            <a:avLst/>
          </a:prstGeom>
        </p:spPr>
        <p:txBody>
          <a:bodyPr>
            <a:normAutofit/>
          </a:bodyPr>
          <a:lstStyle/>
          <a:p>
            <a:r>
              <a:rPr lang="en-US" sz="2000" dirty="0"/>
              <a:t>How should we evaluate the overall effects </a:t>
            </a:r>
            <a:r>
              <a:rPr lang="en-US" sz="2000" dirty="0" smtClean="0"/>
              <a:t>of </a:t>
            </a:r>
            <a:r>
              <a:rPr lang="en-GB" sz="2000" dirty="0"/>
              <a:t>regulatory change</a:t>
            </a:r>
            <a:r>
              <a:rPr lang="en-GB" sz="2000" dirty="0" smtClean="0"/>
              <a:t>?</a:t>
            </a:r>
          </a:p>
          <a:p>
            <a:r>
              <a:rPr lang="en-US" sz="2000" dirty="0"/>
              <a:t>What are the implications of regulatory reform for competition and the links between </a:t>
            </a:r>
            <a:r>
              <a:rPr lang="en-GB" sz="2000" dirty="0"/>
              <a:t>competition and financial stability?</a:t>
            </a:r>
          </a:p>
          <a:p>
            <a:r>
              <a:rPr lang="en-US" sz="2000" dirty="0" smtClean="0"/>
              <a:t>How </a:t>
            </a:r>
            <a:r>
              <a:rPr lang="en-US" sz="2000" dirty="0"/>
              <a:t>do financial institutions (</a:t>
            </a:r>
            <a:r>
              <a:rPr lang="en-US" sz="2000" dirty="0" smtClean="0"/>
              <a:t>including non-banks</a:t>
            </a:r>
            <a:r>
              <a:rPr lang="en-US" sz="2000" dirty="0"/>
              <a:t>) benefit from TBTF? </a:t>
            </a:r>
            <a:r>
              <a:rPr lang="en-US" sz="2000" dirty="0" smtClean="0"/>
              <a:t> How can we </a:t>
            </a:r>
            <a:r>
              <a:rPr lang="en-US" sz="2000" dirty="0"/>
              <a:t>measure TBTF subsidies for banks </a:t>
            </a:r>
            <a:r>
              <a:rPr lang="en-US" sz="2000" dirty="0" smtClean="0"/>
              <a:t>and </a:t>
            </a:r>
            <a:r>
              <a:rPr lang="en-GB" sz="2000" dirty="0" smtClean="0"/>
              <a:t>other </a:t>
            </a:r>
            <a:r>
              <a:rPr lang="en-GB" sz="2000" dirty="0"/>
              <a:t>institutions</a:t>
            </a:r>
            <a:r>
              <a:rPr lang="en-GB" sz="2000" dirty="0" smtClean="0"/>
              <a:t>?</a:t>
            </a:r>
          </a:p>
          <a:p>
            <a:r>
              <a:rPr lang="en-US" sz="2000" dirty="0" smtClean="0"/>
              <a:t>What </a:t>
            </a:r>
            <a:r>
              <a:rPr lang="en-US" sz="2000" dirty="0"/>
              <a:t>is the impact of the development </a:t>
            </a:r>
            <a:r>
              <a:rPr lang="en-US" sz="2000" dirty="0" smtClean="0"/>
              <a:t>of </a:t>
            </a:r>
            <a:r>
              <a:rPr lang="en-GB" sz="2000" dirty="0" smtClean="0"/>
              <a:t>resolution </a:t>
            </a:r>
            <a:r>
              <a:rPr lang="en-GB" sz="2000" dirty="0"/>
              <a:t>regimes for financial institutions </a:t>
            </a:r>
            <a:r>
              <a:rPr lang="en-GB" sz="2000" dirty="0" smtClean="0"/>
              <a:t>on </a:t>
            </a:r>
            <a:r>
              <a:rPr lang="en-US" sz="2000" dirty="0" smtClean="0"/>
              <a:t>regulatory </a:t>
            </a:r>
            <a:r>
              <a:rPr lang="en-US" sz="2000" dirty="0"/>
              <a:t>and supervisory arrangements </a:t>
            </a:r>
            <a:r>
              <a:rPr lang="en-US" sz="2000" dirty="0" smtClean="0"/>
              <a:t>for </a:t>
            </a:r>
            <a:r>
              <a:rPr lang="en-GB" sz="2000" dirty="0" smtClean="0"/>
              <a:t>these </a:t>
            </a:r>
            <a:r>
              <a:rPr lang="en-GB" sz="2000" dirty="0"/>
              <a:t>institutions?</a:t>
            </a:r>
            <a:endParaRPr lang="en-GB" sz="2000" dirty="0" smtClean="0">
              <a:latin typeface="Arial"/>
            </a:endParaRPr>
          </a:p>
        </p:txBody>
      </p:sp>
      <p:pic>
        <p:nvPicPr>
          <p:cNvPr id="12" name="Picture 11" descr="BoE logo_for_A4.eps"/>
          <p:cNvPicPr>
            <a:picLocks noChangeAspect="1"/>
          </p:cNvPicPr>
          <p:nvPr/>
        </p:nvPicPr>
        <p:blipFill>
          <a:blip r:embed="rId2"/>
          <a:stretch>
            <a:fillRect/>
          </a:stretch>
        </p:blipFill>
        <p:spPr>
          <a:xfrm>
            <a:off x="720693" y="4477844"/>
            <a:ext cx="1882401" cy="362754"/>
          </a:xfrm>
          <a:prstGeom prst="rect">
            <a:avLst/>
          </a:prstGeom>
        </p:spPr>
      </p:pic>
    </p:spTree>
    <p:extLst>
      <p:ext uri="{BB962C8B-B14F-4D97-AF65-F5344CB8AC3E}">
        <p14:creationId xmlns:p14="http://schemas.microsoft.com/office/powerpoint/2010/main" val="1377600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idx="4294967295"/>
          </p:nvPr>
        </p:nvSpPr>
        <p:spPr>
          <a:xfrm>
            <a:off x="621447" y="450168"/>
            <a:ext cx="8229600" cy="857250"/>
          </a:xfrm>
          <a:prstGeom prst="rect">
            <a:avLst/>
          </a:prstGeom>
        </p:spPr>
        <p:txBody>
          <a:bodyPr>
            <a:normAutofit/>
          </a:bodyPr>
          <a:lstStyle/>
          <a:p>
            <a:pPr algn="l"/>
            <a:r>
              <a:rPr lang="en-GB" sz="2400" b="1" dirty="0" smtClean="0"/>
              <a:t>Risks from NBFIs and possible policy responses</a:t>
            </a:r>
            <a:endParaRPr lang="en-GB" sz="2400" b="1" dirty="0"/>
          </a:p>
        </p:txBody>
      </p:sp>
      <p:sp>
        <p:nvSpPr>
          <p:cNvPr id="7" name="Content Placeholder 6"/>
          <p:cNvSpPr>
            <a:spLocks noGrp="1"/>
          </p:cNvSpPr>
          <p:nvPr>
            <p:ph idx="4294967295"/>
          </p:nvPr>
        </p:nvSpPr>
        <p:spPr>
          <a:xfrm>
            <a:off x="620119" y="1285323"/>
            <a:ext cx="8229600" cy="3394075"/>
          </a:xfrm>
          <a:prstGeom prst="rect">
            <a:avLst/>
          </a:prstGeom>
        </p:spPr>
        <p:txBody>
          <a:bodyPr>
            <a:normAutofit/>
          </a:bodyPr>
          <a:lstStyle/>
          <a:p>
            <a:pPr>
              <a:spcBef>
                <a:spcPts val="600"/>
              </a:spcBef>
            </a:pPr>
            <a:r>
              <a:rPr lang="en-GB" sz="2000" dirty="0" smtClean="0">
                <a:latin typeface="Arial"/>
              </a:rPr>
              <a:t>What are the risks from NBFIs and how can they be monitored?</a:t>
            </a:r>
          </a:p>
          <a:p>
            <a:pPr>
              <a:spcBef>
                <a:spcPts val="600"/>
              </a:spcBef>
            </a:pPr>
            <a:endParaRPr lang="en-GB" sz="2000" dirty="0">
              <a:latin typeface="Arial"/>
            </a:endParaRPr>
          </a:p>
          <a:p>
            <a:pPr>
              <a:spcBef>
                <a:spcPts val="600"/>
              </a:spcBef>
            </a:pPr>
            <a:r>
              <a:rPr lang="en-GB" sz="2000" dirty="0" smtClean="0">
                <a:latin typeface="Arial"/>
              </a:rPr>
              <a:t>The role of collateral and asset encumbrance</a:t>
            </a:r>
          </a:p>
          <a:p>
            <a:pPr>
              <a:spcBef>
                <a:spcPts val="600"/>
              </a:spcBef>
            </a:pPr>
            <a:endParaRPr lang="en-GB" sz="2000" dirty="0">
              <a:latin typeface="Arial"/>
            </a:endParaRPr>
          </a:p>
          <a:p>
            <a:pPr>
              <a:spcBef>
                <a:spcPts val="600"/>
              </a:spcBef>
            </a:pPr>
            <a:r>
              <a:rPr lang="en-GB" sz="2000" dirty="0" smtClean="0">
                <a:latin typeface="Arial"/>
              </a:rPr>
              <a:t>Developing diverse and resilient sources of market-based finance</a:t>
            </a:r>
          </a:p>
          <a:p>
            <a:pPr>
              <a:spcBef>
                <a:spcPts val="600"/>
              </a:spcBef>
            </a:pPr>
            <a:endParaRPr lang="en-GB" sz="2000" dirty="0" smtClean="0">
              <a:latin typeface="Arial"/>
            </a:endParaRPr>
          </a:p>
          <a:p>
            <a:pPr>
              <a:spcBef>
                <a:spcPts val="600"/>
              </a:spcBef>
            </a:pPr>
            <a:r>
              <a:rPr lang="en-GB" sz="2000" dirty="0" smtClean="0">
                <a:latin typeface="Arial"/>
              </a:rPr>
              <a:t>Building transparency and trust</a:t>
            </a:r>
            <a:endParaRPr lang="en-GB" sz="2000" dirty="0">
              <a:latin typeface="Arial"/>
            </a:endParaRPr>
          </a:p>
          <a:p>
            <a:pPr>
              <a:spcBef>
                <a:spcPts val="600"/>
              </a:spcBef>
            </a:pPr>
            <a:endParaRPr lang="en-GB" sz="2000" dirty="0" smtClean="0">
              <a:latin typeface="Arial"/>
            </a:endParaRPr>
          </a:p>
          <a:p>
            <a:pPr>
              <a:spcBef>
                <a:spcPts val="600"/>
              </a:spcBef>
            </a:pPr>
            <a:endParaRPr lang="en-GB" sz="2000" dirty="0" smtClean="0">
              <a:latin typeface="Arial"/>
            </a:endParaRPr>
          </a:p>
          <a:p>
            <a:pPr lvl="1">
              <a:spcBef>
                <a:spcPts val="600"/>
              </a:spcBef>
            </a:pPr>
            <a:endParaRPr lang="en-GB" sz="1800" dirty="0" smtClean="0">
              <a:latin typeface="Arial"/>
            </a:endParaRPr>
          </a:p>
        </p:txBody>
      </p:sp>
      <p:pic>
        <p:nvPicPr>
          <p:cNvPr id="12" name="Picture 11" descr="BoE logo_for_A4.eps"/>
          <p:cNvPicPr>
            <a:picLocks noChangeAspect="1"/>
          </p:cNvPicPr>
          <p:nvPr/>
        </p:nvPicPr>
        <p:blipFill>
          <a:blip r:embed="rId2"/>
          <a:stretch>
            <a:fillRect/>
          </a:stretch>
        </p:blipFill>
        <p:spPr>
          <a:xfrm>
            <a:off x="720693" y="4477844"/>
            <a:ext cx="1882401" cy="362754"/>
          </a:xfrm>
          <a:prstGeom prst="rect">
            <a:avLst/>
          </a:prstGeom>
        </p:spPr>
      </p:pic>
    </p:spTree>
    <p:extLst>
      <p:ext uri="{BB962C8B-B14F-4D97-AF65-F5344CB8AC3E}">
        <p14:creationId xmlns:p14="http://schemas.microsoft.com/office/powerpoint/2010/main" val="316860831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idx="4294967295"/>
          </p:nvPr>
        </p:nvSpPr>
        <p:spPr>
          <a:xfrm>
            <a:off x="621447" y="450168"/>
            <a:ext cx="8229600" cy="857250"/>
          </a:xfrm>
          <a:prstGeom prst="rect">
            <a:avLst/>
          </a:prstGeom>
        </p:spPr>
        <p:txBody>
          <a:bodyPr>
            <a:normAutofit/>
          </a:bodyPr>
          <a:lstStyle/>
          <a:p>
            <a:pPr algn="l"/>
            <a:r>
              <a:rPr lang="en-GB" sz="2400" b="1" dirty="0" smtClean="0"/>
              <a:t>Complexity and the design of regulation</a:t>
            </a:r>
            <a:endParaRPr lang="en-GB" sz="2400" b="1" dirty="0"/>
          </a:p>
        </p:txBody>
      </p:sp>
      <p:sp>
        <p:nvSpPr>
          <p:cNvPr id="7" name="Content Placeholder 6"/>
          <p:cNvSpPr>
            <a:spLocks noGrp="1"/>
          </p:cNvSpPr>
          <p:nvPr>
            <p:ph idx="4294967295"/>
          </p:nvPr>
        </p:nvSpPr>
        <p:spPr>
          <a:xfrm>
            <a:off x="620119" y="1285323"/>
            <a:ext cx="8229600" cy="3394075"/>
          </a:xfrm>
          <a:prstGeom prst="rect">
            <a:avLst/>
          </a:prstGeom>
        </p:spPr>
        <p:txBody>
          <a:bodyPr>
            <a:normAutofit/>
          </a:bodyPr>
          <a:lstStyle/>
          <a:p>
            <a:pPr>
              <a:spcBef>
                <a:spcPts val="600"/>
              </a:spcBef>
            </a:pPr>
            <a:r>
              <a:rPr lang="en-GB" sz="2000" dirty="0" smtClean="0">
                <a:latin typeface="Arial"/>
              </a:rPr>
              <a:t>Institutional structure and ring-fencing</a:t>
            </a:r>
          </a:p>
          <a:p>
            <a:pPr>
              <a:spcBef>
                <a:spcPts val="600"/>
              </a:spcBef>
            </a:pPr>
            <a:endParaRPr lang="en-GB" sz="2000" dirty="0">
              <a:latin typeface="Arial"/>
            </a:endParaRPr>
          </a:p>
          <a:p>
            <a:pPr>
              <a:spcBef>
                <a:spcPts val="600"/>
              </a:spcBef>
            </a:pPr>
            <a:r>
              <a:rPr lang="en-GB" sz="2000" dirty="0" smtClean="0">
                <a:latin typeface="Arial"/>
              </a:rPr>
              <a:t>The network of interconnections</a:t>
            </a:r>
          </a:p>
          <a:p>
            <a:pPr>
              <a:spcBef>
                <a:spcPts val="600"/>
              </a:spcBef>
            </a:pPr>
            <a:endParaRPr lang="en-GB" sz="2000" dirty="0">
              <a:latin typeface="Arial"/>
            </a:endParaRPr>
          </a:p>
          <a:p>
            <a:pPr>
              <a:spcBef>
                <a:spcPts val="600"/>
              </a:spcBef>
            </a:pPr>
            <a:r>
              <a:rPr lang="en-GB" sz="2000" dirty="0" smtClean="0">
                <a:latin typeface="Arial"/>
              </a:rPr>
              <a:t>Complexity of system</a:t>
            </a:r>
          </a:p>
          <a:p>
            <a:pPr>
              <a:spcBef>
                <a:spcPts val="600"/>
              </a:spcBef>
            </a:pPr>
            <a:endParaRPr lang="en-GB" sz="2000" dirty="0">
              <a:latin typeface="Arial"/>
            </a:endParaRPr>
          </a:p>
          <a:p>
            <a:pPr>
              <a:spcBef>
                <a:spcPts val="600"/>
              </a:spcBef>
            </a:pPr>
            <a:r>
              <a:rPr lang="en-GB" sz="2000" dirty="0" smtClean="0">
                <a:latin typeface="Arial"/>
              </a:rPr>
              <a:t>Regulatory response</a:t>
            </a:r>
          </a:p>
        </p:txBody>
      </p:sp>
      <p:pic>
        <p:nvPicPr>
          <p:cNvPr id="12" name="Picture 11" descr="BoE logo_for_A4.eps"/>
          <p:cNvPicPr>
            <a:picLocks noChangeAspect="1"/>
          </p:cNvPicPr>
          <p:nvPr/>
        </p:nvPicPr>
        <p:blipFill>
          <a:blip r:embed="rId2"/>
          <a:stretch>
            <a:fillRect/>
          </a:stretch>
        </p:blipFill>
        <p:spPr>
          <a:xfrm>
            <a:off x="720693" y="4477844"/>
            <a:ext cx="1882401" cy="362754"/>
          </a:xfrm>
          <a:prstGeom prst="rect">
            <a:avLst/>
          </a:prstGeom>
        </p:spPr>
      </p:pic>
    </p:spTree>
    <p:extLst>
      <p:ext uri="{BB962C8B-B14F-4D97-AF65-F5344CB8AC3E}">
        <p14:creationId xmlns:p14="http://schemas.microsoft.com/office/powerpoint/2010/main" val="316860831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4"/>
          <p:cNvSpPr>
            <a:spLocks noChangeArrowheads="1"/>
          </p:cNvSpPr>
          <p:nvPr/>
        </p:nvSpPr>
        <p:spPr bwMode="auto">
          <a:xfrm>
            <a:off x="179388" y="3933649"/>
            <a:ext cx="8856662" cy="1169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marL="265113" indent="-265113" algn="l">
              <a:spcBef>
                <a:spcPct val="0"/>
              </a:spcBef>
              <a:buFontTx/>
              <a:buNone/>
            </a:pPr>
            <a:r>
              <a:rPr lang="en-GB" sz="1000" dirty="0" smtClean="0">
                <a:solidFill>
                  <a:srgbClr val="000000"/>
                </a:solidFill>
              </a:rPr>
              <a:t>Source:  FSA regulatory </a:t>
            </a:r>
            <a:r>
              <a:rPr lang="en-GB" sz="1000" dirty="0" smtClean="0">
                <a:solidFill>
                  <a:srgbClr val="000000"/>
                </a:solidFill>
              </a:rPr>
              <a:t>returns</a:t>
            </a:r>
            <a:endParaRPr lang="en-GB" sz="1000" dirty="0" smtClean="0">
              <a:solidFill>
                <a:srgbClr val="000000"/>
              </a:solidFill>
            </a:endParaRPr>
          </a:p>
          <a:p>
            <a:pPr marL="265113" indent="-265113" algn="l">
              <a:spcBef>
                <a:spcPct val="0"/>
              </a:spcBef>
              <a:buFontTx/>
              <a:buNone/>
            </a:pPr>
            <a:r>
              <a:rPr lang="en-GB" sz="1000" dirty="0" smtClean="0">
                <a:solidFill>
                  <a:srgbClr val="000000"/>
                </a:solidFill>
              </a:rPr>
              <a:t>(a)	A large exposure is one that exceeds 10% of a lending bank’s eligible capital during a period.  Eligible capital is defined as Tier 1 plus Tier 2 capital, minus regulatory deductions.  </a:t>
            </a:r>
          </a:p>
          <a:p>
            <a:pPr marL="265113" indent="-265113" algn="l">
              <a:spcBef>
                <a:spcPct val="0"/>
              </a:spcBef>
              <a:buFontTx/>
              <a:buNone/>
            </a:pPr>
            <a:r>
              <a:rPr lang="en-GB" sz="1000" dirty="0" smtClean="0">
                <a:solidFill>
                  <a:srgbClr val="000000"/>
                </a:solidFill>
              </a:rPr>
              <a:t>(b)	Each node represents a bank in the United Kingdom.  The size of each node is scaled in proportion to the sum of (1) the total value of exposures to a bank, and (2) the total value of exposures of the bank to others in the network.  The thickness of a line is proportionate to the value of a single bilateral exposure.</a:t>
            </a:r>
          </a:p>
          <a:p>
            <a:pPr marL="265113" indent="-265113" algn="l">
              <a:spcBef>
                <a:spcPct val="0"/>
              </a:spcBef>
              <a:buFontTx/>
              <a:buNone/>
            </a:pPr>
            <a:r>
              <a:rPr lang="en-GB" sz="1000" dirty="0" smtClean="0">
                <a:solidFill>
                  <a:srgbClr val="000000"/>
                </a:solidFill>
              </a:rPr>
              <a:t>(c)	Based on 2006 Q4 data.</a:t>
            </a:r>
          </a:p>
        </p:txBody>
      </p:sp>
      <p:pic>
        <p:nvPicPr>
          <p:cNvPr id="11"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2070100" y="1084660"/>
            <a:ext cx="5132388" cy="3002756"/>
          </a:xfrm>
          <a:prstGeom prst="rect">
            <a:avLst/>
          </a:prstGeom>
        </p:spPr>
      </p:pic>
      <p:sp>
        <p:nvSpPr>
          <p:cNvPr id="16" name="Title 5"/>
          <p:cNvSpPr txBox="1">
            <a:spLocks/>
          </p:cNvSpPr>
          <p:nvPr/>
        </p:nvSpPr>
        <p:spPr>
          <a:xfrm>
            <a:off x="621447" y="450168"/>
            <a:ext cx="8229600" cy="85725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GB" sz="2400" b="1" dirty="0" smtClean="0"/>
              <a:t>Network of </a:t>
            </a:r>
            <a:r>
              <a:rPr lang="en-GB" sz="2400" b="1" dirty="0">
                <a:solidFill>
                  <a:srgbClr val="000000"/>
                </a:solidFill>
              </a:rPr>
              <a:t>large exposures</a:t>
            </a:r>
            <a:r>
              <a:rPr lang="en-GB" sz="2400" b="1" baseline="30000" dirty="0">
                <a:solidFill>
                  <a:srgbClr val="000000"/>
                </a:solidFill>
              </a:rPr>
              <a:t>(a)</a:t>
            </a:r>
            <a:r>
              <a:rPr lang="en-GB" sz="2400" b="1" dirty="0">
                <a:solidFill>
                  <a:srgbClr val="000000"/>
                </a:solidFill>
              </a:rPr>
              <a:t> between UK banks</a:t>
            </a:r>
            <a:r>
              <a:rPr lang="en-GB" sz="2400" b="1" baseline="30000" dirty="0">
                <a:solidFill>
                  <a:srgbClr val="000000"/>
                </a:solidFill>
              </a:rPr>
              <a:t>(b)(c</a:t>
            </a:r>
            <a:r>
              <a:rPr lang="en-GB" sz="2400" b="1" baseline="30000" dirty="0" smtClean="0">
                <a:solidFill>
                  <a:srgbClr val="000000"/>
                </a:solidFill>
              </a:rPr>
              <a:t>)</a:t>
            </a:r>
            <a:endParaRPr lang="en-GB" sz="2400" b="1" dirty="0"/>
          </a:p>
        </p:txBody>
      </p:sp>
    </p:spTree>
    <p:extLst>
      <p:ext uri="{BB962C8B-B14F-4D97-AF65-F5344CB8AC3E}">
        <p14:creationId xmlns:p14="http://schemas.microsoft.com/office/powerpoint/2010/main" val="241254452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idx="4294967295"/>
          </p:nvPr>
        </p:nvSpPr>
        <p:spPr>
          <a:xfrm>
            <a:off x="621447" y="450168"/>
            <a:ext cx="8229600" cy="857250"/>
          </a:xfrm>
          <a:prstGeom prst="rect">
            <a:avLst/>
          </a:prstGeom>
        </p:spPr>
        <p:txBody>
          <a:bodyPr>
            <a:normAutofit/>
          </a:bodyPr>
          <a:lstStyle/>
          <a:p>
            <a:pPr algn="l"/>
            <a:r>
              <a:rPr lang="en-US" sz="2400" b="1" dirty="0"/>
              <a:t>Epidemiology: ‘Tipping Points’ and ‘Super-spreaders’</a:t>
            </a:r>
            <a:endParaRPr lang="en-GB" sz="2400" b="1" dirty="0"/>
          </a:p>
        </p:txBody>
      </p:sp>
      <p:sp>
        <p:nvSpPr>
          <p:cNvPr id="7" name="Content Placeholder 6"/>
          <p:cNvSpPr>
            <a:spLocks noGrp="1"/>
          </p:cNvSpPr>
          <p:nvPr>
            <p:ph idx="4294967295"/>
          </p:nvPr>
        </p:nvSpPr>
        <p:spPr>
          <a:xfrm>
            <a:off x="620119" y="1285323"/>
            <a:ext cx="8229600" cy="3394075"/>
          </a:xfrm>
          <a:prstGeom prst="rect">
            <a:avLst/>
          </a:prstGeom>
        </p:spPr>
        <p:txBody>
          <a:bodyPr>
            <a:normAutofit/>
          </a:bodyPr>
          <a:lstStyle/>
          <a:p>
            <a:pPr>
              <a:spcBef>
                <a:spcPts val="600"/>
              </a:spcBef>
            </a:pPr>
            <a:r>
              <a:rPr lang="en-US" sz="2000" dirty="0"/>
              <a:t>When will a disease spread through a population?</a:t>
            </a:r>
          </a:p>
          <a:p>
            <a:pPr>
              <a:spcBef>
                <a:spcPts val="600"/>
              </a:spcBef>
            </a:pPr>
            <a:endParaRPr lang="en-US" sz="2000" dirty="0"/>
          </a:p>
          <a:p>
            <a:pPr>
              <a:spcBef>
                <a:spcPts val="600"/>
              </a:spcBef>
            </a:pPr>
            <a:r>
              <a:rPr lang="en-US" sz="2000" dirty="0"/>
              <a:t>Suppose everyone spreads the disease to 1 in 10 of their friends: </a:t>
            </a:r>
          </a:p>
          <a:p>
            <a:pPr lvl="1">
              <a:spcBef>
                <a:spcPts val="600"/>
              </a:spcBef>
            </a:pPr>
            <a:r>
              <a:rPr lang="en-US" sz="1600" dirty="0"/>
              <a:t>If everyone has exactly 9 friends, the disease will die out</a:t>
            </a:r>
          </a:p>
          <a:p>
            <a:pPr lvl="1">
              <a:spcBef>
                <a:spcPts val="600"/>
              </a:spcBef>
            </a:pPr>
            <a:r>
              <a:rPr lang="en-US" sz="1600" dirty="0"/>
              <a:t>But if everyone has exactly 11 friends, it will go viral</a:t>
            </a:r>
          </a:p>
        </p:txBody>
      </p:sp>
    </p:spTree>
    <p:extLst>
      <p:ext uri="{BB962C8B-B14F-4D97-AF65-F5344CB8AC3E}">
        <p14:creationId xmlns:p14="http://schemas.microsoft.com/office/powerpoint/2010/main" val="2796193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idx="4294967295"/>
          </p:nvPr>
        </p:nvSpPr>
        <p:spPr>
          <a:xfrm>
            <a:off x="621447" y="450168"/>
            <a:ext cx="8229600" cy="857250"/>
          </a:xfrm>
          <a:prstGeom prst="rect">
            <a:avLst/>
          </a:prstGeom>
        </p:spPr>
        <p:txBody>
          <a:bodyPr>
            <a:normAutofit/>
          </a:bodyPr>
          <a:lstStyle/>
          <a:p>
            <a:pPr algn="l"/>
            <a:r>
              <a:rPr lang="en-US" sz="2400" b="1" dirty="0"/>
              <a:t>Epidemiology: ‘Tipping Points’ and ‘Super-spreaders’</a:t>
            </a:r>
            <a:endParaRPr lang="en-GB" sz="2400" b="1" dirty="0"/>
          </a:p>
        </p:txBody>
      </p:sp>
      <p:sp>
        <p:nvSpPr>
          <p:cNvPr id="7" name="Content Placeholder 6"/>
          <p:cNvSpPr>
            <a:spLocks noGrp="1"/>
          </p:cNvSpPr>
          <p:nvPr>
            <p:ph idx="4294967295"/>
          </p:nvPr>
        </p:nvSpPr>
        <p:spPr>
          <a:xfrm>
            <a:off x="620119" y="1285323"/>
            <a:ext cx="8229600" cy="3394075"/>
          </a:xfrm>
          <a:prstGeom prst="rect">
            <a:avLst/>
          </a:prstGeom>
        </p:spPr>
        <p:txBody>
          <a:bodyPr>
            <a:normAutofit/>
          </a:bodyPr>
          <a:lstStyle/>
          <a:p>
            <a:pPr>
              <a:spcBef>
                <a:spcPts val="600"/>
              </a:spcBef>
            </a:pPr>
            <a:r>
              <a:rPr lang="en-US" sz="2000" dirty="0"/>
              <a:t>In reality, some are better connected than others.</a:t>
            </a:r>
          </a:p>
          <a:p>
            <a:pPr lvl="1">
              <a:spcBef>
                <a:spcPts val="600"/>
              </a:spcBef>
            </a:pPr>
            <a:r>
              <a:rPr lang="en-US" sz="1600" dirty="0"/>
              <a:t>People with more friends spread the disease more widely.</a:t>
            </a:r>
          </a:p>
          <a:p>
            <a:pPr lvl="1">
              <a:spcBef>
                <a:spcPts val="600"/>
              </a:spcBef>
            </a:pPr>
            <a:r>
              <a:rPr lang="en-US" sz="1600" dirty="0"/>
              <a:t>But they are also more likely to catch it in the first place, since they have many friends to catch it from.</a:t>
            </a:r>
          </a:p>
          <a:p>
            <a:pPr>
              <a:spcBef>
                <a:spcPts val="600"/>
              </a:spcBef>
            </a:pPr>
            <a:r>
              <a:rPr lang="en-US" sz="2000" dirty="0" smtClean="0"/>
              <a:t>Connectivity </a:t>
            </a:r>
            <a:r>
              <a:rPr lang="en-US" sz="2000" dirty="0"/>
              <a:t>enters twice. A person with 10 friends is 10x10 = 100 times </a:t>
            </a:r>
            <a:r>
              <a:rPr lang="en-US" sz="2000" dirty="0" smtClean="0"/>
              <a:t>as important </a:t>
            </a:r>
            <a:r>
              <a:rPr lang="en-US" sz="2000" dirty="0"/>
              <a:t>in spreading </a:t>
            </a:r>
            <a:r>
              <a:rPr lang="en-US" sz="2000" dirty="0" smtClean="0"/>
              <a:t>the disease than </a:t>
            </a:r>
            <a:r>
              <a:rPr lang="en-US" sz="2000" dirty="0"/>
              <a:t>someone with 1 friend.</a:t>
            </a:r>
          </a:p>
          <a:p>
            <a:pPr>
              <a:spcBef>
                <a:spcPts val="600"/>
              </a:spcBef>
            </a:pPr>
            <a:r>
              <a:rPr lang="en-US" sz="2000" dirty="0"/>
              <a:t>Highly connected ‘super-spreaders’ are key to the propagation of contagion.</a:t>
            </a:r>
          </a:p>
          <a:p>
            <a:pPr>
              <a:spcBef>
                <a:spcPts val="600"/>
              </a:spcBef>
            </a:pPr>
            <a:r>
              <a:rPr lang="en-US" sz="2000" dirty="0" smtClean="0"/>
              <a:t>Policy: </a:t>
            </a:r>
            <a:r>
              <a:rPr lang="en-US" sz="2000" dirty="0"/>
              <a:t>target super-spreaders (</a:t>
            </a:r>
            <a:r>
              <a:rPr lang="en-US" sz="2000" dirty="0" err="1"/>
              <a:t>eg</a:t>
            </a:r>
            <a:r>
              <a:rPr lang="en-US" sz="2000" dirty="0"/>
              <a:t> vaccines, education </a:t>
            </a:r>
            <a:r>
              <a:rPr lang="en-US" sz="2000" dirty="0" err="1"/>
              <a:t>programmes</a:t>
            </a:r>
            <a:r>
              <a:rPr lang="en-US" sz="2000" dirty="0"/>
              <a:t>)</a:t>
            </a:r>
          </a:p>
        </p:txBody>
      </p:sp>
    </p:spTree>
    <p:extLst>
      <p:ext uri="{BB962C8B-B14F-4D97-AF65-F5344CB8AC3E}">
        <p14:creationId xmlns:p14="http://schemas.microsoft.com/office/powerpoint/2010/main" val="2072969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idx="4294967295"/>
          </p:nvPr>
        </p:nvSpPr>
        <p:spPr>
          <a:xfrm>
            <a:off x="714375" y="842863"/>
            <a:ext cx="7869237" cy="531812"/>
          </a:xfrm>
          <a:prstGeom prst="rect">
            <a:avLst/>
          </a:prstGeom>
        </p:spPr>
        <p:txBody>
          <a:bodyPr lIns="0">
            <a:noAutofit/>
          </a:bodyPr>
          <a:lstStyle/>
          <a:p>
            <a:r>
              <a:rPr lang="en-US" sz="2800" dirty="0">
                <a:latin typeface="Arial" panose="020B0604020202020204" pitchFamily="34" charset="0"/>
                <a:cs typeface="Arial" panose="020B0604020202020204" pitchFamily="34" charset="0"/>
              </a:rPr>
              <a:t>Policy </a:t>
            </a:r>
            <a:r>
              <a:rPr lang="en-US" sz="2800" dirty="0" err="1">
                <a:latin typeface="Arial" panose="020B0604020202020204" pitchFamily="34" charset="0"/>
                <a:cs typeface="Arial" panose="020B0604020202020204" pitchFamily="34" charset="0"/>
              </a:rPr>
              <a:t>operationalisation</a:t>
            </a:r>
            <a:r>
              <a:rPr lang="en-US" sz="2800" dirty="0">
                <a:latin typeface="Arial" panose="020B0604020202020204" pitchFamily="34" charset="0"/>
                <a:cs typeface="Arial" panose="020B0604020202020204" pitchFamily="34" charset="0"/>
              </a:rPr>
              <a:t> and communication</a:t>
            </a:r>
            <a:endParaRPr lang="en-GB" sz="2800" b="1" dirty="0"/>
          </a:p>
        </p:txBody>
      </p:sp>
      <p:cxnSp>
        <p:nvCxnSpPr>
          <p:cNvPr id="5" name="Straight Connector 4"/>
          <p:cNvCxnSpPr/>
          <p:nvPr/>
        </p:nvCxnSpPr>
        <p:spPr>
          <a:xfrm>
            <a:off x="720725" y="559257"/>
            <a:ext cx="7704178" cy="1588"/>
          </a:xfrm>
          <a:prstGeom prst="line">
            <a:avLst/>
          </a:prstGeom>
          <a:ln w="6350">
            <a:solidFill>
              <a:srgbClr val="7AB800"/>
            </a:solidFill>
          </a:ln>
          <a:effectLst/>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a:off x="714375" y="1745413"/>
            <a:ext cx="7704178" cy="1588"/>
          </a:xfrm>
          <a:prstGeom prst="line">
            <a:avLst/>
          </a:prstGeom>
          <a:ln w="6350">
            <a:solidFill>
              <a:srgbClr val="7AB800"/>
            </a:solidFill>
          </a:ln>
          <a:effectLst/>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a:off x="714375" y="4416084"/>
            <a:ext cx="7704178" cy="1588"/>
          </a:xfrm>
          <a:prstGeom prst="line">
            <a:avLst/>
          </a:prstGeom>
          <a:ln w="6350">
            <a:solidFill>
              <a:srgbClr val="7AB800"/>
            </a:solidFill>
          </a:ln>
          <a:effectLst/>
        </p:spPr>
        <p:style>
          <a:lnRef idx="2">
            <a:schemeClr val="accent1"/>
          </a:lnRef>
          <a:fillRef idx="0">
            <a:schemeClr val="accent1"/>
          </a:fillRef>
          <a:effectRef idx="1">
            <a:schemeClr val="accent1"/>
          </a:effectRef>
          <a:fontRef idx="minor">
            <a:schemeClr val="tx1"/>
          </a:fontRef>
        </p:style>
      </p:cxnSp>
      <p:pic>
        <p:nvPicPr>
          <p:cNvPr id="7" name="Picture 6"/>
          <p:cNvPicPr>
            <a:picLocks noChangeAspect="1"/>
          </p:cNvPicPr>
          <p:nvPr/>
        </p:nvPicPr>
        <p:blipFill>
          <a:blip r:embed="rId2"/>
          <a:stretch>
            <a:fillRect/>
          </a:stretch>
        </p:blipFill>
        <p:spPr>
          <a:xfrm>
            <a:off x="6488113" y="3632200"/>
            <a:ext cx="1930400" cy="571500"/>
          </a:xfrm>
          <a:prstGeom prst="rect">
            <a:avLst/>
          </a:prstGeom>
        </p:spPr>
      </p:pic>
    </p:spTree>
    <p:extLst>
      <p:ext uri="{BB962C8B-B14F-4D97-AF65-F5344CB8AC3E}">
        <p14:creationId xmlns:p14="http://schemas.microsoft.com/office/powerpoint/2010/main" val="150264422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idx="4294967295"/>
          </p:nvPr>
        </p:nvSpPr>
        <p:spPr>
          <a:xfrm>
            <a:off x="621447" y="646113"/>
            <a:ext cx="8229600" cy="857250"/>
          </a:xfrm>
          <a:prstGeom prst="rect">
            <a:avLst/>
          </a:prstGeom>
        </p:spPr>
        <p:txBody>
          <a:bodyPr>
            <a:normAutofit/>
          </a:bodyPr>
          <a:lstStyle/>
          <a:p>
            <a:pPr algn="l"/>
            <a:r>
              <a:rPr lang="en-GB" sz="2400" b="1" dirty="0" smtClean="0"/>
              <a:t>Judgment-based supervision</a:t>
            </a:r>
            <a:endParaRPr lang="en-GB" sz="2400" b="1" dirty="0"/>
          </a:p>
        </p:txBody>
      </p:sp>
      <p:sp>
        <p:nvSpPr>
          <p:cNvPr id="7" name="Content Placeholder 6"/>
          <p:cNvSpPr>
            <a:spLocks noGrp="1"/>
          </p:cNvSpPr>
          <p:nvPr>
            <p:ph idx="4294967295"/>
          </p:nvPr>
        </p:nvSpPr>
        <p:spPr>
          <a:xfrm>
            <a:off x="620119" y="1285323"/>
            <a:ext cx="4686667" cy="3394075"/>
          </a:xfrm>
          <a:prstGeom prst="rect">
            <a:avLst/>
          </a:prstGeom>
        </p:spPr>
        <p:txBody>
          <a:bodyPr>
            <a:normAutofit/>
          </a:bodyPr>
          <a:lstStyle/>
          <a:p>
            <a:pPr marL="0" indent="0">
              <a:spcBef>
                <a:spcPts val="600"/>
              </a:spcBef>
              <a:buNone/>
            </a:pPr>
            <a:r>
              <a:rPr lang="en-GB" sz="1800" dirty="0" smtClean="0">
                <a:latin typeface="Arial"/>
              </a:rPr>
              <a:t>Contributions of research</a:t>
            </a:r>
          </a:p>
          <a:p>
            <a:pPr>
              <a:spcBef>
                <a:spcPts val="600"/>
              </a:spcBef>
            </a:pPr>
            <a:r>
              <a:rPr lang="en-GB" sz="1800" dirty="0" smtClean="0">
                <a:latin typeface="Arial"/>
              </a:rPr>
              <a:t>Rules versus ‘discretion’</a:t>
            </a:r>
          </a:p>
          <a:p>
            <a:pPr>
              <a:spcBef>
                <a:spcPts val="600"/>
              </a:spcBef>
            </a:pPr>
            <a:r>
              <a:rPr lang="en-GB" sz="1800" dirty="0" smtClean="0">
                <a:latin typeface="Arial"/>
              </a:rPr>
              <a:t>Cognitive biases</a:t>
            </a:r>
          </a:p>
          <a:p>
            <a:pPr marL="0" indent="0">
              <a:spcBef>
                <a:spcPts val="600"/>
              </a:spcBef>
              <a:buNone/>
            </a:pPr>
            <a:endParaRPr lang="en-GB" sz="1800" dirty="0" smtClean="0">
              <a:latin typeface="Arial"/>
            </a:endParaRPr>
          </a:p>
          <a:p>
            <a:pPr marL="0" indent="0">
              <a:spcBef>
                <a:spcPts val="600"/>
              </a:spcBef>
              <a:buNone/>
            </a:pPr>
            <a:r>
              <a:rPr lang="en-GB" sz="1800" dirty="0" smtClean="0">
                <a:latin typeface="Arial"/>
              </a:rPr>
              <a:t>Future challenges</a:t>
            </a:r>
          </a:p>
          <a:p>
            <a:pPr>
              <a:spcBef>
                <a:spcPts val="600"/>
              </a:spcBef>
            </a:pPr>
            <a:r>
              <a:rPr lang="en-GB" sz="1800" dirty="0" smtClean="0">
                <a:latin typeface="Arial"/>
              </a:rPr>
              <a:t>Harnessing heuristics</a:t>
            </a:r>
          </a:p>
          <a:p>
            <a:pPr>
              <a:spcBef>
                <a:spcPts val="600"/>
              </a:spcBef>
            </a:pPr>
            <a:r>
              <a:rPr lang="en-GB" sz="1800" dirty="0" smtClean="0">
                <a:latin typeface="Arial"/>
              </a:rPr>
              <a:t>Interdisciplinary lessons</a:t>
            </a:r>
          </a:p>
          <a:p>
            <a:pPr>
              <a:spcBef>
                <a:spcPts val="600"/>
              </a:spcBef>
            </a:pPr>
            <a:endParaRPr lang="en-GB" sz="1800" dirty="0" smtClean="0">
              <a:latin typeface="Arial"/>
            </a:endParaRPr>
          </a:p>
        </p:txBody>
      </p:sp>
      <p:pic>
        <p:nvPicPr>
          <p:cNvPr id="12" name="Picture 11" descr="BoE logo_for_A4.eps"/>
          <p:cNvPicPr>
            <a:picLocks noChangeAspect="1"/>
          </p:cNvPicPr>
          <p:nvPr/>
        </p:nvPicPr>
        <p:blipFill>
          <a:blip r:embed="rId2"/>
          <a:stretch>
            <a:fillRect/>
          </a:stretch>
        </p:blipFill>
        <p:spPr>
          <a:xfrm>
            <a:off x="720693" y="4477844"/>
            <a:ext cx="1882401" cy="362754"/>
          </a:xfrm>
          <a:prstGeom prst="rect">
            <a:avLst/>
          </a:prstGeom>
        </p:spPr>
      </p:pic>
    </p:spTree>
    <p:extLst>
      <p:ext uri="{BB962C8B-B14F-4D97-AF65-F5344CB8AC3E}">
        <p14:creationId xmlns:p14="http://schemas.microsoft.com/office/powerpoint/2010/main" val="2357698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Line 2"/>
          <p:cNvSpPr>
            <a:spLocks noChangeShapeType="1"/>
          </p:cNvSpPr>
          <p:nvPr/>
        </p:nvSpPr>
        <p:spPr bwMode="auto">
          <a:xfrm flipH="1">
            <a:off x="3776670" y="1293022"/>
            <a:ext cx="1144587" cy="679847"/>
          </a:xfrm>
          <a:prstGeom prst="line">
            <a:avLst/>
          </a:prstGeom>
          <a:noFill/>
          <a:ln w="38100">
            <a:solidFill>
              <a:schemeClr val="accent1"/>
            </a:solidFill>
            <a:round/>
            <a:headEnd/>
            <a:tailEnd/>
          </a:ln>
          <a:extLst>
            <a:ext uri="{909E8E84-426E-40DD-AFC4-6F175D3DCCD1}">
              <a14:hiddenFill xmlns:a14="http://schemas.microsoft.com/office/drawing/2010/main">
                <a:noFill/>
              </a14:hiddenFill>
            </a:ext>
          </a:extLst>
        </p:spPr>
        <p:txBody>
          <a:bodyPr wrap="none" anchor="ctr"/>
          <a:lstStyle/>
          <a:p>
            <a:pPr>
              <a:buFontTx/>
              <a:buNone/>
            </a:pPr>
            <a:endParaRPr lang="en-GB">
              <a:solidFill>
                <a:srgbClr val="000000"/>
              </a:solidFill>
            </a:endParaRPr>
          </a:p>
        </p:txBody>
      </p:sp>
      <p:sp>
        <p:nvSpPr>
          <p:cNvPr id="60419" name="Line 3"/>
          <p:cNvSpPr>
            <a:spLocks noChangeShapeType="1"/>
          </p:cNvSpPr>
          <p:nvPr/>
        </p:nvSpPr>
        <p:spPr bwMode="auto">
          <a:xfrm>
            <a:off x="4908550" y="1291831"/>
            <a:ext cx="1144588" cy="679847"/>
          </a:xfrm>
          <a:prstGeom prst="line">
            <a:avLst/>
          </a:prstGeom>
          <a:noFill/>
          <a:ln w="38100">
            <a:solidFill>
              <a:srgbClr val="FC5A56"/>
            </a:solidFill>
            <a:round/>
            <a:headEnd/>
            <a:tailEnd/>
          </a:ln>
          <a:extLst>
            <a:ext uri="{909E8E84-426E-40DD-AFC4-6F175D3DCCD1}">
              <a14:hiddenFill xmlns:a14="http://schemas.microsoft.com/office/drawing/2010/main">
                <a:noFill/>
              </a14:hiddenFill>
            </a:ext>
          </a:extLst>
        </p:spPr>
        <p:txBody>
          <a:bodyPr wrap="none" anchor="ctr"/>
          <a:lstStyle/>
          <a:p>
            <a:pPr>
              <a:buFontTx/>
              <a:buNone/>
            </a:pPr>
            <a:endParaRPr lang="en-GB">
              <a:solidFill>
                <a:srgbClr val="000000"/>
              </a:solidFill>
            </a:endParaRPr>
          </a:p>
        </p:txBody>
      </p:sp>
      <p:sp>
        <p:nvSpPr>
          <p:cNvPr id="60420" name="Oval 4"/>
          <p:cNvSpPr>
            <a:spLocks noChangeArrowheads="1"/>
          </p:cNvSpPr>
          <p:nvPr/>
        </p:nvSpPr>
        <p:spPr bwMode="auto">
          <a:xfrm>
            <a:off x="5670557" y="1758554"/>
            <a:ext cx="1211263" cy="866775"/>
          </a:xfrm>
          <a:prstGeom prst="ellipse">
            <a:avLst/>
          </a:prstGeom>
          <a:solidFill>
            <a:schemeClr val="bg1"/>
          </a:solidFill>
          <a:ln w="76200">
            <a:solidFill>
              <a:srgbClr val="FC5A56"/>
            </a:solidFill>
            <a:round/>
            <a:headEnd/>
            <a:tailEnd/>
          </a:ln>
        </p:spPr>
        <p:txBody>
          <a:bodyPr wrap="none" anchor="ctr"/>
          <a:lstStyle/>
          <a:p>
            <a:pPr eaLnBrk="0" hangingPunct="0">
              <a:buFontTx/>
              <a:buNone/>
            </a:pPr>
            <a:r>
              <a:rPr lang="en-US" sz="1400" dirty="0">
                <a:solidFill>
                  <a:srgbClr val="000000"/>
                </a:solidFill>
                <a:latin typeface="ZapfHumnst Ult BT" pitchFamily="34" charset="0"/>
              </a:rPr>
              <a:t>Coronary</a:t>
            </a:r>
          </a:p>
          <a:p>
            <a:pPr eaLnBrk="0" hangingPunct="0">
              <a:buFontTx/>
              <a:buNone/>
            </a:pPr>
            <a:r>
              <a:rPr lang="en-US" sz="1400" dirty="0">
                <a:solidFill>
                  <a:srgbClr val="000000"/>
                </a:solidFill>
                <a:latin typeface="ZapfHumnst Ult BT" pitchFamily="34" charset="0"/>
              </a:rPr>
              <a:t>Care</a:t>
            </a:r>
          </a:p>
          <a:p>
            <a:pPr eaLnBrk="0" hangingPunct="0">
              <a:buFontTx/>
              <a:buNone/>
            </a:pPr>
            <a:r>
              <a:rPr lang="en-US" sz="1400" dirty="0">
                <a:solidFill>
                  <a:srgbClr val="000000"/>
                </a:solidFill>
                <a:latin typeface="ZapfHumnst Ult BT" pitchFamily="34" charset="0"/>
              </a:rPr>
              <a:t>Unit</a:t>
            </a:r>
          </a:p>
        </p:txBody>
      </p:sp>
      <p:grpSp>
        <p:nvGrpSpPr>
          <p:cNvPr id="2" name="Group 5"/>
          <p:cNvGrpSpPr>
            <a:grpSpLocks/>
          </p:cNvGrpSpPr>
          <p:nvPr/>
        </p:nvGrpSpPr>
        <p:grpSpPr bwMode="auto">
          <a:xfrm flipH="1">
            <a:off x="2636844" y="2366965"/>
            <a:ext cx="2276475" cy="682229"/>
            <a:chOff x="1649" y="1947"/>
            <a:chExt cx="1434" cy="573"/>
          </a:xfrm>
        </p:grpSpPr>
        <p:sp>
          <p:nvSpPr>
            <p:cNvPr id="60440" name="Line 6"/>
            <p:cNvSpPr>
              <a:spLocks noChangeShapeType="1"/>
            </p:cNvSpPr>
            <p:nvPr/>
          </p:nvSpPr>
          <p:spPr bwMode="auto">
            <a:xfrm flipH="1">
              <a:off x="1649" y="1948"/>
              <a:ext cx="721" cy="572"/>
            </a:xfrm>
            <a:prstGeom prst="line">
              <a:avLst/>
            </a:prstGeom>
            <a:noFill/>
            <a:ln w="38100">
              <a:solidFill>
                <a:schemeClr val="accent1"/>
              </a:solidFill>
              <a:round/>
              <a:headEnd/>
              <a:tailEnd/>
            </a:ln>
            <a:extLst>
              <a:ext uri="{909E8E84-426E-40DD-AFC4-6F175D3DCCD1}">
                <a14:hiddenFill xmlns:a14="http://schemas.microsoft.com/office/drawing/2010/main">
                  <a:noFill/>
                </a14:hiddenFill>
              </a:ext>
            </a:extLst>
          </p:spPr>
          <p:txBody>
            <a:bodyPr wrap="none" anchor="ctr"/>
            <a:lstStyle/>
            <a:p>
              <a:pPr>
                <a:buFontTx/>
                <a:buNone/>
              </a:pPr>
              <a:endParaRPr lang="en-GB">
                <a:solidFill>
                  <a:srgbClr val="000000"/>
                </a:solidFill>
              </a:endParaRPr>
            </a:p>
          </p:txBody>
        </p:sp>
        <p:sp>
          <p:nvSpPr>
            <p:cNvPr id="60441" name="Line 7"/>
            <p:cNvSpPr>
              <a:spLocks noChangeShapeType="1"/>
            </p:cNvSpPr>
            <p:nvPr/>
          </p:nvSpPr>
          <p:spPr bwMode="auto">
            <a:xfrm>
              <a:off x="2362" y="1947"/>
              <a:ext cx="721" cy="572"/>
            </a:xfrm>
            <a:prstGeom prst="line">
              <a:avLst/>
            </a:prstGeom>
            <a:noFill/>
            <a:ln w="38100">
              <a:solidFill>
                <a:srgbClr val="FC5A56"/>
              </a:solidFill>
              <a:round/>
              <a:headEnd/>
              <a:tailEnd/>
            </a:ln>
            <a:extLst>
              <a:ext uri="{909E8E84-426E-40DD-AFC4-6F175D3DCCD1}">
                <a14:hiddenFill xmlns:a14="http://schemas.microsoft.com/office/drawing/2010/main">
                  <a:noFill/>
                </a14:hiddenFill>
              </a:ext>
            </a:extLst>
          </p:spPr>
          <p:txBody>
            <a:bodyPr wrap="none" anchor="ctr"/>
            <a:lstStyle/>
            <a:p>
              <a:pPr>
                <a:buFontTx/>
                <a:buNone/>
              </a:pPr>
              <a:endParaRPr lang="en-GB">
                <a:solidFill>
                  <a:srgbClr val="000000"/>
                </a:solidFill>
              </a:endParaRPr>
            </a:p>
          </p:txBody>
        </p:sp>
      </p:grpSp>
      <p:sp>
        <p:nvSpPr>
          <p:cNvPr id="912392" name="Oval 8"/>
          <p:cNvSpPr>
            <a:spLocks noChangeArrowheads="1"/>
          </p:cNvSpPr>
          <p:nvPr/>
        </p:nvSpPr>
        <p:spPr bwMode="auto">
          <a:xfrm>
            <a:off x="4478338" y="2850356"/>
            <a:ext cx="1211262" cy="866775"/>
          </a:xfrm>
          <a:prstGeom prst="ellipse">
            <a:avLst/>
          </a:prstGeom>
          <a:solidFill>
            <a:schemeClr val="bg1"/>
          </a:solidFill>
          <a:ln w="76200">
            <a:solidFill>
              <a:srgbClr val="99FF99"/>
            </a:solidFill>
            <a:round/>
            <a:headEnd/>
            <a:tailEnd/>
          </a:ln>
        </p:spPr>
        <p:txBody>
          <a:bodyPr wrap="none" anchor="ctr"/>
          <a:lstStyle/>
          <a:p>
            <a:pPr eaLnBrk="0" hangingPunct="0">
              <a:buFontTx/>
              <a:buNone/>
            </a:pPr>
            <a:r>
              <a:rPr lang="en-US" sz="1400">
                <a:solidFill>
                  <a:srgbClr val="000000"/>
                </a:solidFill>
                <a:latin typeface="ZapfHumnst Ult BT" pitchFamily="34" charset="0"/>
              </a:rPr>
              <a:t>regular</a:t>
            </a:r>
          </a:p>
          <a:p>
            <a:pPr eaLnBrk="0" hangingPunct="0">
              <a:buFontTx/>
              <a:buNone/>
            </a:pPr>
            <a:r>
              <a:rPr lang="en-US" sz="1400">
                <a:solidFill>
                  <a:srgbClr val="000000"/>
                </a:solidFill>
                <a:latin typeface="ZapfHumnst Ult BT" pitchFamily="34" charset="0"/>
              </a:rPr>
              <a:t>nursing</a:t>
            </a:r>
          </a:p>
          <a:p>
            <a:pPr eaLnBrk="0" hangingPunct="0">
              <a:buFontTx/>
              <a:buNone/>
            </a:pPr>
            <a:r>
              <a:rPr lang="en-US" sz="1400">
                <a:solidFill>
                  <a:srgbClr val="000000"/>
                </a:solidFill>
                <a:latin typeface="ZapfHumnst Ult BT" pitchFamily="34" charset="0"/>
              </a:rPr>
              <a:t>bed</a:t>
            </a:r>
          </a:p>
        </p:txBody>
      </p:sp>
      <p:sp>
        <p:nvSpPr>
          <p:cNvPr id="912393" name="Text Box 9"/>
          <p:cNvSpPr txBox="1">
            <a:spLocks noChangeArrowheads="1"/>
          </p:cNvSpPr>
          <p:nvPr/>
        </p:nvSpPr>
        <p:spPr bwMode="auto">
          <a:xfrm>
            <a:off x="2759075" y="1971675"/>
            <a:ext cx="2006600" cy="523220"/>
          </a:xfrm>
          <a:prstGeom prst="rect">
            <a:avLst/>
          </a:prstGeom>
          <a:solidFill>
            <a:schemeClr val="bg1"/>
          </a:solidFill>
          <a:ln w="28575">
            <a:solidFill>
              <a:srgbClr val="3D90FF"/>
            </a:solidFill>
            <a:miter lim="800000"/>
            <a:headEnd/>
            <a:tailEnd/>
          </a:ln>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buFontTx/>
              <a:buNone/>
            </a:pPr>
            <a:r>
              <a:rPr lang="en-US" sz="1400" i="1" dirty="0">
                <a:solidFill>
                  <a:srgbClr val="000000"/>
                </a:solidFill>
                <a:latin typeface="ZapfHumnst Ult BT" pitchFamily="34" charset="0"/>
              </a:rPr>
              <a:t>chief complaint of chest pain?</a:t>
            </a:r>
          </a:p>
        </p:txBody>
      </p:sp>
      <p:sp>
        <p:nvSpPr>
          <p:cNvPr id="912394" name="Line 10"/>
          <p:cNvSpPr>
            <a:spLocks noChangeShapeType="1"/>
          </p:cNvSpPr>
          <p:nvPr/>
        </p:nvSpPr>
        <p:spPr bwMode="auto">
          <a:xfrm flipH="1">
            <a:off x="1484320" y="3442100"/>
            <a:ext cx="1146175" cy="679847"/>
          </a:xfrm>
          <a:prstGeom prst="line">
            <a:avLst/>
          </a:prstGeom>
          <a:noFill/>
          <a:ln w="38100">
            <a:solidFill>
              <a:schemeClr val="accent1"/>
            </a:solidFill>
            <a:round/>
            <a:headEnd/>
            <a:tailEnd/>
          </a:ln>
          <a:extLst>
            <a:ext uri="{909E8E84-426E-40DD-AFC4-6F175D3DCCD1}">
              <a14:hiddenFill xmlns:a14="http://schemas.microsoft.com/office/drawing/2010/main">
                <a:noFill/>
              </a14:hiddenFill>
            </a:ext>
          </a:extLst>
        </p:spPr>
        <p:txBody>
          <a:bodyPr wrap="none" anchor="ctr"/>
          <a:lstStyle/>
          <a:p>
            <a:pPr>
              <a:buFontTx/>
              <a:buNone/>
            </a:pPr>
            <a:endParaRPr lang="en-GB">
              <a:solidFill>
                <a:srgbClr val="000000"/>
              </a:solidFill>
            </a:endParaRPr>
          </a:p>
        </p:txBody>
      </p:sp>
      <p:sp>
        <p:nvSpPr>
          <p:cNvPr id="912395" name="Line 11"/>
          <p:cNvSpPr>
            <a:spLocks noChangeShapeType="1"/>
          </p:cNvSpPr>
          <p:nvPr/>
        </p:nvSpPr>
        <p:spPr bwMode="auto">
          <a:xfrm>
            <a:off x="2616207" y="3440910"/>
            <a:ext cx="1146175" cy="679847"/>
          </a:xfrm>
          <a:prstGeom prst="line">
            <a:avLst/>
          </a:prstGeom>
          <a:noFill/>
          <a:ln w="38100">
            <a:solidFill>
              <a:srgbClr val="FC5A56"/>
            </a:solidFill>
            <a:round/>
            <a:headEnd/>
            <a:tailEnd/>
          </a:ln>
          <a:extLst>
            <a:ext uri="{909E8E84-426E-40DD-AFC4-6F175D3DCCD1}">
              <a14:hiddenFill xmlns:a14="http://schemas.microsoft.com/office/drawing/2010/main">
                <a:noFill/>
              </a14:hiddenFill>
            </a:ext>
          </a:extLst>
        </p:spPr>
        <p:txBody>
          <a:bodyPr wrap="none" anchor="ctr"/>
          <a:lstStyle/>
          <a:p>
            <a:pPr>
              <a:buFontTx/>
              <a:buNone/>
            </a:pPr>
            <a:endParaRPr lang="en-GB">
              <a:solidFill>
                <a:srgbClr val="000000"/>
              </a:solidFill>
            </a:endParaRPr>
          </a:p>
        </p:txBody>
      </p:sp>
      <p:sp>
        <p:nvSpPr>
          <p:cNvPr id="912396" name="Oval 12"/>
          <p:cNvSpPr>
            <a:spLocks noChangeArrowheads="1"/>
          </p:cNvSpPr>
          <p:nvPr/>
        </p:nvSpPr>
        <p:spPr bwMode="auto">
          <a:xfrm>
            <a:off x="3378207" y="3890966"/>
            <a:ext cx="1211263" cy="865585"/>
          </a:xfrm>
          <a:prstGeom prst="ellipse">
            <a:avLst/>
          </a:prstGeom>
          <a:solidFill>
            <a:schemeClr val="bg1"/>
          </a:solidFill>
          <a:ln w="76200">
            <a:solidFill>
              <a:srgbClr val="FC5A56"/>
            </a:solidFill>
            <a:round/>
            <a:headEnd/>
            <a:tailEnd/>
          </a:ln>
        </p:spPr>
        <p:txBody>
          <a:bodyPr wrap="none" anchor="ctr"/>
          <a:lstStyle/>
          <a:p>
            <a:pPr eaLnBrk="0" hangingPunct="0">
              <a:buFontTx/>
              <a:buNone/>
            </a:pPr>
            <a:r>
              <a:rPr lang="en-US" sz="1400">
                <a:solidFill>
                  <a:srgbClr val="000000"/>
                </a:solidFill>
                <a:latin typeface="ZapfHumnst Ult BT" pitchFamily="34" charset="0"/>
              </a:rPr>
              <a:t>Coronary</a:t>
            </a:r>
          </a:p>
          <a:p>
            <a:pPr eaLnBrk="0" hangingPunct="0">
              <a:buFontTx/>
              <a:buNone/>
            </a:pPr>
            <a:r>
              <a:rPr lang="en-US" sz="1400">
                <a:solidFill>
                  <a:srgbClr val="000000"/>
                </a:solidFill>
                <a:latin typeface="ZapfHumnst Ult BT" pitchFamily="34" charset="0"/>
              </a:rPr>
              <a:t>Care</a:t>
            </a:r>
          </a:p>
          <a:p>
            <a:pPr eaLnBrk="0" hangingPunct="0">
              <a:buFontTx/>
              <a:buNone/>
            </a:pPr>
            <a:r>
              <a:rPr lang="en-US" sz="1400">
                <a:solidFill>
                  <a:srgbClr val="000000"/>
                </a:solidFill>
                <a:latin typeface="ZapfHumnst Ult BT" pitchFamily="34" charset="0"/>
              </a:rPr>
              <a:t>Unit</a:t>
            </a:r>
          </a:p>
        </p:txBody>
      </p:sp>
      <p:sp>
        <p:nvSpPr>
          <p:cNvPr id="912397" name="Oval 13"/>
          <p:cNvSpPr>
            <a:spLocks noChangeArrowheads="1"/>
          </p:cNvSpPr>
          <p:nvPr/>
        </p:nvSpPr>
        <p:spPr bwMode="auto">
          <a:xfrm>
            <a:off x="684213" y="3890966"/>
            <a:ext cx="1211262" cy="865585"/>
          </a:xfrm>
          <a:prstGeom prst="ellipse">
            <a:avLst/>
          </a:prstGeom>
          <a:solidFill>
            <a:schemeClr val="bg1"/>
          </a:solidFill>
          <a:ln w="76200">
            <a:solidFill>
              <a:srgbClr val="99FF99"/>
            </a:solidFill>
            <a:round/>
            <a:headEnd/>
            <a:tailEnd/>
          </a:ln>
        </p:spPr>
        <p:txBody>
          <a:bodyPr wrap="none" anchor="ctr"/>
          <a:lstStyle/>
          <a:p>
            <a:pPr eaLnBrk="0" hangingPunct="0">
              <a:buFontTx/>
              <a:buNone/>
            </a:pPr>
            <a:r>
              <a:rPr lang="en-US" sz="1400">
                <a:solidFill>
                  <a:srgbClr val="000000"/>
                </a:solidFill>
                <a:latin typeface="ZapfHumnst Ult BT" pitchFamily="34" charset="0"/>
              </a:rPr>
              <a:t>regular</a:t>
            </a:r>
          </a:p>
          <a:p>
            <a:pPr eaLnBrk="0" hangingPunct="0">
              <a:buFontTx/>
              <a:buNone/>
            </a:pPr>
            <a:r>
              <a:rPr lang="en-US" sz="1400">
                <a:solidFill>
                  <a:srgbClr val="000000"/>
                </a:solidFill>
                <a:latin typeface="ZapfHumnst Ult BT" pitchFamily="34" charset="0"/>
              </a:rPr>
              <a:t>nursing</a:t>
            </a:r>
          </a:p>
          <a:p>
            <a:pPr eaLnBrk="0" hangingPunct="0">
              <a:buFontTx/>
              <a:buNone/>
            </a:pPr>
            <a:r>
              <a:rPr lang="en-US" sz="1400">
                <a:solidFill>
                  <a:srgbClr val="000000"/>
                </a:solidFill>
                <a:latin typeface="ZapfHumnst Ult BT" pitchFamily="34" charset="0"/>
              </a:rPr>
              <a:t>bed</a:t>
            </a:r>
          </a:p>
        </p:txBody>
      </p:sp>
      <p:sp>
        <p:nvSpPr>
          <p:cNvPr id="60428" name="Text Box 14"/>
          <p:cNvSpPr txBox="1">
            <a:spLocks noChangeArrowheads="1"/>
          </p:cNvSpPr>
          <p:nvPr/>
        </p:nvSpPr>
        <p:spPr bwMode="auto">
          <a:xfrm>
            <a:off x="5484795" y="1447803"/>
            <a:ext cx="46358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buFontTx/>
              <a:buNone/>
            </a:pPr>
            <a:r>
              <a:rPr lang="en-US" sz="1400" dirty="0">
                <a:solidFill>
                  <a:srgbClr val="000000"/>
                </a:solidFill>
                <a:latin typeface="ZapfHumnst Ult BT" pitchFamily="34" charset="0"/>
              </a:rPr>
              <a:t>yes</a:t>
            </a:r>
          </a:p>
        </p:txBody>
      </p:sp>
      <p:sp>
        <p:nvSpPr>
          <p:cNvPr id="60429" name="Text Box 15"/>
          <p:cNvSpPr txBox="1">
            <a:spLocks noChangeArrowheads="1"/>
          </p:cNvSpPr>
          <p:nvPr/>
        </p:nvSpPr>
        <p:spPr bwMode="auto">
          <a:xfrm>
            <a:off x="3702050" y="1048942"/>
            <a:ext cx="2382838" cy="523220"/>
          </a:xfrm>
          <a:prstGeom prst="rect">
            <a:avLst/>
          </a:prstGeom>
          <a:solidFill>
            <a:schemeClr val="bg1"/>
          </a:solidFill>
          <a:ln w="28575">
            <a:solidFill>
              <a:srgbClr val="3D90FF"/>
            </a:solidFill>
            <a:miter lim="800000"/>
            <a:headEnd/>
            <a:tailEnd/>
          </a:ln>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buFontTx/>
              <a:buNone/>
            </a:pPr>
            <a:r>
              <a:rPr lang="en-US" sz="1400" i="1" dirty="0" smtClean="0">
                <a:solidFill>
                  <a:srgbClr val="000000"/>
                </a:solidFill>
                <a:latin typeface="ZapfHumnst Ult BT" pitchFamily="34" charset="0"/>
              </a:rPr>
              <a:t>ST </a:t>
            </a:r>
            <a:r>
              <a:rPr lang="en-US" sz="1400" i="1" dirty="0">
                <a:solidFill>
                  <a:srgbClr val="000000"/>
                </a:solidFill>
                <a:latin typeface="ZapfHumnst Ult BT" pitchFamily="34" charset="0"/>
              </a:rPr>
              <a:t>segment changes in </a:t>
            </a:r>
            <a:r>
              <a:rPr lang="en-US" sz="1400" i="1" dirty="0" err="1">
                <a:solidFill>
                  <a:srgbClr val="000000"/>
                </a:solidFill>
                <a:latin typeface="ZapfHumnst Ult BT" pitchFamily="34" charset="0"/>
              </a:rPr>
              <a:t>electroocardiogram</a:t>
            </a:r>
            <a:r>
              <a:rPr lang="en-US" sz="1400" i="1" dirty="0">
                <a:solidFill>
                  <a:srgbClr val="000000"/>
                </a:solidFill>
                <a:latin typeface="ZapfHumnst Ult BT" pitchFamily="34" charset="0"/>
              </a:rPr>
              <a:t>?</a:t>
            </a:r>
          </a:p>
        </p:txBody>
      </p:sp>
      <p:sp>
        <p:nvSpPr>
          <p:cNvPr id="912400" name="Text Box 16"/>
          <p:cNvSpPr txBox="1">
            <a:spLocks noChangeArrowheads="1"/>
          </p:cNvSpPr>
          <p:nvPr/>
        </p:nvSpPr>
        <p:spPr bwMode="auto">
          <a:xfrm>
            <a:off x="1462095" y="3051572"/>
            <a:ext cx="2320925" cy="523220"/>
          </a:xfrm>
          <a:prstGeom prst="rect">
            <a:avLst/>
          </a:prstGeom>
          <a:solidFill>
            <a:schemeClr val="bg1"/>
          </a:solidFill>
          <a:ln w="28575">
            <a:solidFill>
              <a:srgbClr val="3D90FF"/>
            </a:solidFill>
            <a:miter lim="800000"/>
            <a:headEnd/>
            <a:tailEnd/>
          </a:ln>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buFontTx/>
              <a:buNone/>
            </a:pPr>
            <a:r>
              <a:rPr lang="en-US" sz="1400" i="1">
                <a:solidFill>
                  <a:srgbClr val="000000"/>
                </a:solidFill>
                <a:latin typeface="ZapfHumnst Ult BT" pitchFamily="34" charset="0"/>
              </a:rPr>
              <a:t>any one other factor? (NTG, MI,ST</a:t>
            </a:r>
            <a:r>
              <a:rPr lang="en-US" sz="1400" i="1">
                <a:solidFill>
                  <a:srgbClr val="000000"/>
                </a:solidFill>
                <a:latin typeface="ZapfHumnst Ult BT" pitchFamily="34" charset="0"/>
                <a:sym typeface="Wingdings" pitchFamily="2" charset="2"/>
              </a:rPr>
              <a:t></a:t>
            </a:r>
            <a:r>
              <a:rPr lang="en-US" sz="1400" i="1">
                <a:solidFill>
                  <a:srgbClr val="000000"/>
                </a:solidFill>
                <a:latin typeface="ZapfHumnst Ult BT" pitchFamily="34" charset="0"/>
              </a:rPr>
              <a:t>,ST</a:t>
            </a:r>
            <a:r>
              <a:rPr lang="en-US" sz="1400" i="1">
                <a:solidFill>
                  <a:srgbClr val="000000"/>
                </a:solidFill>
                <a:latin typeface="ZapfHumnst Ult BT" pitchFamily="34" charset="0"/>
                <a:sym typeface="Wingdings" pitchFamily="2" charset="2"/>
              </a:rPr>
              <a:t>,T)</a:t>
            </a:r>
            <a:endParaRPr lang="en-US" sz="1400" i="1">
              <a:solidFill>
                <a:srgbClr val="000000"/>
              </a:solidFill>
              <a:latin typeface="ZapfHumnst Ult BT" pitchFamily="34" charset="0"/>
              <a:sym typeface="Symbol" pitchFamily="18" charset="2"/>
            </a:endParaRPr>
          </a:p>
        </p:txBody>
      </p:sp>
      <p:sp>
        <p:nvSpPr>
          <p:cNvPr id="912401" name="Text Box 17"/>
          <p:cNvSpPr txBox="1">
            <a:spLocks noChangeArrowheads="1"/>
          </p:cNvSpPr>
          <p:nvPr/>
        </p:nvSpPr>
        <p:spPr bwMode="auto">
          <a:xfrm>
            <a:off x="2744770" y="2501507"/>
            <a:ext cx="46358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buFontTx/>
              <a:buNone/>
            </a:pPr>
            <a:r>
              <a:rPr lang="en-US" sz="1400">
                <a:solidFill>
                  <a:srgbClr val="000000"/>
                </a:solidFill>
                <a:latin typeface="ZapfHumnst Ult BT" pitchFamily="34" charset="0"/>
              </a:rPr>
              <a:t>yes</a:t>
            </a:r>
          </a:p>
        </p:txBody>
      </p:sp>
      <p:sp>
        <p:nvSpPr>
          <p:cNvPr id="912402" name="Text Box 18"/>
          <p:cNvSpPr txBox="1">
            <a:spLocks noChangeArrowheads="1"/>
          </p:cNvSpPr>
          <p:nvPr/>
        </p:nvSpPr>
        <p:spPr bwMode="auto">
          <a:xfrm>
            <a:off x="3147995" y="3577832"/>
            <a:ext cx="46358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buFontTx/>
              <a:buNone/>
            </a:pPr>
            <a:r>
              <a:rPr lang="en-US" sz="1400">
                <a:solidFill>
                  <a:srgbClr val="000000"/>
                </a:solidFill>
                <a:latin typeface="ZapfHumnst Ult BT" pitchFamily="34" charset="0"/>
              </a:rPr>
              <a:t>yes</a:t>
            </a:r>
          </a:p>
        </p:txBody>
      </p:sp>
      <p:sp>
        <p:nvSpPr>
          <p:cNvPr id="912403" name="Text Box 19"/>
          <p:cNvSpPr txBox="1">
            <a:spLocks noChangeArrowheads="1"/>
          </p:cNvSpPr>
          <p:nvPr/>
        </p:nvSpPr>
        <p:spPr bwMode="auto">
          <a:xfrm>
            <a:off x="1693439" y="3577832"/>
            <a:ext cx="38343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buFontTx/>
              <a:buNone/>
            </a:pPr>
            <a:r>
              <a:rPr lang="en-US" sz="1400">
                <a:solidFill>
                  <a:srgbClr val="000000"/>
                </a:solidFill>
                <a:latin typeface="ZapfHumnst Ult BT" pitchFamily="34" charset="0"/>
              </a:rPr>
              <a:t>no</a:t>
            </a:r>
          </a:p>
        </p:txBody>
      </p:sp>
      <p:sp>
        <p:nvSpPr>
          <p:cNvPr id="912404" name="Text Box 20"/>
          <p:cNvSpPr txBox="1">
            <a:spLocks noChangeArrowheads="1"/>
          </p:cNvSpPr>
          <p:nvPr/>
        </p:nvSpPr>
        <p:spPr bwMode="auto">
          <a:xfrm>
            <a:off x="4331864" y="2502697"/>
            <a:ext cx="38343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buFontTx/>
              <a:buNone/>
            </a:pPr>
            <a:r>
              <a:rPr lang="en-US" sz="1400">
                <a:solidFill>
                  <a:srgbClr val="000000"/>
                </a:solidFill>
                <a:latin typeface="ZapfHumnst Ult BT" pitchFamily="34" charset="0"/>
              </a:rPr>
              <a:t>no</a:t>
            </a:r>
          </a:p>
        </p:txBody>
      </p:sp>
      <p:sp>
        <p:nvSpPr>
          <p:cNvPr id="60435" name="Text Box 21"/>
          <p:cNvSpPr txBox="1">
            <a:spLocks noChangeArrowheads="1"/>
          </p:cNvSpPr>
          <p:nvPr/>
        </p:nvSpPr>
        <p:spPr bwMode="auto">
          <a:xfrm>
            <a:off x="3973089" y="1447803"/>
            <a:ext cx="38343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buFontTx/>
              <a:buNone/>
            </a:pPr>
            <a:r>
              <a:rPr lang="en-US" sz="1400">
                <a:solidFill>
                  <a:srgbClr val="000000"/>
                </a:solidFill>
                <a:latin typeface="ZapfHumnst Ult BT" pitchFamily="34" charset="0"/>
              </a:rPr>
              <a:t>no</a:t>
            </a:r>
          </a:p>
        </p:txBody>
      </p:sp>
      <p:sp>
        <p:nvSpPr>
          <p:cNvPr id="72725" name="Rectangle 23"/>
          <p:cNvSpPr>
            <a:spLocks noChangeArrowheads="1"/>
          </p:cNvSpPr>
          <p:nvPr/>
        </p:nvSpPr>
        <p:spPr bwMode="auto">
          <a:xfrm>
            <a:off x="6278758" y="4731544"/>
            <a:ext cx="2239587" cy="338554"/>
          </a:xfrm>
          <a:prstGeom prst="rect">
            <a:avLst/>
          </a:prstGeom>
          <a:noFill/>
          <a:ln w="28575">
            <a:noFill/>
            <a:miter lim="800000"/>
            <a:headEnd/>
            <a:tailEnd/>
          </a:ln>
        </p:spPr>
        <p:txBody>
          <a:bodyPr wrap="none">
            <a:spAutoFit/>
          </a:bodyPr>
          <a:lstStyle/>
          <a:p>
            <a:pPr>
              <a:buFontTx/>
              <a:buNone/>
              <a:defRPr/>
            </a:pPr>
            <a:r>
              <a:rPr lang="en-US" sz="1600" dirty="0">
                <a:solidFill>
                  <a:srgbClr val="000000"/>
                </a:solidFill>
                <a:latin typeface="Arial"/>
              </a:rPr>
              <a:t>Green and </a:t>
            </a:r>
            <a:r>
              <a:rPr lang="en-US" sz="1600" dirty="0" err="1">
                <a:solidFill>
                  <a:srgbClr val="000000"/>
                </a:solidFill>
                <a:latin typeface="Arial"/>
              </a:rPr>
              <a:t>Mehr</a:t>
            </a:r>
            <a:r>
              <a:rPr lang="en-US" sz="1600" dirty="0">
                <a:solidFill>
                  <a:srgbClr val="000000"/>
                </a:solidFill>
                <a:latin typeface="Arial"/>
              </a:rPr>
              <a:t>, 1997</a:t>
            </a:r>
          </a:p>
        </p:txBody>
      </p:sp>
      <p:sp>
        <p:nvSpPr>
          <p:cNvPr id="24" name="Oval 12"/>
          <p:cNvSpPr>
            <a:spLocks noChangeArrowheads="1"/>
          </p:cNvSpPr>
          <p:nvPr/>
        </p:nvSpPr>
        <p:spPr bwMode="auto">
          <a:xfrm>
            <a:off x="3378207" y="3894535"/>
            <a:ext cx="1211263" cy="865584"/>
          </a:xfrm>
          <a:prstGeom prst="ellipse">
            <a:avLst/>
          </a:prstGeom>
          <a:solidFill>
            <a:schemeClr val="bg1"/>
          </a:solidFill>
          <a:ln w="76200">
            <a:solidFill>
              <a:srgbClr val="FC5A56"/>
            </a:solidFill>
            <a:round/>
            <a:headEnd/>
            <a:tailEnd/>
          </a:ln>
        </p:spPr>
        <p:txBody>
          <a:bodyPr wrap="none" anchor="ctr"/>
          <a:lstStyle/>
          <a:p>
            <a:pPr eaLnBrk="0" hangingPunct="0">
              <a:buFontTx/>
              <a:buNone/>
            </a:pPr>
            <a:r>
              <a:rPr lang="en-US" sz="1400">
                <a:solidFill>
                  <a:srgbClr val="000000"/>
                </a:solidFill>
                <a:latin typeface="ZapfHumnst Ult BT" pitchFamily="34" charset="0"/>
              </a:rPr>
              <a:t>Coronary</a:t>
            </a:r>
          </a:p>
          <a:p>
            <a:pPr eaLnBrk="0" hangingPunct="0">
              <a:buFontTx/>
              <a:buNone/>
            </a:pPr>
            <a:r>
              <a:rPr lang="en-US" sz="1400">
                <a:solidFill>
                  <a:srgbClr val="000000"/>
                </a:solidFill>
                <a:latin typeface="ZapfHumnst Ult BT" pitchFamily="34" charset="0"/>
              </a:rPr>
              <a:t>Care</a:t>
            </a:r>
          </a:p>
          <a:p>
            <a:pPr eaLnBrk="0" hangingPunct="0">
              <a:buFontTx/>
              <a:buNone/>
            </a:pPr>
            <a:r>
              <a:rPr lang="en-US" sz="1400">
                <a:solidFill>
                  <a:srgbClr val="000000"/>
                </a:solidFill>
                <a:latin typeface="ZapfHumnst Ult BT" pitchFamily="34" charset="0"/>
              </a:rPr>
              <a:t>Unit</a:t>
            </a:r>
          </a:p>
        </p:txBody>
      </p:sp>
      <p:sp>
        <p:nvSpPr>
          <p:cNvPr id="25" name="Oval 13"/>
          <p:cNvSpPr>
            <a:spLocks noChangeArrowheads="1"/>
          </p:cNvSpPr>
          <p:nvPr/>
        </p:nvSpPr>
        <p:spPr bwMode="auto">
          <a:xfrm>
            <a:off x="684213" y="3894535"/>
            <a:ext cx="1211262" cy="865584"/>
          </a:xfrm>
          <a:prstGeom prst="ellipse">
            <a:avLst/>
          </a:prstGeom>
          <a:solidFill>
            <a:schemeClr val="bg1"/>
          </a:solidFill>
          <a:ln w="76200">
            <a:solidFill>
              <a:srgbClr val="99FF99"/>
            </a:solidFill>
            <a:round/>
            <a:headEnd/>
            <a:tailEnd/>
          </a:ln>
        </p:spPr>
        <p:txBody>
          <a:bodyPr wrap="none" anchor="ctr"/>
          <a:lstStyle/>
          <a:p>
            <a:pPr eaLnBrk="0" hangingPunct="0">
              <a:buFontTx/>
              <a:buNone/>
            </a:pPr>
            <a:r>
              <a:rPr lang="en-US" sz="1400">
                <a:solidFill>
                  <a:srgbClr val="000000"/>
                </a:solidFill>
                <a:latin typeface="ZapfHumnst Ult BT" pitchFamily="34" charset="0"/>
              </a:rPr>
              <a:t>regular</a:t>
            </a:r>
          </a:p>
          <a:p>
            <a:pPr eaLnBrk="0" hangingPunct="0">
              <a:buFontTx/>
              <a:buNone/>
            </a:pPr>
            <a:r>
              <a:rPr lang="en-US" sz="1400">
                <a:solidFill>
                  <a:srgbClr val="000000"/>
                </a:solidFill>
                <a:latin typeface="ZapfHumnst Ult BT" pitchFamily="34" charset="0"/>
              </a:rPr>
              <a:t>nursing</a:t>
            </a:r>
          </a:p>
          <a:p>
            <a:pPr eaLnBrk="0" hangingPunct="0">
              <a:buFontTx/>
              <a:buNone/>
            </a:pPr>
            <a:r>
              <a:rPr lang="en-US" sz="1400">
                <a:solidFill>
                  <a:srgbClr val="000000"/>
                </a:solidFill>
                <a:latin typeface="ZapfHumnst Ult BT" pitchFamily="34" charset="0"/>
              </a:rPr>
              <a:t>bed</a:t>
            </a:r>
          </a:p>
        </p:txBody>
      </p:sp>
      <p:sp>
        <p:nvSpPr>
          <p:cNvPr id="27" name="Rectangle 13"/>
          <p:cNvSpPr txBox="1">
            <a:spLocks noChangeArrowheads="1"/>
          </p:cNvSpPr>
          <p:nvPr/>
        </p:nvSpPr>
        <p:spPr bwMode="auto">
          <a:xfrm>
            <a:off x="628650" y="563167"/>
            <a:ext cx="7869238" cy="3762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2000">
                <a:solidFill>
                  <a:schemeClr val="tx1"/>
                </a:solidFill>
                <a:latin typeface="+mn-lt"/>
                <a:ea typeface="+mn-ea"/>
                <a:cs typeface="+mn-cs"/>
              </a:defRPr>
            </a:lvl1pPr>
            <a:lvl2pPr marL="742950" indent="-285750" algn="l" rtl="0" eaLnBrk="1" fontAlgn="base" hangingPunct="1">
              <a:spcBef>
                <a:spcPct val="20000"/>
              </a:spcBef>
              <a:spcAft>
                <a:spcPct val="0"/>
              </a:spcAft>
              <a:buChar char="–"/>
              <a:defRPr>
                <a:solidFill>
                  <a:schemeClr val="tx1"/>
                </a:solidFill>
                <a:latin typeface="+mn-lt"/>
                <a:ea typeface="+mn-ea"/>
              </a:defRPr>
            </a:lvl2pPr>
            <a:lvl3pPr marL="1143000" indent="-228600" algn="l" rtl="0" eaLnBrk="1" fontAlgn="base" hangingPunct="1">
              <a:spcBef>
                <a:spcPct val="20000"/>
              </a:spcBef>
              <a:spcAft>
                <a:spcPct val="0"/>
              </a:spcAft>
              <a:buChar char="•"/>
              <a:defRPr sz="1600">
                <a:solidFill>
                  <a:schemeClr val="tx1"/>
                </a:solidFill>
                <a:latin typeface="+mn-lt"/>
                <a:ea typeface="+mn-ea"/>
              </a:defRPr>
            </a:lvl3pPr>
            <a:lvl4pPr marL="1600200" indent="-228600" algn="l" rtl="0" eaLnBrk="1" fontAlgn="base" hangingPunct="1">
              <a:spcBef>
                <a:spcPct val="20000"/>
              </a:spcBef>
              <a:spcAft>
                <a:spcPct val="0"/>
              </a:spcAft>
              <a:buChar char="–"/>
              <a:defRPr sz="1600">
                <a:solidFill>
                  <a:schemeClr val="tx1"/>
                </a:solidFill>
                <a:latin typeface="+mn-lt"/>
                <a:ea typeface="+mn-ea"/>
              </a:defRPr>
            </a:lvl4pPr>
            <a:lvl5pPr marL="2057400" indent="-228600" algn="l" rtl="0" eaLnBrk="1" fontAlgn="base" hangingPunct="1">
              <a:spcBef>
                <a:spcPct val="20000"/>
              </a:spcBef>
              <a:spcAft>
                <a:spcPct val="0"/>
              </a:spcAft>
              <a:buChar char="»"/>
              <a:defRPr sz="1600">
                <a:solidFill>
                  <a:schemeClr val="tx1"/>
                </a:solidFill>
                <a:latin typeface="+mn-lt"/>
                <a:ea typeface="+mn-ea"/>
              </a:defRPr>
            </a:lvl5pPr>
            <a:lvl6pPr marL="2514600" indent="-228600" algn="l" rtl="0" eaLnBrk="1" fontAlgn="base" hangingPunct="1">
              <a:spcBef>
                <a:spcPct val="20000"/>
              </a:spcBef>
              <a:spcAft>
                <a:spcPct val="0"/>
              </a:spcAft>
              <a:buChar char="»"/>
              <a:defRPr sz="1600">
                <a:solidFill>
                  <a:schemeClr val="tx1"/>
                </a:solidFill>
                <a:latin typeface="+mn-lt"/>
                <a:ea typeface="+mn-ea"/>
              </a:defRPr>
            </a:lvl6pPr>
            <a:lvl7pPr marL="2971800" indent="-228600" algn="l" rtl="0" eaLnBrk="1" fontAlgn="base" hangingPunct="1">
              <a:spcBef>
                <a:spcPct val="20000"/>
              </a:spcBef>
              <a:spcAft>
                <a:spcPct val="0"/>
              </a:spcAft>
              <a:buChar char="»"/>
              <a:defRPr sz="1600">
                <a:solidFill>
                  <a:schemeClr val="tx1"/>
                </a:solidFill>
                <a:latin typeface="+mn-lt"/>
                <a:ea typeface="+mn-ea"/>
              </a:defRPr>
            </a:lvl7pPr>
            <a:lvl8pPr marL="3429000" indent="-228600" algn="l" rtl="0" eaLnBrk="1" fontAlgn="base" hangingPunct="1">
              <a:spcBef>
                <a:spcPct val="20000"/>
              </a:spcBef>
              <a:spcAft>
                <a:spcPct val="0"/>
              </a:spcAft>
              <a:buChar char="»"/>
              <a:defRPr sz="1600">
                <a:solidFill>
                  <a:schemeClr val="tx1"/>
                </a:solidFill>
                <a:latin typeface="+mn-lt"/>
                <a:ea typeface="+mn-ea"/>
              </a:defRPr>
            </a:lvl8pPr>
            <a:lvl9pPr marL="3886200" indent="-228600" algn="l" rtl="0" eaLnBrk="1" fontAlgn="base" hangingPunct="1">
              <a:spcBef>
                <a:spcPct val="20000"/>
              </a:spcBef>
              <a:spcAft>
                <a:spcPct val="0"/>
              </a:spcAft>
              <a:buChar char="»"/>
              <a:defRPr sz="1600">
                <a:solidFill>
                  <a:schemeClr val="tx1"/>
                </a:solidFill>
                <a:latin typeface="+mn-lt"/>
                <a:ea typeface="+mn-ea"/>
              </a:defRPr>
            </a:lvl9pPr>
          </a:lstStyle>
          <a:p>
            <a:pPr marL="0" indent="0">
              <a:buFontTx/>
              <a:buNone/>
            </a:pPr>
            <a:r>
              <a:rPr lang="en-GB" sz="2400" b="1" dirty="0" smtClean="0">
                <a:solidFill>
                  <a:srgbClr val="000000"/>
                </a:solidFill>
              </a:rPr>
              <a:t>Example: fast and frugal tree for treatment allocation</a:t>
            </a:r>
            <a:endParaRPr lang="en-GB" sz="2400" b="1" dirty="0">
              <a:solidFill>
                <a:srgbClr val="000000"/>
              </a:solidFill>
            </a:endParaRPr>
          </a:p>
        </p:txBody>
      </p:sp>
    </p:spTree>
    <p:extLst>
      <p:ext uri="{BB962C8B-B14F-4D97-AF65-F5344CB8AC3E}">
        <p14:creationId xmlns:p14="http://schemas.microsoft.com/office/powerpoint/2010/main" val="219500571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912393"/>
                                        </p:tgtEl>
                                        <p:attrNameLst>
                                          <p:attrName>style.visibility</p:attrName>
                                        </p:attrNameLst>
                                      </p:cBhvr>
                                      <p:to>
                                        <p:strVal val="visible"/>
                                      </p:to>
                                    </p:set>
                                  </p:childTnLst>
                                </p:cTn>
                              </p:par>
                            </p:childTnLst>
                          </p:cTn>
                        </p:par>
                        <p:par>
                          <p:cTn id="7" fill="hold" nodeType="afterGroup">
                            <p:stCondLst>
                              <p:cond delay="500"/>
                            </p:stCondLst>
                            <p:childTnLst>
                              <p:par>
                                <p:cTn id="8" presetID="1" presetClass="entr" presetSubtype="0" fill="hold" grpId="0" nodeType="afterEffect">
                                  <p:stCondLst>
                                    <p:cond delay="0"/>
                                  </p:stCondLst>
                                  <p:childTnLst>
                                    <p:set>
                                      <p:cBhvr>
                                        <p:cTn id="9" dur="1" fill="hold">
                                          <p:stCondLst>
                                            <p:cond delay="499"/>
                                          </p:stCondLst>
                                        </p:cTn>
                                        <p:tgtEl>
                                          <p:spTgt spid="912404"/>
                                        </p:tgtEl>
                                        <p:attrNameLst>
                                          <p:attrName>style.visibility</p:attrName>
                                        </p:attrNameLst>
                                      </p:cBhvr>
                                      <p:to>
                                        <p:strVal val="visible"/>
                                      </p:to>
                                    </p:set>
                                  </p:childTnLst>
                                </p:cTn>
                              </p:par>
                            </p:childTnLst>
                          </p:cTn>
                        </p:par>
                        <p:par>
                          <p:cTn id="10" fill="hold" nodeType="afterGroup">
                            <p:stCondLst>
                              <p:cond delay="1000"/>
                            </p:stCondLst>
                            <p:childTnLst>
                              <p:par>
                                <p:cTn id="11" presetID="1" presetClass="entr" presetSubtype="0" fill="hold" grpId="0" nodeType="afterEffect">
                                  <p:stCondLst>
                                    <p:cond delay="0"/>
                                  </p:stCondLst>
                                  <p:childTnLst>
                                    <p:set>
                                      <p:cBhvr>
                                        <p:cTn id="12" dur="1" fill="hold">
                                          <p:stCondLst>
                                            <p:cond delay="499"/>
                                          </p:stCondLst>
                                        </p:cTn>
                                        <p:tgtEl>
                                          <p:spTgt spid="912401"/>
                                        </p:tgtEl>
                                        <p:attrNameLst>
                                          <p:attrName>style.visibility</p:attrName>
                                        </p:attrNameLst>
                                      </p:cBhvr>
                                      <p:to>
                                        <p:strVal val="visible"/>
                                      </p:to>
                                    </p:set>
                                  </p:childTnLst>
                                </p:cTn>
                              </p:par>
                            </p:childTnLst>
                          </p:cTn>
                        </p:par>
                        <p:par>
                          <p:cTn id="13" fill="hold" nodeType="afterGroup">
                            <p:stCondLst>
                              <p:cond delay="1500"/>
                            </p:stCondLst>
                            <p:childTnLst>
                              <p:par>
                                <p:cTn id="14" presetID="1" presetClass="entr" presetSubtype="0" fill="hold" grpId="0" nodeType="afterEffect">
                                  <p:stCondLst>
                                    <p:cond delay="0"/>
                                  </p:stCondLst>
                                  <p:childTnLst>
                                    <p:set>
                                      <p:cBhvr>
                                        <p:cTn id="15" dur="1" fill="hold">
                                          <p:stCondLst>
                                            <p:cond delay="499"/>
                                          </p:stCondLst>
                                        </p:cTn>
                                        <p:tgtEl>
                                          <p:spTgt spid="912392"/>
                                        </p:tgtEl>
                                        <p:attrNameLst>
                                          <p:attrName>style.visibility</p:attrName>
                                        </p:attrNameLst>
                                      </p:cBhvr>
                                      <p:to>
                                        <p:strVal val="visible"/>
                                      </p:to>
                                    </p:set>
                                  </p:childTnLst>
                                </p:cTn>
                              </p:par>
                            </p:childTnLst>
                          </p:cTn>
                        </p:par>
                        <p:par>
                          <p:cTn id="16" fill="hold" nodeType="afterGroup">
                            <p:stCondLst>
                              <p:cond delay="2000"/>
                            </p:stCondLst>
                            <p:childTnLst>
                              <p:par>
                                <p:cTn id="17" presetID="1" presetClass="entr" presetSubtype="0" fill="hold" nodeType="afterEffect">
                                  <p:stCondLst>
                                    <p:cond delay="0"/>
                                  </p:stCondLst>
                                  <p:childTnLst>
                                    <p:set>
                                      <p:cBhvr>
                                        <p:cTn id="18" dur="1" fill="hold">
                                          <p:stCondLst>
                                            <p:cond delay="499"/>
                                          </p:stCondLst>
                                        </p:cTn>
                                        <p:tgtEl>
                                          <p:spTgt spid="2"/>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912400"/>
                                        </p:tgtEl>
                                        <p:attrNameLst>
                                          <p:attrName>style.visibility</p:attrName>
                                        </p:attrNameLst>
                                      </p:cBhvr>
                                      <p:to>
                                        <p:strVal val="visible"/>
                                      </p:to>
                                    </p:set>
                                  </p:childTnLst>
                                </p:cTn>
                              </p:par>
                            </p:childTnLst>
                          </p:cTn>
                        </p:par>
                        <p:par>
                          <p:cTn id="23" fill="hold" nodeType="afterGroup">
                            <p:stCondLst>
                              <p:cond delay="500"/>
                            </p:stCondLst>
                            <p:childTnLst>
                              <p:par>
                                <p:cTn id="24" presetID="1" presetClass="entr" presetSubtype="0" fill="hold" grpId="0" nodeType="afterEffect">
                                  <p:stCondLst>
                                    <p:cond delay="0"/>
                                  </p:stCondLst>
                                  <p:childTnLst>
                                    <p:set>
                                      <p:cBhvr>
                                        <p:cTn id="25" dur="1" fill="hold">
                                          <p:stCondLst>
                                            <p:cond delay="499"/>
                                          </p:stCondLst>
                                        </p:cTn>
                                        <p:tgtEl>
                                          <p:spTgt spid="912395"/>
                                        </p:tgtEl>
                                        <p:attrNameLst>
                                          <p:attrName>style.visibility</p:attrName>
                                        </p:attrNameLst>
                                      </p:cBhvr>
                                      <p:to>
                                        <p:strVal val="visible"/>
                                      </p:to>
                                    </p:set>
                                  </p:childTnLst>
                                </p:cTn>
                              </p:par>
                            </p:childTnLst>
                          </p:cTn>
                        </p:par>
                        <p:par>
                          <p:cTn id="26" fill="hold" nodeType="afterGroup">
                            <p:stCondLst>
                              <p:cond delay="1000"/>
                            </p:stCondLst>
                            <p:childTnLst>
                              <p:par>
                                <p:cTn id="27" presetID="1" presetClass="entr" presetSubtype="0" fill="hold" grpId="0" nodeType="afterEffect">
                                  <p:stCondLst>
                                    <p:cond delay="0"/>
                                  </p:stCondLst>
                                  <p:childTnLst>
                                    <p:set>
                                      <p:cBhvr>
                                        <p:cTn id="28" dur="1" fill="hold">
                                          <p:stCondLst>
                                            <p:cond delay="499"/>
                                          </p:stCondLst>
                                        </p:cTn>
                                        <p:tgtEl>
                                          <p:spTgt spid="912394"/>
                                        </p:tgtEl>
                                        <p:attrNameLst>
                                          <p:attrName>style.visibility</p:attrName>
                                        </p:attrNameLst>
                                      </p:cBhvr>
                                      <p:to>
                                        <p:strVal val="visible"/>
                                      </p:to>
                                    </p:set>
                                  </p:childTnLst>
                                </p:cTn>
                              </p:par>
                            </p:childTnLst>
                          </p:cTn>
                        </p:par>
                        <p:par>
                          <p:cTn id="29" fill="hold" nodeType="afterGroup">
                            <p:stCondLst>
                              <p:cond delay="1500"/>
                            </p:stCondLst>
                            <p:childTnLst>
                              <p:par>
                                <p:cTn id="30" presetID="1" presetClass="entr" presetSubtype="0" fill="hold" grpId="0" nodeType="afterEffect">
                                  <p:stCondLst>
                                    <p:cond delay="0"/>
                                  </p:stCondLst>
                                  <p:childTnLst>
                                    <p:set>
                                      <p:cBhvr>
                                        <p:cTn id="31" dur="1" fill="hold">
                                          <p:stCondLst>
                                            <p:cond delay="499"/>
                                          </p:stCondLst>
                                        </p:cTn>
                                        <p:tgtEl>
                                          <p:spTgt spid="912403"/>
                                        </p:tgtEl>
                                        <p:attrNameLst>
                                          <p:attrName>style.visibility</p:attrName>
                                        </p:attrNameLst>
                                      </p:cBhvr>
                                      <p:to>
                                        <p:strVal val="visible"/>
                                      </p:to>
                                    </p:set>
                                  </p:childTnLst>
                                </p:cTn>
                              </p:par>
                            </p:childTnLst>
                          </p:cTn>
                        </p:par>
                        <p:par>
                          <p:cTn id="32" fill="hold" nodeType="afterGroup">
                            <p:stCondLst>
                              <p:cond delay="2000"/>
                            </p:stCondLst>
                            <p:childTnLst>
                              <p:par>
                                <p:cTn id="33" presetID="1" presetClass="entr" presetSubtype="0" fill="hold" grpId="0" nodeType="afterEffect">
                                  <p:stCondLst>
                                    <p:cond delay="0"/>
                                  </p:stCondLst>
                                  <p:childTnLst>
                                    <p:set>
                                      <p:cBhvr>
                                        <p:cTn id="34" dur="1" fill="hold">
                                          <p:stCondLst>
                                            <p:cond delay="499"/>
                                          </p:stCondLst>
                                        </p:cTn>
                                        <p:tgtEl>
                                          <p:spTgt spid="912402"/>
                                        </p:tgtEl>
                                        <p:attrNameLst>
                                          <p:attrName>style.visibility</p:attrName>
                                        </p:attrNameLst>
                                      </p:cBhvr>
                                      <p:to>
                                        <p:strVal val="visible"/>
                                      </p:to>
                                    </p:set>
                                  </p:childTnLst>
                                </p:cTn>
                              </p:par>
                            </p:childTnLst>
                          </p:cTn>
                        </p:par>
                        <p:par>
                          <p:cTn id="35" fill="hold" nodeType="afterGroup">
                            <p:stCondLst>
                              <p:cond delay="2500"/>
                            </p:stCondLst>
                            <p:childTnLst>
                              <p:par>
                                <p:cTn id="36" presetID="1" presetClass="entr" presetSubtype="0" fill="hold" grpId="0" nodeType="afterEffect">
                                  <p:stCondLst>
                                    <p:cond delay="0"/>
                                  </p:stCondLst>
                                  <p:childTnLst>
                                    <p:set>
                                      <p:cBhvr>
                                        <p:cTn id="37" dur="1" fill="hold">
                                          <p:stCondLst>
                                            <p:cond delay="499"/>
                                          </p:stCondLst>
                                        </p:cTn>
                                        <p:tgtEl>
                                          <p:spTgt spid="912396"/>
                                        </p:tgtEl>
                                        <p:attrNameLst>
                                          <p:attrName>style.visibility</p:attrName>
                                        </p:attrNameLst>
                                      </p:cBhvr>
                                      <p:to>
                                        <p:strVal val="visible"/>
                                      </p:to>
                                    </p:set>
                                  </p:childTnLst>
                                </p:cTn>
                              </p:par>
                            </p:childTnLst>
                          </p:cTn>
                        </p:par>
                        <p:par>
                          <p:cTn id="38" fill="hold" nodeType="afterGroup">
                            <p:stCondLst>
                              <p:cond delay="3000"/>
                            </p:stCondLst>
                            <p:childTnLst>
                              <p:par>
                                <p:cTn id="39" presetID="1" presetClass="entr" presetSubtype="0" fill="hold" grpId="0" nodeType="afterEffect">
                                  <p:stCondLst>
                                    <p:cond delay="0"/>
                                  </p:stCondLst>
                                  <p:childTnLst>
                                    <p:set>
                                      <p:cBhvr>
                                        <p:cTn id="40" dur="1" fill="hold">
                                          <p:stCondLst>
                                            <p:cond delay="499"/>
                                          </p:stCondLst>
                                        </p:cTn>
                                        <p:tgtEl>
                                          <p:spTgt spid="912397"/>
                                        </p:tgtEl>
                                        <p:attrNameLst>
                                          <p:attrName>style.visibility</p:attrName>
                                        </p:attrNameLst>
                                      </p:cBhvr>
                                      <p:to>
                                        <p:strVal val="visible"/>
                                      </p:to>
                                    </p:set>
                                  </p:childTnLst>
                                </p:cTn>
                              </p:par>
                            </p:childTnLst>
                          </p:cTn>
                        </p:par>
                        <p:par>
                          <p:cTn id="41" fill="hold" nodeType="afterGroup">
                            <p:stCondLst>
                              <p:cond delay="3500"/>
                            </p:stCondLst>
                            <p:childTnLst>
                              <p:par>
                                <p:cTn id="42" presetID="1" presetClass="entr" presetSubtype="0" fill="hold" grpId="0" nodeType="afterEffect">
                                  <p:stCondLst>
                                    <p:cond delay="0"/>
                                  </p:stCondLst>
                                  <p:childTnLst>
                                    <p:set>
                                      <p:cBhvr>
                                        <p:cTn id="43" dur="1" fill="hold">
                                          <p:stCondLst>
                                            <p:cond delay="499"/>
                                          </p:stCondLst>
                                        </p:cTn>
                                        <p:tgtEl>
                                          <p:spTgt spid="24"/>
                                        </p:tgtEl>
                                        <p:attrNameLst>
                                          <p:attrName>style.visibility</p:attrName>
                                        </p:attrNameLst>
                                      </p:cBhvr>
                                      <p:to>
                                        <p:strVal val="visible"/>
                                      </p:to>
                                    </p:set>
                                  </p:childTnLst>
                                </p:cTn>
                              </p:par>
                            </p:childTnLst>
                          </p:cTn>
                        </p:par>
                        <p:par>
                          <p:cTn id="44" fill="hold" nodeType="afterGroup">
                            <p:stCondLst>
                              <p:cond delay="4000"/>
                            </p:stCondLst>
                            <p:childTnLst>
                              <p:par>
                                <p:cTn id="45" presetID="1" presetClass="entr" presetSubtype="0" fill="hold" grpId="0" nodeType="afterEffect">
                                  <p:stCondLst>
                                    <p:cond delay="0"/>
                                  </p:stCondLst>
                                  <p:childTnLst>
                                    <p:set>
                                      <p:cBhvr>
                                        <p:cTn id="46" dur="1" fill="hold">
                                          <p:stCondLst>
                                            <p:cond delay="499"/>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2392" grpId="0" animBg="1" autoUpdateAnimBg="0"/>
      <p:bldP spid="912393" grpId="0" animBg="1" autoUpdateAnimBg="0"/>
      <p:bldP spid="912394" grpId="0" animBg="1"/>
      <p:bldP spid="912395" grpId="0" animBg="1"/>
      <p:bldP spid="912396" grpId="0" animBg="1" autoUpdateAnimBg="0"/>
      <p:bldP spid="912397" grpId="0" animBg="1" autoUpdateAnimBg="0"/>
      <p:bldP spid="912400" grpId="0" animBg="1" autoUpdateAnimBg="0"/>
      <p:bldP spid="912401" grpId="0" autoUpdateAnimBg="0"/>
      <p:bldP spid="912402" grpId="0" autoUpdateAnimBg="0"/>
      <p:bldP spid="912403" grpId="0" autoUpdateAnimBg="0"/>
      <p:bldP spid="912404" grpId="0" autoUpdateAnimBg="0"/>
      <p:bldP spid="24" grpId="0" animBg="1" autoUpdateAnimBg="0"/>
      <p:bldP spid="25" grpId="0" animBg="1" autoUpdateAnimBg="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1442" name="Group 1026"/>
          <p:cNvGrpSpPr>
            <a:grpSpLocks/>
          </p:cNvGrpSpPr>
          <p:nvPr/>
        </p:nvGrpSpPr>
        <p:grpSpPr bwMode="auto">
          <a:xfrm>
            <a:off x="1854200" y="771527"/>
            <a:ext cx="4660900" cy="3495675"/>
            <a:chOff x="936" y="616"/>
            <a:chExt cx="3192" cy="2936"/>
          </a:xfrm>
        </p:grpSpPr>
        <p:sp>
          <p:nvSpPr>
            <p:cNvPr id="61505" name="Line 1027"/>
            <p:cNvSpPr>
              <a:spLocks noChangeShapeType="1"/>
            </p:cNvSpPr>
            <p:nvPr/>
          </p:nvSpPr>
          <p:spPr bwMode="auto">
            <a:xfrm flipV="1">
              <a:off x="936" y="616"/>
              <a:ext cx="3184" cy="2936"/>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pPr algn="l">
                <a:spcBef>
                  <a:spcPct val="0"/>
                </a:spcBef>
                <a:buFontTx/>
                <a:buNone/>
              </a:pPr>
              <a:endParaRPr lang="en-GB" sz="1800" smtClean="0">
                <a:solidFill>
                  <a:srgbClr val="000000"/>
                </a:solidFill>
                <a:latin typeface="Arial" pitchFamily="34" charset="0"/>
                <a:ea typeface="+mn-ea"/>
              </a:endParaRPr>
            </a:p>
          </p:txBody>
        </p:sp>
        <p:sp>
          <p:nvSpPr>
            <p:cNvPr id="61506" name="Rectangle 1028"/>
            <p:cNvSpPr>
              <a:spLocks noChangeArrowheads="1"/>
            </p:cNvSpPr>
            <p:nvPr/>
          </p:nvSpPr>
          <p:spPr bwMode="auto">
            <a:xfrm>
              <a:off x="936" y="616"/>
              <a:ext cx="3192" cy="2936"/>
            </a:xfrm>
            <a:prstGeom prst="rect">
              <a:avLst/>
            </a:prstGeom>
            <a:noFill/>
            <a:ln w="2857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spcBef>
                  <a:spcPct val="0"/>
                </a:spcBef>
                <a:buFontTx/>
                <a:buNone/>
              </a:pPr>
              <a:endParaRPr lang="en-US" sz="1200" smtClean="0">
                <a:solidFill>
                  <a:srgbClr val="000000"/>
                </a:solidFill>
                <a:latin typeface="Times" pitchFamily="18" charset="0"/>
                <a:ea typeface="+mn-ea"/>
              </a:endParaRPr>
            </a:p>
          </p:txBody>
        </p:sp>
      </p:grpSp>
      <p:grpSp>
        <p:nvGrpSpPr>
          <p:cNvPr id="61443" name="Group 1029"/>
          <p:cNvGrpSpPr>
            <a:grpSpLocks/>
          </p:cNvGrpSpPr>
          <p:nvPr/>
        </p:nvGrpSpPr>
        <p:grpSpPr bwMode="auto">
          <a:xfrm>
            <a:off x="1846263" y="770339"/>
            <a:ext cx="80962" cy="3496865"/>
            <a:chOff x="1251" y="698"/>
            <a:chExt cx="51" cy="2933"/>
          </a:xfrm>
        </p:grpSpPr>
        <p:sp>
          <p:nvSpPr>
            <p:cNvPr id="61494" name="Line 1030"/>
            <p:cNvSpPr>
              <a:spLocks noChangeShapeType="1"/>
            </p:cNvSpPr>
            <p:nvPr/>
          </p:nvSpPr>
          <p:spPr bwMode="auto">
            <a:xfrm rot="-5400000">
              <a:off x="1277" y="3605"/>
              <a:ext cx="0" cy="51"/>
            </a:xfrm>
            <a:prstGeom prst="line">
              <a:avLst/>
            </a:prstGeom>
            <a:noFill/>
            <a:ln w="28575">
              <a:solidFill>
                <a:schemeClr val="bg1"/>
              </a:solidFill>
              <a:round/>
              <a:headEnd/>
              <a:tailEnd/>
            </a:ln>
            <a:extLst>
              <a:ext uri="{909E8E84-426E-40DD-AFC4-6F175D3DCCD1}">
                <a14:hiddenFill xmlns:a14="http://schemas.microsoft.com/office/drawing/2010/main">
                  <a:noFill/>
                </a14:hiddenFill>
              </a:ext>
            </a:extLst>
          </p:spPr>
          <p:txBody>
            <a:bodyPr/>
            <a:lstStyle/>
            <a:p>
              <a:pPr algn="l">
                <a:spcBef>
                  <a:spcPct val="0"/>
                </a:spcBef>
                <a:buFontTx/>
                <a:buNone/>
              </a:pPr>
              <a:endParaRPr lang="en-GB" sz="1800" smtClean="0">
                <a:solidFill>
                  <a:srgbClr val="000000"/>
                </a:solidFill>
                <a:latin typeface="Arial" pitchFamily="34" charset="0"/>
                <a:ea typeface="+mn-ea"/>
              </a:endParaRPr>
            </a:p>
          </p:txBody>
        </p:sp>
        <p:sp>
          <p:nvSpPr>
            <p:cNvPr id="61495" name="Line 1031"/>
            <p:cNvSpPr>
              <a:spLocks noChangeShapeType="1"/>
            </p:cNvSpPr>
            <p:nvPr/>
          </p:nvSpPr>
          <p:spPr bwMode="auto">
            <a:xfrm rot="-5400000">
              <a:off x="1277" y="3311"/>
              <a:ext cx="0" cy="51"/>
            </a:xfrm>
            <a:prstGeom prst="line">
              <a:avLst/>
            </a:prstGeom>
            <a:noFill/>
            <a:ln w="28575">
              <a:solidFill>
                <a:schemeClr val="bg1"/>
              </a:solidFill>
              <a:round/>
              <a:headEnd/>
              <a:tailEnd/>
            </a:ln>
            <a:extLst>
              <a:ext uri="{909E8E84-426E-40DD-AFC4-6F175D3DCCD1}">
                <a14:hiddenFill xmlns:a14="http://schemas.microsoft.com/office/drawing/2010/main">
                  <a:noFill/>
                </a14:hiddenFill>
              </a:ext>
            </a:extLst>
          </p:spPr>
          <p:txBody>
            <a:bodyPr/>
            <a:lstStyle/>
            <a:p>
              <a:pPr algn="l">
                <a:spcBef>
                  <a:spcPct val="0"/>
                </a:spcBef>
                <a:buFontTx/>
                <a:buNone/>
              </a:pPr>
              <a:endParaRPr lang="en-GB" sz="1800" smtClean="0">
                <a:solidFill>
                  <a:srgbClr val="000000"/>
                </a:solidFill>
                <a:latin typeface="Arial" pitchFamily="34" charset="0"/>
                <a:ea typeface="+mn-ea"/>
              </a:endParaRPr>
            </a:p>
          </p:txBody>
        </p:sp>
        <p:sp>
          <p:nvSpPr>
            <p:cNvPr id="61496" name="Line 1032"/>
            <p:cNvSpPr>
              <a:spLocks noChangeShapeType="1"/>
            </p:cNvSpPr>
            <p:nvPr/>
          </p:nvSpPr>
          <p:spPr bwMode="auto">
            <a:xfrm rot="-5400000">
              <a:off x="1277" y="3018"/>
              <a:ext cx="0" cy="51"/>
            </a:xfrm>
            <a:prstGeom prst="line">
              <a:avLst/>
            </a:prstGeom>
            <a:noFill/>
            <a:ln w="28575">
              <a:solidFill>
                <a:schemeClr val="bg1"/>
              </a:solidFill>
              <a:round/>
              <a:headEnd/>
              <a:tailEnd/>
            </a:ln>
            <a:extLst>
              <a:ext uri="{909E8E84-426E-40DD-AFC4-6F175D3DCCD1}">
                <a14:hiddenFill xmlns:a14="http://schemas.microsoft.com/office/drawing/2010/main">
                  <a:noFill/>
                </a14:hiddenFill>
              </a:ext>
            </a:extLst>
          </p:spPr>
          <p:txBody>
            <a:bodyPr/>
            <a:lstStyle/>
            <a:p>
              <a:pPr algn="l">
                <a:spcBef>
                  <a:spcPct val="0"/>
                </a:spcBef>
                <a:buFontTx/>
                <a:buNone/>
              </a:pPr>
              <a:endParaRPr lang="en-GB" sz="1800" smtClean="0">
                <a:solidFill>
                  <a:srgbClr val="000000"/>
                </a:solidFill>
                <a:latin typeface="Arial" pitchFamily="34" charset="0"/>
                <a:ea typeface="+mn-ea"/>
              </a:endParaRPr>
            </a:p>
          </p:txBody>
        </p:sp>
        <p:sp>
          <p:nvSpPr>
            <p:cNvPr id="61497" name="Line 1033"/>
            <p:cNvSpPr>
              <a:spLocks noChangeShapeType="1"/>
            </p:cNvSpPr>
            <p:nvPr/>
          </p:nvSpPr>
          <p:spPr bwMode="auto">
            <a:xfrm rot="-5400000">
              <a:off x="1277" y="2725"/>
              <a:ext cx="0" cy="51"/>
            </a:xfrm>
            <a:prstGeom prst="line">
              <a:avLst/>
            </a:prstGeom>
            <a:noFill/>
            <a:ln w="28575">
              <a:solidFill>
                <a:schemeClr val="bg1"/>
              </a:solidFill>
              <a:round/>
              <a:headEnd/>
              <a:tailEnd/>
            </a:ln>
            <a:extLst>
              <a:ext uri="{909E8E84-426E-40DD-AFC4-6F175D3DCCD1}">
                <a14:hiddenFill xmlns:a14="http://schemas.microsoft.com/office/drawing/2010/main">
                  <a:noFill/>
                </a14:hiddenFill>
              </a:ext>
            </a:extLst>
          </p:spPr>
          <p:txBody>
            <a:bodyPr/>
            <a:lstStyle/>
            <a:p>
              <a:pPr algn="l">
                <a:spcBef>
                  <a:spcPct val="0"/>
                </a:spcBef>
                <a:buFontTx/>
                <a:buNone/>
              </a:pPr>
              <a:endParaRPr lang="en-GB" sz="1800" smtClean="0">
                <a:solidFill>
                  <a:srgbClr val="000000"/>
                </a:solidFill>
                <a:latin typeface="Arial" pitchFamily="34" charset="0"/>
                <a:ea typeface="+mn-ea"/>
              </a:endParaRPr>
            </a:p>
          </p:txBody>
        </p:sp>
        <p:sp>
          <p:nvSpPr>
            <p:cNvPr id="61498" name="Line 1034"/>
            <p:cNvSpPr>
              <a:spLocks noChangeShapeType="1"/>
            </p:cNvSpPr>
            <p:nvPr/>
          </p:nvSpPr>
          <p:spPr bwMode="auto">
            <a:xfrm rot="-5400000">
              <a:off x="1277" y="2431"/>
              <a:ext cx="0" cy="51"/>
            </a:xfrm>
            <a:prstGeom prst="line">
              <a:avLst/>
            </a:prstGeom>
            <a:noFill/>
            <a:ln w="28575">
              <a:solidFill>
                <a:schemeClr val="bg1"/>
              </a:solidFill>
              <a:round/>
              <a:headEnd/>
              <a:tailEnd/>
            </a:ln>
            <a:extLst>
              <a:ext uri="{909E8E84-426E-40DD-AFC4-6F175D3DCCD1}">
                <a14:hiddenFill xmlns:a14="http://schemas.microsoft.com/office/drawing/2010/main">
                  <a:noFill/>
                </a14:hiddenFill>
              </a:ext>
            </a:extLst>
          </p:spPr>
          <p:txBody>
            <a:bodyPr/>
            <a:lstStyle/>
            <a:p>
              <a:pPr algn="l">
                <a:spcBef>
                  <a:spcPct val="0"/>
                </a:spcBef>
                <a:buFontTx/>
                <a:buNone/>
              </a:pPr>
              <a:endParaRPr lang="en-GB" sz="1800" smtClean="0">
                <a:solidFill>
                  <a:srgbClr val="000000"/>
                </a:solidFill>
                <a:latin typeface="Arial" pitchFamily="34" charset="0"/>
                <a:ea typeface="+mn-ea"/>
              </a:endParaRPr>
            </a:p>
          </p:txBody>
        </p:sp>
        <p:sp>
          <p:nvSpPr>
            <p:cNvPr id="61499" name="Line 1035"/>
            <p:cNvSpPr>
              <a:spLocks noChangeShapeType="1"/>
            </p:cNvSpPr>
            <p:nvPr/>
          </p:nvSpPr>
          <p:spPr bwMode="auto">
            <a:xfrm rot="-5400000">
              <a:off x="1277" y="1845"/>
              <a:ext cx="0" cy="51"/>
            </a:xfrm>
            <a:prstGeom prst="line">
              <a:avLst/>
            </a:prstGeom>
            <a:noFill/>
            <a:ln w="28575">
              <a:solidFill>
                <a:schemeClr val="bg1"/>
              </a:solidFill>
              <a:round/>
              <a:headEnd/>
              <a:tailEnd/>
            </a:ln>
            <a:extLst>
              <a:ext uri="{909E8E84-426E-40DD-AFC4-6F175D3DCCD1}">
                <a14:hiddenFill xmlns:a14="http://schemas.microsoft.com/office/drawing/2010/main">
                  <a:noFill/>
                </a14:hiddenFill>
              </a:ext>
            </a:extLst>
          </p:spPr>
          <p:txBody>
            <a:bodyPr/>
            <a:lstStyle/>
            <a:p>
              <a:pPr algn="l">
                <a:spcBef>
                  <a:spcPct val="0"/>
                </a:spcBef>
                <a:buFontTx/>
                <a:buNone/>
              </a:pPr>
              <a:endParaRPr lang="en-GB" sz="1800" smtClean="0">
                <a:solidFill>
                  <a:srgbClr val="000000"/>
                </a:solidFill>
                <a:latin typeface="Arial" pitchFamily="34" charset="0"/>
                <a:ea typeface="+mn-ea"/>
              </a:endParaRPr>
            </a:p>
          </p:txBody>
        </p:sp>
        <p:sp>
          <p:nvSpPr>
            <p:cNvPr id="61500" name="Line 1036"/>
            <p:cNvSpPr>
              <a:spLocks noChangeShapeType="1"/>
            </p:cNvSpPr>
            <p:nvPr/>
          </p:nvSpPr>
          <p:spPr bwMode="auto">
            <a:xfrm rot="-5400000">
              <a:off x="1277" y="1551"/>
              <a:ext cx="0" cy="51"/>
            </a:xfrm>
            <a:prstGeom prst="line">
              <a:avLst/>
            </a:prstGeom>
            <a:noFill/>
            <a:ln w="28575">
              <a:solidFill>
                <a:schemeClr val="bg1"/>
              </a:solidFill>
              <a:round/>
              <a:headEnd/>
              <a:tailEnd/>
            </a:ln>
            <a:extLst>
              <a:ext uri="{909E8E84-426E-40DD-AFC4-6F175D3DCCD1}">
                <a14:hiddenFill xmlns:a14="http://schemas.microsoft.com/office/drawing/2010/main">
                  <a:noFill/>
                </a14:hiddenFill>
              </a:ext>
            </a:extLst>
          </p:spPr>
          <p:txBody>
            <a:bodyPr/>
            <a:lstStyle/>
            <a:p>
              <a:pPr algn="l">
                <a:spcBef>
                  <a:spcPct val="0"/>
                </a:spcBef>
                <a:buFontTx/>
                <a:buNone/>
              </a:pPr>
              <a:endParaRPr lang="en-GB" sz="1800" smtClean="0">
                <a:solidFill>
                  <a:srgbClr val="000000"/>
                </a:solidFill>
                <a:latin typeface="Arial" pitchFamily="34" charset="0"/>
                <a:ea typeface="+mn-ea"/>
              </a:endParaRPr>
            </a:p>
          </p:txBody>
        </p:sp>
        <p:sp>
          <p:nvSpPr>
            <p:cNvPr id="61501" name="Line 1037"/>
            <p:cNvSpPr>
              <a:spLocks noChangeShapeType="1"/>
            </p:cNvSpPr>
            <p:nvPr/>
          </p:nvSpPr>
          <p:spPr bwMode="auto">
            <a:xfrm rot="-5400000">
              <a:off x="1277" y="1258"/>
              <a:ext cx="0" cy="51"/>
            </a:xfrm>
            <a:prstGeom prst="line">
              <a:avLst/>
            </a:prstGeom>
            <a:noFill/>
            <a:ln w="28575">
              <a:solidFill>
                <a:schemeClr val="bg1"/>
              </a:solidFill>
              <a:round/>
              <a:headEnd/>
              <a:tailEnd/>
            </a:ln>
            <a:extLst>
              <a:ext uri="{909E8E84-426E-40DD-AFC4-6F175D3DCCD1}">
                <a14:hiddenFill xmlns:a14="http://schemas.microsoft.com/office/drawing/2010/main">
                  <a:noFill/>
                </a14:hiddenFill>
              </a:ext>
            </a:extLst>
          </p:spPr>
          <p:txBody>
            <a:bodyPr/>
            <a:lstStyle/>
            <a:p>
              <a:pPr algn="l">
                <a:spcBef>
                  <a:spcPct val="0"/>
                </a:spcBef>
                <a:buFontTx/>
                <a:buNone/>
              </a:pPr>
              <a:endParaRPr lang="en-GB" sz="1800" smtClean="0">
                <a:solidFill>
                  <a:srgbClr val="000000"/>
                </a:solidFill>
                <a:latin typeface="Arial" pitchFamily="34" charset="0"/>
                <a:ea typeface="+mn-ea"/>
              </a:endParaRPr>
            </a:p>
          </p:txBody>
        </p:sp>
        <p:sp>
          <p:nvSpPr>
            <p:cNvPr id="61502" name="Line 1038"/>
            <p:cNvSpPr>
              <a:spLocks noChangeShapeType="1"/>
            </p:cNvSpPr>
            <p:nvPr/>
          </p:nvSpPr>
          <p:spPr bwMode="auto">
            <a:xfrm rot="-5400000">
              <a:off x="1277" y="965"/>
              <a:ext cx="0" cy="51"/>
            </a:xfrm>
            <a:prstGeom prst="line">
              <a:avLst/>
            </a:prstGeom>
            <a:noFill/>
            <a:ln w="28575">
              <a:solidFill>
                <a:schemeClr val="bg1"/>
              </a:solidFill>
              <a:round/>
              <a:headEnd/>
              <a:tailEnd/>
            </a:ln>
            <a:extLst>
              <a:ext uri="{909E8E84-426E-40DD-AFC4-6F175D3DCCD1}">
                <a14:hiddenFill xmlns:a14="http://schemas.microsoft.com/office/drawing/2010/main">
                  <a:noFill/>
                </a14:hiddenFill>
              </a:ext>
            </a:extLst>
          </p:spPr>
          <p:txBody>
            <a:bodyPr/>
            <a:lstStyle/>
            <a:p>
              <a:pPr algn="l">
                <a:spcBef>
                  <a:spcPct val="0"/>
                </a:spcBef>
                <a:buFontTx/>
                <a:buNone/>
              </a:pPr>
              <a:endParaRPr lang="en-GB" sz="1800" smtClean="0">
                <a:solidFill>
                  <a:srgbClr val="000000"/>
                </a:solidFill>
                <a:latin typeface="Arial" pitchFamily="34" charset="0"/>
                <a:ea typeface="+mn-ea"/>
              </a:endParaRPr>
            </a:p>
          </p:txBody>
        </p:sp>
        <p:sp>
          <p:nvSpPr>
            <p:cNvPr id="61503" name="Line 1039"/>
            <p:cNvSpPr>
              <a:spLocks noChangeShapeType="1"/>
            </p:cNvSpPr>
            <p:nvPr/>
          </p:nvSpPr>
          <p:spPr bwMode="auto">
            <a:xfrm rot="-5400000">
              <a:off x="1277" y="672"/>
              <a:ext cx="0" cy="51"/>
            </a:xfrm>
            <a:prstGeom prst="line">
              <a:avLst/>
            </a:prstGeom>
            <a:noFill/>
            <a:ln w="28575">
              <a:solidFill>
                <a:schemeClr val="bg1"/>
              </a:solidFill>
              <a:round/>
              <a:headEnd/>
              <a:tailEnd/>
            </a:ln>
            <a:extLst>
              <a:ext uri="{909E8E84-426E-40DD-AFC4-6F175D3DCCD1}">
                <a14:hiddenFill xmlns:a14="http://schemas.microsoft.com/office/drawing/2010/main">
                  <a:noFill/>
                </a14:hiddenFill>
              </a:ext>
            </a:extLst>
          </p:spPr>
          <p:txBody>
            <a:bodyPr/>
            <a:lstStyle/>
            <a:p>
              <a:pPr algn="l">
                <a:spcBef>
                  <a:spcPct val="0"/>
                </a:spcBef>
                <a:buFontTx/>
                <a:buNone/>
              </a:pPr>
              <a:endParaRPr lang="en-GB" sz="1800" smtClean="0">
                <a:solidFill>
                  <a:srgbClr val="000000"/>
                </a:solidFill>
                <a:latin typeface="Arial" pitchFamily="34" charset="0"/>
                <a:ea typeface="+mn-ea"/>
              </a:endParaRPr>
            </a:p>
          </p:txBody>
        </p:sp>
        <p:sp>
          <p:nvSpPr>
            <p:cNvPr id="61504" name="Line 1040"/>
            <p:cNvSpPr>
              <a:spLocks noChangeShapeType="1"/>
            </p:cNvSpPr>
            <p:nvPr/>
          </p:nvSpPr>
          <p:spPr bwMode="auto">
            <a:xfrm rot="-5400000">
              <a:off x="1277" y="2138"/>
              <a:ext cx="0" cy="51"/>
            </a:xfrm>
            <a:prstGeom prst="line">
              <a:avLst/>
            </a:prstGeom>
            <a:noFill/>
            <a:ln w="28575">
              <a:solidFill>
                <a:schemeClr val="bg1"/>
              </a:solidFill>
              <a:round/>
              <a:headEnd/>
              <a:tailEnd/>
            </a:ln>
            <a:extLst>
              <a:ext uri="{909E8E84-426E-40DD-AFC4-6F175D3DCCD1}">
                <a14:hiddenFill xmlns:a14="http://schemas.microsoft.com/office/drawing/2010/main">
                  <a:noFill/>
                </a14:hiddenFill>
              </a:ext>
            </a:extLst>
          </p:spPr>
          <p:txBody>
            <a:bodyPr/>
            <a:lstStyle/>
            <a:p>
              <a:pPr algn="l">
                <a:spcBef>
                  <a:spcPct val="0"/>
                </a:spcBef>
                <a:buFontTx/>
                <a:buNone/>
              </a:pPr>
              <a:endParaRPr lang="en-GB" sz="1800" smtClean="0">
                <a:solidFill>
                  <a:srgbClr val="000000"/>
                </a:solidFill>
                <a:latin typeface="Arial" pitchFamily="34" charset="0"/>
                <a:ea typeface="+mn-ea"/>
              </a:endParaRPr>
            </a:p>
          </p:txBody>
        </p:sp>
      </p:grpSp>
      <p:grpSp>
        <p:nvGrpSpPr>
          <p:cNvPr id="61444" name="Group 1041"/>
          <p:cNvGrpSpPr>
            <a:grpSpLocks/>
          </p:cNvGrpSpPr>
          <p:nvPr/>
        </p:nvGrpSpPr>
        <p:grpSpPr bwMode="auto">
          <a:xfrm rot="5400000">
            <a:off x="4154293" y="1905199"/>
            <a:ext cx="60722" cy="4660900"/>
            <a:chOff x="1251" y="698"/>
            <a:chExt cx="51" cy="2933"/>
          </a:xfrm>
        </p:grpSpPr>
        <p:sp>
          <p:nvSpPr>
            <p:cNvPr id="61483" name="Line 1042"/>
            <p:cNvSpPr>
              <a:spLocks noChangeShapeType="1"/>
            </p:cNvSpPr>
            <p:nvPr/>
          </p:nvSpPr>
          <p:spPr bwMode="auto">
            <a:xfrm rot="-5400000">
              <a:off x="1277" y="3605"/>
              <a:ext cx="0" cy="51"/>
            </a:xfrm>
            <a:prstGeom prst="line">
              <a:avLst/>
            </a:prstGeom>
            <a:noFill/>
            <a:ln w="28575">
              <a:solidFill>
                <a:schemeClr val="bg1"/>
              </a:solidFill>
              <a:round/>
              <a:headEnd/>
              <a:tailEnd/>
            </a:ln>
            <a:extLst>
              <a:ext uri="{909E8E84-426E-40DD-AFC4-6F175D3DCCD1}">
                <a14:hiddenFill xmlns:a14="http://schemas.microsoft.com/office/drawing/2010/main">
                  <a:noFill/>
                </a14:hiddenFill>
              </a:ext>
            </a:extLst>
          </p:spPr>
          <p:txBody>
            <a:bodyPr/>
            <a:lstStyle/>
            <a:p>
              <a:pPr algn="l">
                <a:spcBef>
                  <a:spcPct val="0"/>
                </a:spcBef>
                <a:buFontTx/>
                <a:buNone/>
              </a:pPr>
              <a:endParaRPr lang="en-GB" sz="1800" smtClean="0">
                <a:solidFill>
                  <a:srgbClr val="000000"/>
                </a:solidFill>
                <a:latin typeface="Arial" pitchFamily="34" charset="0"/>
                <a:ea typeface="+mn-ea"/>
              </a:endParaRPr>
            </a:p>
          </p:txBody>
        </p:sp>
        <p:sp>
          <p:nvSpPr>
            <p:cNvPr id="61484" name="Line 1043"/>
            <p:cNvSpPr>
              <a:spLocks noChangeShapeType="1"/>
            </p:cNvSpPr>
            <p:nvPr/>
          </p:nvSpPr>
          <p:spPr bwMode="auto">
            <a:xfrm rot="-5400000">
              <a:off x="1277" y="3311"/>
              <a:ext cx="0" cy="51"/>
            </a:xfrm>
            <a:prstGeom prst="line">
              <a:avLst/>
            </a:prstGeom>
            <a:noFill/>
            <a:ln w="28575">
              <a:solidFill>
                <a:schemeClr val="bg1"/>
              </a:solidFill>
              <a:round/>
              <a:headEnd/>
              <a:tailEnd/>
            </a:ln>
            <a:extLst>
              <a:ext uri="{909E8E84-426E-40DD-AFC4-6F175D3DCCD1}">
                <a14:hiddenFill xmlns:a14="http://schemas.microsoft.com/office/drawing/2010/main">
                  <a:noFill/>
                </a14:hiddenFill>
              </a:ext>
            </a:extLst>
          </p:spPr>
          <p:txBody>
            <a:bodyPr/>
            <a:lstStyle/>
            <a:p>
              <a:pPr algn="l">
                <a:spcBef>
                  <a:spcPct val="0"/>
                </a:spcBef>
                <a:buFontTx/>
                <a:buNone/>
              </a:pPr>
              <a:endParaRPr lang="en-GB" sz="1800" smtClean="0">
                <a:solidFill>
                  <a:srgbClr val="000000"/>
                </a:solidFill>
                <a:latin typeface="Arial" pitchFamily="34" charset="0"/>
                <a:ea typeface="+mn-ea"/>
              </a:endParaRPr>
            </a:p>
          </p:txBody>
        </p:sp>
        <p:sp>
          <p:nvSpPr>
            <p:cNvPr id="61485" name="Line 1044"/>
            <p:cNvSpPr>
              <a:spLocks noChangeShapeType="1"/>
            </p:cNvSpPr>
            <p:nvPr/>
          </p:nvSpPr>
          <p:spPr bwMode="auto">
            <a:xfrm rot="-5400000">
              <a:off x="1277" y="3018"/>
              <a:ext cx="0" cy="51"/>
            </a:xfrm>
            <a:prstGeom prst="line">
              <a:avLst/>
            </a:prstGeom>
            <a:noFill/>
            <a:ln w="28575">
              <a:solidFill>
                <a:schemeClr val="bg1"/>
              </a:solidFill>
              <a:round/>
              <a:headEnd/>
              <a:tailEnd/>
            </a:ln>
            <a:extLst>
              <a:ext uri="{909E8E84-426E-40DD-AFC4-6F175D3DCCD1}">
                <a14:hiddenFill xmlns:a14="http://schemas.microsoft.com/office/drawing/2010/main">
                  <a:noFill/>
                </a14:hiddenFill>
              </a:ext>
            </a:extLst>
          </p:spPr>
          <p:txBody>
            <a:bodyPr/>
            <a:lstStyle/>
            <a:p>
              <a:pPr algn="l">
                <a:spcBef>
                  <a:spcPct val="0"/>
                </a:spcBef>
                <a:buFontTx/>
                <a:buNone/>
              </a:pPr>
              <a:endParaRPr lang="en-GB" sz="1800" smtClean="0">
                <a:solidFill>
                  <a:srgbClr val="000000"/>
                </a:solidFill>
                <a:latin typeface="Arial" pitchFamily="34" charset="0"/>
                <a:ea typeface="+mn-ea"/>
              </a:endParaRPr>
            </a:p>
          </p:txBody>
        </p:sp>
        <p:sp>
          <p:nvSpPr>
            <p:cNvPr id="61486" name="Line 1045"/>
            <p:cNvSpPr>
              <a:spLocks noChangeShapeType="1"/>
            </p:cNvSpPr>
            <p:nvPr/>
          </p:nvSpPr>
          <p:spPr bwMode="auto">
            <a:xfrm rot="-5400000">
              <a:off x="1277" y="2725"/>
              <a:ext cx="0" cy="51"/>
            </a:xfrm>
            <a:prstGeom prst="line">
              <a:avLst/>
            </a:prstGeom>
            <a:noFill/>
            <a:ln w="28575">
              <a:solidFill>
                <a:schemeClr val="bg1"/>
              </a:solidFill>
              <a:round/>
              <a:headEnd/>
              <a:tailEnd/>
            </a:ln>
            <a:extLst>
              <a:ext uri="{909E8E84-426E-40DD-AFC4-6F175D3DCCD1}">
                <a14:hiddenFill xmlns:a14="http://schemas.microsoft.com/office/drawing/2010/main">
                  <a:noFill/>
                </a14:hiddenFill>
              </a:ext>
            </a:extLst>
          </p:spPr>
          <p:txBody>
            <a:bodyPr/>
            <a:lstStyle/>
            <a:p>
              <a:pPr algn="l">
                <a:spcBef>
                  <a:spcPct val="0"/>
                </a:spcBef>
                <a:buFontTx/>
                <a:buNone/>
              </a:pPr>
              <a:endParaRPr lang="en-GB" sz="1800" smtClean="0">
                <a:solidFill>
                  <a:srgbClr val="000000"/>
                </a:solidFill>
                <a:latin typeface="Arial" pitchFamily="34" charset="0"/>
                <a:ea typeface="+mn-ea"/>
              </a:endParaRPr>
            </a:p>
          </p:txBody>
        </p:sp>
        <p:sp>
          <p:nvSpPr>
            <p:cNvPr id="61487" name="Line 1046"/>
            <p:cNvSpPr>
              <a:spLocks noChangeShapeType="1"/>
            </p:cNvSpPr>
            <p:nvPr/>
          </p:nvSpPr>
          <p:spPr bwMode="auto">
            <a:xfrm rot="-5400000">
              <a:off x="1277" y="2431"/>
              <a:ext cx="0" cy="51"/>
            </a:xfrm>
            <a:prstGeom prst="line">
              <a:avLst/>
            </a:prstGeom>
            <a:noFill/>
            <a:ln w="28575">
              <a:solidFill>
                <a:schemeClr val="bg1"/>
              </a:solidFill>
              <a:round/>
              <a:headEnd/>
              <a:tailEnd/>
            </a:ln>
            <a:extLst>
              <a:ext uri="{909E8E84-426E-40DD-AFC4-6F175D3DCCD1}">
                <a14:hiddenFill xmlns:a14="http://schemas.microsoft.com/office/drawing/2010/main">
                  <a:noFill/>
                </a14:hiddenFill>
              </a:ext>
            </a:extLst>
          </p:spPr>
          <p:txBody>
            <a:bodyPr/>
            <a:lstStyle/>
            <a:p>
              <a:pPr algn="l">
                <a:spcBef>
                  <a:spcPct val="0"/>
                </a:spcBef>
                <a:buFontTx/>
                <a:buNone/>
              </a:pPr>
              <a:endParaRPr lang="en-GB" sz="1800" smtClean="0">
                <a:solidFill>
                  <a:srgbClr val="000000"/>
                </a:solidFill>
                <a:latin typeface="Arial" pitchFamily="34" charset="0"/>
                <a:ea typeface="+mn-ea"/>
              </a:endParaRPr>
            </a:p>
          </p:txBody>
        </p:sp>
        <p:sp>
          <p:nvSpPr>
            <p:cNvPr id="61488" name="Line 1047"/>
            <p:cNvSpPr>
              <a:spLocks noChangeShapeType="1"/>
            </p:cNvSpPr>
            <p:nvPr/>
          </p:nvSpPr>
          <p:spPr bwMode="auto">
            <a:xfrm rot="-5400000">
              <a:off x="1277" y="1845"/>
              <a:ext cx="0" cy="51"/>
            </a:xfrm>
            <a:prstGeom prst="line">
              <a:avLst/>
            </a:prstGeom>
            <a:noFill/>
            <a:ln w="28575">
              <a:solidFill>
                <a:schemeClr val="bg1"/>
              </a:solidFill>
              <a:round/>
              <a:headEnd/>
              <a:tailEnd/>
            </a:ln>
            <a:extLst>
              <a:ext uri="{909E8E84-426E-40DD-AFC4-6F175D3DCCD1}">
                <a14:hiddenFill xmlns:a14="http://schemas.microsoft.com/office/drawing/2010/main">
                  <a:noFill/>
                </a14:hiddenFill>
              </a:ext>
            </a:extLst>
          </p:spPr>
          <p:txBody>
            <a:bodyPr/>
            <a:lstStyle/>
            <a:p>
              <a:pPr algn="l">
                <a:spcBef>
                  <a:spcPct val="0"/>
                </a:spcBef>
                <a:buFontTx/>
                <a:buNone/>
              </a:pPr>
              <a:endParaRPr lang="en-GB" sz="1800" smtClean="0">
                <a:solidFill>
                  <a:srgbClr val="000000"/>
                </a:solidFill>
                <a:latin typeface="Arial" pitchFamily="34" charset="0"/>
                <a:ea typeface="+mn-ea"/>
              </a:endParaRPr>
            </a:p>
          </p:txBody>
        </p:sp>
        <p:sp>
          <p:nvSpPr>
            <p:cNvPr id="61489" name="Line 1048"/>
            <p:cNvSpPr>
              <a:spLocks noChangeShapeType="1"/>
            </p:cNvSpPr>
            <p:nvPr/>
          </p:nvSpPr>
          <p:spPr bwMode="auto">
            <a:xfrm rot="-5400000">
              <a:off x="1277" y="1551"/>
              <a:ext cx="0" cy="51"/>
            </a:xfrm>
            <a:prstGeom prst="line">
              <a:avLst/>
            </a:prstGeom>
            <a:noFill/>
            <a:ln w="28575">
              <a:solidFill>
                <a:schemeClr val="bg1"/>
              </a:solidFill>
              <a:round/>
              <a:headEnd/>
              <a:tailEnd/>
            </a:ln>
            <a:extLst>
              <a:ext uri="{909E8E84-426E-40DD-AFC4-6F175D3DCCD1}">
                <a14:hiddenFill xmlns:a14="http://schemas.microsoft.com/office/drawing/2010/main">
                  <a:noFill/>
                </a14:hiddenFill>
              </a:ext>
            </a:extLst>
          </p:spPr>
          <p:txBody>
            <a:bodyPr/>
            <a:lstStyle/>
            <a:p>
              <a:pPr algn="l">
                <a:spcBef>
                  <a:spcPct val="0"/>
                </a:spcBef>
                <a:buFontTx/>
                <a:buNone/>
              </a:pPr>
              <a:endParaRPr lang="en-GB" sz="1800" smtClean="0">
                <a:solidFill>
                  <a:srgbClr val="000000"/>
                </a:solidFill>
                <a:latin typeface="Arial" pitchFamily="34" charset="0"/>
                <a:ea typeface="+mn-ea"/>
              </a:endParaRPr>
            </a:p>
          </p:txBody>
        </p:sp>
        <p:sp>
          <p:nvSpPr>
            <p:cNvPr id="61490" name="Line 1049"/>
            <p:cNvSpPr>
              <a:spLocks noChangeShapeType="1"/>
            </p:cNvSpPr>
            <p:nvPr/>
          </p:nvSpPr>
          <p:spPr bwMode="auto">
            <a:xfrm rot="-5400000">
              <a:off x="1277" y="1258"/>
              <a:ext cx="0" cy="51"/>
            </a:xfrm>
            <a:prstGeom prst="line">
              <a:avLst/>
            </a:prstGeom>
            <a:noFill/>
            <a:ln w="28575">
              <a:solidFill>
                <a:schemeClr val="bg1"/>
              </a:solidFill>
              <a:round/>
              <a:headEnd/>
              <a:tailEnd/>
            </a:ln>
            <a:extLst>
              <a:ext uri="{909E8E84-426E-40DD-AFC4-6F175D3DCCD1}">
                <a14:hiddenFill xmlns:a14="http://schemas.microsoft.com/office/drawing/2010/main">
                  <a:noFill/>
                </a14:hiddenFill>
              </a:ext>
            </a:extLst>
          </p:spPr>
          <p:txBody>
            <a:bodyPr/>
            <a:lstStyle/>
            <a:p>
              <a:pPr algn="l">
                <a:spcBef>
                  <a:spcPct val="0"/>
                </a:spcBef>
                <a:buFontTx/>
                <a:buNone/>
              </a:pPr>
              <a:endParaRPr lang="en-GB" sz="1800" smtClean="0">
                <a:solidFill>
                  <a:srgbClr val="000000"/>
                </a:solidFill>
                <a:latin typeface="Arial" pitchFamily="34" charset="0"/>
                <a:ea typeface="+mn-ea"/>
              </a:endParaRPr>
            </a:p>
          </p:txBody>
        </p:sp>
        <p:sp>
          <p:nvSpPr>
            <p:cNvPr id="61491" name="Line 1050"/>
            <p:cNvSpPr>
              <a:spLocks noChangeShapeType="1"/>
            </p:cNvSpPr>
            <p:nvPr/>
          </p:nvSpPr>
          <p:spPr bwMode="auto">
            <a:xfrm rot="-5400000">
              <a:off x="1277" y="965"/>
              <a:ext cx="0" cy="51"/>
            </a:xfrm>
            <a:prstGeom prst="line">
              <a:avLst/>
            </a:prstGeom>
            <a:noFill/>
            <a:ln w="28575">
              <a:solidFill>
                <a:schemeClr val="bg1"/>
              </a:solidFill>
              <a:round/>
              <a:headEnd/>
              <a:tailEnd/>
            </a:ln>
            <a:extLst>
              <a:ext uri="{909E8E84-426E-40DD-AFC4-6F175D3DCCD1}">
                <a14:hiddenFill xmlns:a14="http://schemas.microsoft.com/office/drawing/2010/main">
                  <a:noFill/>
                </a14:hiddenFill>
              </a:ext>
            </a:extLst>
          </p:spPr>
          <p:txBody>
            <a:bodyPr/>
            <a:lstStyle/>
            <a:p>
              <a:pPr algn="l">
                <a:spcBef>
                  <a:spcPct val="0"/>
                </a:spcBef>
                <a:buFontTx/>
                <a:buNone/>
              </a:pPr>
              <a:endParaRPr lang="en-GB" sz="1800" smtClean="0">
                <a:solidFill>
                  <a:srgbClr val="000000"/>
                </a:solidFill>
                <a:latin typeface="Arial" pitchFamily="34" charset="0"/>
                <a:ea typeface="+mn-ea"/>
              </a:endParaRPr>
            </a:p>
          </p:txBody>
        </p:sp>
        <p:sp>
          <p:nvSpPr>
            <p:cNvPr id="61492" name="Line 1051"/>
            <p:cNvSpPr>
              <a:spLocks noChangeShapeType="1"/>
            </p:cNvSpPr>
            <p:nvPr/>
          </p:nvSpPr>
          <p:spPr bwMode="auto">
            <a:xfrm rot="-5400000">
              <a:off x="1277" y="672"/>
              <a:ext cx="0" cy="51"/>
            </a:xfrm>
            <a:prstGeom prst="line">
              <a:avLst/>
            </a:prstGeom>
            <a:noFill/>
            <a:ln w="28575">
              <a:solidFill>
                <a:schemeClr val="bg1"/>
              </a:solidFill>
              <a:round/>
              <a:headEnd/>
              <a:tailEnd/>
            </a:ln>
            <a:extLst>
              <a:ext uri="{909E8E84-426E-40DD-AFC4-6F175D3DCCD1}">
                <a14:hiddenFill xmlns:a14="http://schemas.microsoft.com/office/drawing/2010/main">
                  <a:noFill/>
                </a14:hiddenFill>
              </a:ext>
            </a:extLst>
          </p:spPr>
          <p:txBody>
            <a:bodyPr/>
            <a:lstStyle/>
            <a:p>
              <a:pPr algn="l">
                <a:spcBef>
                  <a:spcPct val="0"/>
                </a:spcBef>
                <a:buFontTx/>
                <a:buNone/>
              </a:pPr>
              <a:endParaRPr lang="en-GB" sz="1800" smtClean="0">
                <a:solidFill>
                  <a:srgbClr val="000000"/>
                </a:solidFill>
                <a:latin typeface="Arial" pitchFamily="34" charset="0"/>
                <a:ea typeface="+mn-ea"/>
              </a:endParaRPr>
            </a:p>
          </p:txBody>
        </p:sp>
        <p:sp>
          <p:nvSpPr>
            <p:cNvPr id="61493" name="Line 1052"/>
            <p:cNvSpPr>
              <a:spLocks noChangeShapeType="1"/>
            </p:cNvSpPr>
            <p:nvPr/>
          </p:nvSpPr>
          <p:spPr bwMode="auto">
            <a:xfrm rot="-5400000">
              <a:off x="1277" y="2138"/>
              <a:ext cx="0" cy="51"/>
            </a:xfrm>
            <a:prstGeom prst="line">
              <a:avLst/>
            </a:prstGeom>
            <a:noFill/>
            <a:ln w="28575">
              <a:solidFill>
                <a:schemeClr val="bg1"/>
              </a:solidFill>
              <a:round/>
              <a:headEnd/>
              <a:tailEnd/>
            </a:ln>
            <a:extLst>
              <a:ext uri="{909E8E84-426E-40DD-AFC4-6F175D3DCCD1}">
                <a14:hiddenFill xmlns:a14="http://schemas.microsoft.com/office/drawing/2010/main">
                  <a:noFill/>
                </a14:hiddenFill>
              </a:ext>
            </a:extLst>
          </p:spPr>
          <p:txBody>
            <a:bodyPr/>
            <a:lstStyle/>
            <a:p>
              <a:pPr algn="l">
                <a:spcBef>
                  <a:spcPct val="0"/>
                </a:spcBef>
                <a:buFontTx/>
                <a:buNone/>
              </a:pPr>
              <a:endParaRPr lang="en-GB" sz="1800" smtClean="0">
                <a:solidFill>
                  <a:srgbClr val="000000"/>
                </a:solidFill>
                <a:latin typeface="Arial" pitchFamily="34" charset="0"/>
                <a:ea typeface="+mn-ea"/>
              </a:endParaRPr>
            </a:p>
          </p:txBody>
        </p:sp>
      </p:grpSp>
      <p:sp>
        <p:nvSpPr>
          <p:cNvPr id="61445" name="Text Box 1053"/>
          <p:cNvSpPr txBox="1">
            <a:spLocks noChangeArrowheads="1"/>
          </p:cNvSpPr>
          <p:nvPr/>
        </p:nvSpPr>
        <p:spPr bwMode="auto">
          <a:xfrm>
            <a:off x="1605255" y="4308876"/>
            <a:ext cx="39946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0"/>
              </a:spcBef>
              <a:buFontTx/>
              <a:buNone/>
            </a:pPr>
            <a:r>
              <a:rPr lang="en-US" sz="1400" b="1" smtClean="0">
                <a:solidFill>
                  <a:srgbClr val="FFFFFF"/>
                </a:solidFill>
                <a:latin typeface="Courier New" pitchFamily="49" charset="0"/>
                <a:ea typeface="+mn-ea"/>
              </a:rPr>
              <a:t>.0</a:t>
            </a:r>
          </a:p>
        </p:txBody>
      </p:sp>
      <p:sp>
        <p:nvSpPr>
          <p:cNvPr id="61446" name="Text Box 1054"/>
          <p:cNvSpPr txBox="1">
            <a:spLocks noChangeArrowheads="1"/>
          </p:cNvSpPr>
          <p:nvPr/>
        </p:nvSpPr>
        <p:spPr bwMode="auto">
          <a:xfrm>
            <a:off x="2070393" y="4308876"/>
            <a:ext cx="39946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0"/>
              </a:spcBef>
              <a:buFontTx/>
              <a:buNone/>
            </a:pPr>
            <a:r>
              <a:rPr lang="en-US" sz="1400" b="1" smtClean="0">
                <a:solidFill>
                  <a:srgbClr val="FFFFFF"/>
                </a:solidFill>
                <a:latin typeface="Courier New" pitchFamily="49" charset="0"/>
                <a:ea typeface="+mn-ea"/>
              </a:rPr>
              <a:t>.1</a:t>
            </a:r>
          </a:p>
        </p:txBody>
      </p:sp>
      <p:sp>
        <p:nvSpPr>
          <p:cNvPr id="61447" name="Text Box 1055"/>
          <p:cNvSpPr txBox="1">
            <a:spLocks noChangeArrowheads="1"/>
          </p:cNvSpPr>
          <p:nvPr/>
        </p:nvSpPr>
        <p:spPr bwMode="auto">
          <a:xfrm>
            <a:off x="2537118" y="4308876"/>
            <a:ext cx="39946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0"/>
              </a:spcBef>
              <a:buFontTx/>
              <a:buNone/>
            </a:pPr>
            <a:r>
              <a:rPr lang="en-US" sz="1400" b="1" smtClean="0">
                <a:solidFill>
                  <a:srgbClr val="FFFFFF"/>
                </a:solidFill>
                <a:latin typeface="Courier New" pitchFamily="49" charset="0"/>
                <a:ea typeface="+mn-ea"/>
              </a:rPr>
              <a:t>.2</a:t>
            </a:r>
          </a:p>
        </p:txBody>
      </p:sp>
      <p:sp>
        <p:nvSpPr>
          <p:cNvPr id="61448" name="Text Box 1056"/>
          <p:cNvSpPr txBox="1">
            <a:spLocks noChangeArrowheads="1"/>
          </p:cNvSpPr>
          <p:nvPr/>
        </p:nvSpPr>
        <p:spPr bwMode="auto">
          <a:xfrm>
            <a:off x="3003843" y="4308876"/>
            <a:ext cx="39946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0"/>
              </a:spcBef>
              <a:buFontTx/>
              <a:buNone/>
            </a:pPr>
            <a:r>
              <a:rPr lang="en-US" sz="1400" b="1" smtClean="0">
                <a:solidFill>
                  <a:srgbClr val="FFFFFF"/>
                </a:solidFill>
                <a:latin typeface="Courier New" pitchFamily="49" charset="0"/>
                <a:ea typeface="+mn-ea"/>
              </a:rPr>
              <a:t>.3</a:t>
            </a:r>
          </a:p>
        </p:txBody>
      </p:sp>
      <p:sp>
        <p:nvSpPr>
          <p:cNvPr id="61449" name="Text Box 1057"/>
          <p:cNvSpPr txBox="1">
            <a:spLocks noChangeArrowheads="1"/>
          </p:cNvSpPr>
          <p:nvPr/>
        </p:nvSpPr>
        <p:spPr bwMode="auto">
          <a:xfrm>
            <a:off x="3470568" y="4308876"/>
            <a:ext cx="39946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0"/>
              </a:spcBef>
              <a:buFontTx/>
              <a:buNone/>
            </a:pPr>
            <a:r>
              <a:rPr lang="en-US" sz="1400" b="1" smtClean="0">
                <a:solidFill>
                  <a:srgbClr val="FFFFFF"/>
                </a:solidFill>
                <a:latin typeface="Courier New" pitchFamily="49" charset="0"/>
                <a:ea typeface="+mn-ea"/>
              </a:rPr>
              <a:t>.4</a:t>
            </a:r>
          </a:p>
        </p:txBody>
      </p:sp>
      <p:sp>
        <p:nvSpPr>
          <p:cNvPr id="61450" name="Text Box 1058"/>
          <p:cNvSpPr txBox="1">
            <a:spLocks noChangeArrowheads="1"/>
          </p:cNvSpPr>
          <p:nvPr/>
        </p:nvSpPr>
        <p:spPr bwMode="auto">
          <a:xfrm>
            <a:off x="3937293" y="4308876"/>
            <a:ext cx="39946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0"/>
              </a:spcBef>
              <a:buFontTx/>
              <a:buNone/>
            </a:pPr>
            <a:r>
              <a:rPr lang="en-US" sz="1400" b="1" smtClean="0">
                <a:solidFill>
                  <a:srgbClr val="FFFFFF"/>
                </a:solidFill>
                <a:latin typeface="Courier New" pitchFamily="49" charset="0"/>
                <a:ea typeface="+mn-ea"/>
              </a:rPr>
              <a:t>.5</a:t>
            </a:r>
          </a:p>
        </p:txBody>
      </p:sp>
      <p:sp>
        <p:nvSpPr>
          <p:cNvPr id="61451" name="Text Box 1059"/>
          <p:cNvSpPr txBox="1">
            <a:spLocks noChangeArrowheads="1"/>
          </p:cNvSpPr>
          <p:nvPr/>
        </p:nvSpPr>
        <p:spPr bwMode="auto">
          <a:xfrm>
            <a:off x="4402430" y="4308876"/>
            <a:ext cx="39946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0"/>
              </a:spcBef>
              <a:buFontTx/>
              <a:buNone/>
            </a:pPr>
            <a:r>
              <a:rPr lang="en-US" sz="1400" b="1" smtClean="0">
                <a:solidFill>
                  <a:srgbClr val="FFFFFF"/>
                </a:solidFill>
                <a:latin typeface="Courier New" pitchFamily="49" charset="0"/>
                <a:ea typeface="+mn-ea"/>
              </a:rPr>
              <a:t>.6</a:t>
            </a:r>
          </a:p>
        </p:txBody>
      </p:sp>
      <p:sp>
        <p:nvSpPr>
          <p:cNvPr id="61452" name="Text Box 1060"/>
          <p:cNvSpPr txBox="1">
            <a:spLocks noChangeArrowheads="1"/>
          </p:cNvSpPr>
          <p:nvPr/>
        </p:nvSpPr>
        <p:spPr bwMode="auto">
          <a:xfrm>
            <a:off x="4869155" y="4308876"/>
            <a:ext cx="39946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0"/>
              </a:spcBef>
              <a:buFontTx/>
              <a:buNone/>
            </a:pPr>
            <a:r>
              <a:rPr lang="en-US" sz="1400" b="1" smtClean="0">
                <a:solidFill>
                  <a:srgbClr val="FFFFFF"/>
                </a:solidFill>
                <a:latin typeface="Courier New" pitchFamily="49" charset="0"/>
                <a:ea typeface="+mn-ea"/>
              </a:rPr>
              <a:t>.7</a:t>
            </a:r>
          </a:p>
        </p:txBody>
      </p:sp>
      <p:sp>
        <p:nvSpPr>
          <p:cNvPr id="61453" name="Text Box 1061"/>
          <p:cNvSpPr txBox="1">
            <a:spLocks noChangeArrowheads="1"/>
          </p:cNvSpPr>
          <p:nvPr/>
        </p:nvSpPr>
        <p:spPr bwMode="auto">
          <a:xfrm>
            <a:off x="5335880" y="4308876"/>
            <a:ext cx="39946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0"/>
              </a:spcBef>
              <a:buFontTx/>
              <a:buNone/>
            </a:pPr>
            <a:r>
              <a:rPr lang="en-US" sz="1400" b="1" smtClean="0">
                <a:solidFill>
                  <a:srgbClr val="FFFFFF"/>
                </a:solidFill>
                <a:latin typeface="Courier New" pitchFamily="49" charset="0"/>
                <a:ea typeface="+mn-ea"/>
              </a:rPr>
              <a:t>.8</a:t>
            </a:r>
          </a:p>
        </p:txBody>
      </p:sp>
      <p:sp>
        <p:nvSpPr>
          <p:cNvPr id="61454" name="Text Box 1062"/>
          <p:cNvSpPr txBox="1">
            <a:spLocks noChangeArrowheads="1"/>
          </p:cNvSpPr>
          <p:nvPr/>
        </p:nvSpPr>
        <p:spPr bwMode="auto">
          <a:xfrm>
            <a:off x="5802605" y="4308876"/>
            <a:ext cx="39946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0"/>
              </a:spcBef>
              <a:buFontTx/>
              <a:buNone/>
            </a:pPr>
            <a:r>
              <a:rPr lang="en-US" sz="1400" b="1" smtClean="0">
                <a:solidFill>
                  <a:srgbClr val="FFFFFF"/>
                </a:solidFill>
                <a:latin typeface="Courier New" pitchFamily="49" charset="0"/>
                <a:ea typeface="+mn-ea"/>
              </a:rPr>
              <a:t>.9</a:t>
            </a:r>
          </a:p>
        </p:txBody>
      </p:sp>
      <p:sp>
        <p:nvSpPr>
          <p:cNvPr id="61455" name="Text Box 1063"/>
          <p:cNvSpPr txBox="1">
            <a:spLocks noChangeArrowheads="1"/>
          </p:cNvSpPr>
          <p:nvPr/>
        </p:nvSpPr>
        <p:spPr bwMode="auto">
          <a:xfrm>
            <a:off x="6371449" y="4308876"/>
            <a:ext cx="29206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0"/>
              </a:spcBef>
              <a:buFontTx/>
              <a:buNone/>
            </a:pPr>
            <a:r>
              <a:rPr lang="en-US" sz="1400" b="1" smtClean="0">
                <a:solidFill>
                  <a:srgbClr val="FFFFFF"/>
                </a:solidFill>
                <a:latin typeface="Courier New" pitchFamily="49" charset="0"/>
                <a:ea typeface="+mn-ea"/>
              </a:rPr>
              <a:t>1</a:t>
            </a:r>
          </a:p>
        </p:txBody>
      </p:sp>
      <p:sp>
        <p:nvSpPr>
          <p:cNvPr id="61456" name="Text Box 1064"/>
          <p:cNvSpPr txBox="1">
            <a:spLocks noChangeArrowheads="1"/>
          </p:cNvSpPr>
          <p:nvPr/>
        </p:nvSpPr>
        <p:spPr bwMode="auto">
          <a:xfrm>
            <a:off x="1381418" y="4148142"/>
            <a:ext cx="39946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0"/>
              </a:spcBef>
              <a:buFontTx/>
              <a:buNone/>
            </a:pPr>
            <a:r>
              <a:rPr lang="en-US" sz="1400" b="1" smtClean="0">
                <a:solidFill>
                  <a:srgbClr val="FFFFFF"/>
                </a:solidFill>
                <a:latin typeface="Courier New" pitchFamily="49" charset="0"/>
                <a:ea typeface="+mn-ea"/>
              </a:rPr>
              <a:t>.0</a:t>
            </a:r>
          </a:p>
        </p:txBody>
      </p:sp>
      <p:sp>
        <p:nvSpPr>
          <p:cNvPr id="61457" name="Text Box 1065"/>
          <p:cNvSpPr txBox="1">
            <a:spLocks noChangeArrowheads="1"/>
          </p:cNvSpPr>
          <p:nvPr/>
        </p:nvSpPr>
        <p:spPr bwMode="auto">
          <a:xfrm>
            <a:off x="1383005" y="3799289"/>
            <a:ext cx="39946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0"/>
              </a:spcBef>
              <a:buFontTx/>
              <a:buNone/>
            </a:pPr>
            <a:r>
              <a:rPr lang="en-US" sz="1400" b="1" smtClean="0">
                <a:solidFill>
                  <a:srgbClr val="FFFFFF"/>
                </a:solidFill>
                <a:latin typeface="Courier New" pitchFamily="49" charset="0"/>
                <a:ea typeface="+mn-ea"/>
              </a:rPr>
              <a:t>.1</a:t>
            </a:r>
          </a:p>
        </p:txBody>
      </p:sp>
      <p:sp>
        <p:nvSpPr>
          <p:cNvPr id="61458" name="Text Box 1066"/>
          <p:cNvSpPr txBox="1">
            <a:spLocks noChangeArrowheads="1"/>
          </p:cNvSpPr>
          <p:nvPr/>
        </p:nvSpPr>
        <p:spPr bwMode="auto">
          <a:xfrm>
            <a:off x="1383005" y="3450435"/>
            <a:ext cx="39946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0"/>
              </a:spcBef>
              <a:buFontTx/>
              <a:buNone/>
            </a:pPr>
            <a:r>
              <a:rPr lang="en-US" sz="1400" b="1" smtClean="0">
                <a:solidFill>
                  <a:srgbClr val="FFFFFF"/>
                </a:solidFill>
                <a:latin typeface="Courier New" pitchFamily="49" charset="0"/>
                <a:ea typeface="+mn-ea"/>
              </a:rPr>
              <a:t>.2</a:t>
            </a:r>
          </a:p>
        </p:txBody>
      </p:sp>
      <p:sp>
        <p:nvSpPr>
          <p:cNvPr id="61459" name="Text Box 1067"/>
          <p:cNvSpPr txBox="1">
            <a:spLocks noChangeArrowheads="1"/>
          </p:cNvSpPr>
          <p:nvPr/>
        </p:nvSpPr>
        <p:spPr bwMode="auto">
          <a:xfrm>
            <a:off x="1383005" y="3100392"/>
            <a:ext cx="39946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0"/>
              </a:spcBef>
              <a:buFontTx/>
              <a:buNone/>
            </a:pPr>
            <a:r>
              <a:rPr lang="en-US" sz="1400" b="1" smtClean="0">
                <a:solidFill>
                  <a:srgbClr val="FFFFFF"/>
                </a:solidFill>
                <a:latin typeface="Courier New" pitchFamily="49" charset="0"/>
                <a:ea typeface="+mn-ea"/>
              </a:rPr>
              <a:t>.3</a:t>
            </a:r>
          </a:p>
        </p:txBody>
      </p:sp>
      <p:sp>
        <p:nvSpPr>
          <p:cNvPr id="61460" name="Text Box 1068"/>
          <p:cNvSpPr txBox="1">
            <a:spLocks noChangeArrowheads="1"/>
          </p:cNvSpPr>
          <p:nvPr/>
        </p:nvSpPr>
        <p:spPr bwMode="auto">
          <a:xfrm>
            <a:off x="1383005" y="2750348"/>
            <a:ext cx="39946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0"/>
              </a:spcBef>
              <a:buFontTx/>
              <a:buNone/>
            </a:pPr>
            <a:r>
              <a:rPr lang="en-US" sz="1400" b="1" smtClean="0">
                <a:solidFill>
                  <a:srgbClr val="FFFFFF"/>
                </a:solidFill>
                <a:latin typeface="Courier New" pitchFamily="49" charset="0"/>
                <a:ea typeface="+mn-ea"/>
              </a:rPr>
              <a:t>.4</a:t>
            </a:r>
          </a:p>
        </p:txBody>
      </p:sp>
      <p:sp>
        <p:nvSpPr>
          <p:cNvPr id="61461" name="Text Box 1069"/>
          <p:cNvSpPr txBox="1">
            <a:spLocks noChangeArrowheads="1"/>
          </p:cNvSpPr>
          <p:nvPr/>
        </p:nvSpPr>
        <p:spPr bwMode="auto">
          <a:xfrm>
            <a:off x="1383005" y="2400304"/>
            <a:ext cx="39946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0"/>
              </a:spcBef>
              <a:buFontTx/>
              <a:buNone/>
            </a:pPr>
            <a:r>
              <a:rPr lang="en-US" sz="1400" b="1" smtClean="0">
                <a:solidFill>
                  <a:srgbClr val="FFFFFF"/>
                </a:solidFill>
                <a:latin typeface="Courier New" pitchFamily="49" charset="0"/>
                <a:ea typeface="+mn-ea"/>
              </a:rPr>
              <a:t>.5</a:t>
            </a:r>
          </a:p>
        </p:txBody>
      </p:sp>
      <p:sp>
        <p:nvSpPr>
          <p:cNvPr id="61462" name="Text Box 1070"/>
          <p:cNvSpPr txBox="1">
            <a:spLocks noChangeArrowheads="1"/>
          </p:cNvSpPr>
          <p:nvPr/>
        </p:nvSpPr>
        <p:spPr bwMode="auto">
          <a:xfrm>
            <a:off x="1383005" y="2051451"/>
            <a:ext cx="39946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0"/>
              </a:spcBef>
              <a:buFontTx/>
              <a:buNone/>
            </a:pPr>
            <a:r>
              <a:rPr lang="en-US" sz="1400" b="1" smtClean="0">
                <a:solidFill>
                  <a:srgbClr val="FFFFFF"/>
                </a:solidFill>
                <a:latin typeface="Courier New" pitchFamily="49" charset="0"/>
                <a:ea typeface="+mn-ea"/>
              </a:rPr>
              <a:t>.6</a:t>
            </a:r>
          </a:p>
        </p:txBody>
      </p:sp>
      <p:sp>
        <p:nvSpPr>
          <p:cNvPr id="61463" name="Text Box 1071"/>
          <p:cNvSpPr txBox="1">
            <a:spLocks noChangeArrowheads="1"/>
          </p:cNvSpPr>
          <p:nvPr/>
        </p:nvSpPr>
        <p:spPr bwMode="auto">
          <a:xfrm>
            <a:off x="1383005" y="1701408"/>
            <a:ext cx="39946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0"/>
              </a:spcBef>
              <a:buFontTx/>
              <a:buNone/>
            </a:pPr>
            <a:r>
              <a:rPr lang="en-US" sz="1400" b="1" smtClean="0">
                <a:solidFill>
                  <a:srgbClr val="FFFFFF"/>
                </a:solidFill>
                <a:latin typeface="Courier New" pitchFamily="49" charset="0"/>
                <a:ea typeface="+mn-ea"/>
              </a:rPr>
              <a:t>.7</a:t>
            </a:r>
          </a:p>
        </p:txBody>
      </p:sp>
      <p:sp>
        <p:nvSpPr>
          <p:cNvPr id="61464" name="Text Box 1072"/>
          <p:cNvSpPr txBox="1">
            <a:spLocks noChangeArrowheads="1"/>
          </p:cNvSpPr>
          <p:nvPr/>
        </p:nvSpPr>
        <p:spPr bwMode="auto">
          <a:xfrm>
            <a:off x="1383005" y="1351364"/>
            <a:ext cx="39946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0"/>
              </a:spcBef>
              <a:buFontTx/>
              <a:buNone/>
            </a:pPr>
            <a:r>
              <a:rPr lang="en-US" sz="1400" b="1" smtClean="0">
                <a:solidFill>
                  <a:srgbClr val="FFFFFF"/>
                </a:solidFill>
                <a:latin typeface="Courier New" pitchFamily="49" charset="0"/>
                <a:ea typeface="+mn-ea"/>
              </a:rPr>
              <a:t>.8</a:t>
            </a:r>
          </a:p>
        </p:txBody>
      </p:sp>
      <p:sp>
        <p:nvSpPr>
          <p:cNvPr id="61465" name="Text Box 1073"/>
          <p:cNvSpPr txBox="1">
            <a:spLocks noChangeArrowheads="1"/>
          </p:cNvSpPr>
          <p:nvPr/>
        </p:nvSpPr>
        <p:spPr bwMode="auto">
          <a:xfrm>
            <a:off x="1383005" y="1001320"/>
            <a:ext cx="39946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0"/>
              </a:spcBef>
              <a:buFontTx/>
              <a:buNone/>
            </a:pPr>
            <a:r>
              <a:rPr lang="en-US" sz="1400" b="1" smtClean="0">
                <a:solidFill>
                  <a:srgbClr val="FFFFFF"/>
                </a:solidFill>
                <a:latin typeface="Courier New" pitchFamily="49" charset="0"/>
                <a:ea typeface="+mn-ea"/>
              </a:rPr>
              <a:t>.9</a:t>
            </a:r>
          </a:p>
        </p:txBody>
      </p:sp>
      <p:sp>
        <p:nvSpPr>
          <p:cNvPr id="61466" name="Text Box 1074"/>
          <p:cNvSpPr txBox="1">
            <a:spLocks noChangeArrowheads="1"/>
          </p:cNvSpPr>
          <p:nvPr/>
        </p:nvSpPr>
        <p:spPr bwMode="auto">
          <a:xfrm>
            <a:off x="1489885" y="657229"/>
            <a:ext cx="29206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0"/>
              </a:spcBef>
              <a:buFontTx/>
              <a:buNone/>
            </a:pPr>
            <a:r>
              <a:rPr lang="en-US" sz="1400" b="1" smtClean="0">
                <a:solidFill>
                  <a:srgbClr val="FFFFFF"/>
                </a:solidFill>
                <a:latin typeface="Courier New" pitchFamily="49" charset="0"/>
                <a:ea typeface="+mn-ea"/>
              </a:rPr>
              <a:t>1</a:t>
            </a:r>
          </a:p>
        </p:txBody>
      </p:sp>
      <p:sp>
        <p:nvSpPr>
          <p:cNvPr id="61467" name="Text Box 1075"/>
          <p:cNvSpPr txBox="1">
            <a:spLocks noChangeArrowheads="1"/>
          </p:cNvSpPr>
          <p:nvPr/>
        </p:nvSpPr>
        <p:spPr bwMode="auto">
          <a:xfrm rot="-5400000">
            <a:off x="-389611" y="1962478"/>
            <a:ext cx="289694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0"/>
              </a:spcBef>
              <a:buFontTx/>
              <a:buNone/>
            </a:pPr>
            <a:r>
              <a:rPr lang="en-US" sz="1400" b="1" smtClean="0">
                <a:solidFill>
                  <a:srgbClr val="FFFFFF"/>
                </a:solidFill>
                <a:latin typeface="Tahoma" pitchFamily="34" charset="0"/>
                <a:ea typeface="+mn-ea"/>
              </a:rPr>
              <a:t>Sensitivity</a:t>
            </a:r>
            <a:br>
              <a:rPr lang="en-US" sz="1400" b="1" smtClean="0">
                <a:solidFill>
                  <a:srgbClr val="FFFFFF"/>
                </a:solidFill>
                <a:latin typeface="Tahoma" pitchFamily="34" charset="0"/>
                <a:ea typeface="+mn-ea"/>
              </a:rPr>
            </a:br>
            <a:r>
              <a:rPr lang="en-US" sz="1400" b="1" smtClean="0">
                <a:solidFill>
                  <a:srgbClr val="FFFFFF"/>
                </a:solidFill>
                <a:latin typeface="Tahoma" pitchFamily="34" charset="0"/>
                <a:ea typeface="+mn-ea"/>
              </a:rPr>
              <a:t>Proportion correctly assigned</a:t>
            </a:r>
            <a:r>
              <a:rPr lang="en-US" sz="1400" b="1" smtClean="0">
                <a:solidFill>
                  <a:srgbClr val="FFFFFF"/>
                </a:solidFill>
                <a:latin typeface="ZapfHumnst Ult BT" pitchFamily="34" charset="0"/>
                <a:ea typeface="+mn-ea"/>
              </a:rPr>
              <a:t> </a:t>
            </a:r>
          </a:p>
        </p:txBody>
      </p:sp>
      <p:sp>
        <p:nvSpPr>
          <p:cNvPr id="61468" name="Text Box 1076"/>
          <p:cNvSpPr txBox="1">
            <a:spLocks noChangeArrowheads="1"/>
          </p:cNvSpPr>
          <p:nvPr/>
        </p:nvSpPr>
        <p:spPr bwMode="auto">
          <a:xfrm>
            <a:off x="2119208" y="4591050"/>
            <a:ext cx="409278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0"/>
              </a:spcBef>
              <a:buFontTx/>
              <a:buNone/>
            </a:pPr>
            <a:r>
              <a:rPr lang="en-US" sz="1400" b="1" smtClean="0">
                <a:solidFill>
                  <a:srgbClr val="FFFFFF"/>
                </a:solidFill>
                <a:latin typeface="Tahoma" pitchFamily="34" charset="0"/>
                <a:ea typeface="+mn-ea"/>
              </a:rPr>
              <a:t>False positive rate</a:t>
            </a:r>
            <a:br>
              <a:rPr lang="en-US" sz="1400" b="1" smtClean="0">
                <a:solidFill>
                  <a:srgbClr val="FFFFFF"/>
                </a:solidFill>
                <a:latin typeface="Tahoma" pitchFamily="34" charset="0"/>
                <a:ea typeface="+mn-ea"/>
              </a:rPr>
            </a:br>
            <a:r>
              <a:rPr lang="en-US" sz="1400" b="1" smtClean="0">
                <a:solidFill>
                  <a:srgbClr val="FFFFFF"/>
                </a:solidFill>
                <a:latin typeface="Tahoma" pitchFamily="34" charset="0"/>
                <a:ea typeface="+mn-ea"/>
              </a:rPr>
              <a:t>Proportion of patients incorrectly assigned</a:t>
            </a:r>
            <a:r>
              <a:rPr lang="en-US" sz="1400" smtClean="0">
                <a:solidFill>
                  <a:srgbClr val="FFFFFF"/>
                </a:solidFill>
                <a:latin typeface="ZapfHumnst Ult BT" pitchFamily="34" charset="0"/>
                <a:ea typeface="+mn-ea"/>
              </a:rPr>
              <a:t> </a:t>
            </a:r>
          </a:p>
        </p:txBody>
      </p:sp>
      <p:sp>
        <p:nvSpPr>
          <p:cNvPr id="914486" name="Rectangle 1078"/>
          <p:cNvSpPr>
            <a:spLocks noChangeArrowheads="1"/>
          </p:cNvSpPr>
          <p:nvPr/>
        </p:nvSpPr>
        <p:spPr bwMode="auto">
          <a:xfrm>
            <a:off x="6881814" y="2515791"/>
            <a:ext cx="217880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p>
            <a:pPr algn="l">
              <a:spcBef>
                <a:spcPct val="0"/>
              </a:spcBef>
              <a:buFontTx/>
              <a:buNone/>
            </a:pPr>
            <a:r>
              <a:rPr lang="en-US" sz="1400" b="1" smtClean="0">
                <a:solidFill>
                  <a:srgbClr val="FFFFFF"/>
                </a:solidFill>
                <a:latin typeface="Tahoma" pitchFamily="34" charset="0"/>
                <a:ea typeface="+mn-ea"/>
              </a:rPr>
              <a:t>Heart Disease</a:t>
            </a:r>
            <a:br>
              <a:rPr lang="en-US" sz="1400" b="1" smtClean="0">
                <a:solidFill>
                  <a:srgbClr val="FFFFFF"/>
                </a:solidFill>
                <a:latin typeface="Tahoma" pitchFamily="34" charset="0"/>
                <a:ea typeface="+mn-ea"/>
              </a:rPr>
            </a:br>
            <a:r>
              <a:rPr lang="en-US" sz="1400" b="1" smtClean="0">
                <a:solidFill>
                  <a:srgbClr val="FFFFFF"/>
                </a:solidFill>
                <a:latin typeface="Tahoma" pitchFamily="34" charset="0"/>
                <a:ea typeface="+mn-ea"/>
              </a:rPr>
              <a:t>Predictive Instrument</a:t>
            </a:r>
          </a:p>
        </p:txBody>
      </p:sp>
      <p:sp>
        <p:nvSpPr>
          <p:cNvPr id="914487" name="Rectangle 1079"/>
          <p:cNvSpPr>
            <a:spLocks noChangeArrowheads="1"/>
          </p:cNvSpPr>
          <p:nvPr/>
        </p:nvSpPr>
        <p:spPr bwMode="auto">
          <a:xfrm>
            <a:off x="6881821" y="2952754"/>
            <a:ext cx="203453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p>
            <a:pPr algn="l">
              <a:spcBef>
                <a:spcPct val="0"/>
              </a:spcBef>
              <a:buFontTx/>
              <a:buNone/>
            </a:pPr>
            <a:r>
              <a:rPr lang="en-US" sz="1400" b="1" smtClean="0">
                <a:solidFill>
                  <a:srgbClr val="FFFFFF"/>
                </a:solidFill>
                <a:latin typeface="Tahoma" pitchFamily="34" charset="0"/>
                <a:ea typeface="+mn-ea"/>
              </a:rPr>
              <a:t>Fast and Frugal Tree</a:t>
            </a:r>
          </a:p>
        </p:txBody>
      </p:sp>
      <p:sp>
        <p:nvSpPr>
          <p:cNvPr id="914489" name="Rectangle 1081"/>
          <p:cNvSpPr>
            <a:spLocks noChangeArrowheads="1"/>
          </p:cNvSpPr>
          <p:nvPr/>
        </p:nvSpPr>
        <p:spPr bwMode="auto">
          <a:xfrm>
            <a:off x="6737350" y="2607469"/>
            <a:ext cx="101600" cy="76200"/>
          </a:xfrm>
          <a:prstGeom prst="rect">
            <a:avLst/>
          </a:prstGeom>
          <a:solidFill>
            <a:srgbClr val="00FF00"/>
          </a:solidFill>
          <a:ln w="28575">
            <a:solidFill>
              <a:srgbClr val="00FF00"/>
            </a:solidFill>
            <a:miter lim="800000"/>
            <a:headEnd/>
            <a:tailEnd/>
          </a:ln>
        </p:spPr>
        <p:txBody>
          <a:bodyPr wrap="none" anchor="ctr"/>
          <a:lstStyle/>
          <a:p>
            <a:pPr>
              <a:spcBef>
                <a:spcPct val="0"/>
              </a:spcBef>
              <a:buFontTx/>
              <a:buNone/>
            </a:pPr>
            <a:endParaRPr lang="en-US" sz="1200" smtClean="0">
              <a:solidFill>
                <a:srgbClr val="000000"/>
              </a:solidFill>
              <a:latin typeface="Times" pitchFamily="18" charset="0"/>
              <a:ea typeface="+mn-ea"/>
            </a:endParaRPr>
          </a:p>
        </p:txBody>
      </p:sp>
      <p:sp>
        <p:nvSpPr>
          <p:cNvPr id="914490" name="Oval 1082"/>
          <p:cNvSpPr>
            <a:spLocks noChangeArrowheads="1"/>
          </p:cNvSpPr>
          <p:nvPr/>
        </p:nvSpPr>
        <p:spPr bwMode="auto">
          <a:xfrm>
            <a:off x="6727825" y="3024187"/>
            <a:ext cx="114300" cy="90488"/>
          </a:xfrm>
          <a:prstGeom prst="ellipse">
            <a:avLst/>
          </a:prstGeom>
          <a:solidFill>
            <a:srgbClr val="FF0000"/>
          </a:solidFill>
          <a:ln w="28575">
            <a:solidFill>
              <a:srgbClr val="FF0000"/>
            </a:solidFill>
            <a:round/>
            <a:headEnd/>
            <a:tailEnd/>
          </a:ln>
        </p:spPr>
        <p:txBody>
          <a:bodyPr wrap="none" anchor="ctr"/>
          <a:lstStyle/>
          <a:p>
            <a:pPr>
              <a:spcBef>
                <a:spcPct val="0"/>
              </a:spcBef>
              <a:buFontTx/>
              <a:buNone/>
            </a:pPr>
            <a:endParaRPr lang="en-US" sz="1200" smtClean="0">
              <a:solidFill>
                <a:srgbClr val="000000"/>
              </a:solidFill>
              <a:latin typeface="Times" pitchFamily="18" charset="0"/>
              <a:ea typeface="+mn-ea"/>
            </a:endParaRPr>
          </a:p>
        </p:txBody>
      </p:sp>
      <p:sp>
        <p:nvSpPr>
          <p:cNvPr id="914492" name="Rectangle 1084"/>
          <p:cNvSpPr>
            <a:spLocks noChangeArrowheads="1"/>
          </p:cNvSpPr>
          <p:nvPr/>
        </p:nvSpPr>
        <p:spPr bwMode="auto">
          <a:xfrm>
            <a:off x="6354763" y="1106091"/>
            <a:ext cx="101600" cy="76200"/>
          </a:xfrm>
          <a:prstGeom prst="rect">
            <a:avLst/>
          </a:prstGeom>
          <a:solidFill>
            <a:srgbClr val="00FF00"/>
          </a:solidFill>
          <a:ln w="28575">
            <a:solidFill>
              <a:srgbClr val="00FF00"/>
            </a:solidFill>
            <a:miter lim="800000"/>
            <a:headEnd/>
            <a:tailEnd/>
          </a:ln>
        </p:spPr>
        <p:txBody>
          <a:bodyPr wrap="none" anchor="ctr"/>
          <a:lstStyle/>
          <a:p>
            <a:pPr>
              <a:spcBef>
                <a:spcPct val="0"/>
              </a:spcBef>
              <a:buFontTx/>
              <a:buNone/>
            </a:pPr>
            <a:endParaRPr lang="en-US" sz="1200" smtClean="0">
              <a:solidFill>
                <a:srgbClr val="000000"/>
              </a:solidFill>
              <a:latin typeface="Times" pitchFamily="18" charset="0"/>
              <a:ea typeface="+mn-ea"/>
            </a:endParaRPr>
          </a:p>
        </p:txBody>
      </p:sp>
      <p:sp>
        <p:nvSpPr>
          <p:cNvPr id="914493" name="Rectangle 1085"/>
          <p:cNvSpPr>
            <a:spLocks noChangeArrowheads="1"/>
          </p:cNvSpPr>
          <p:nvPr/>
        </p:nvSpPr>
        <p:spPr bwMode="auto">
          <a:xfrm>
            <a:off x="4783138" y="1434704"/>
            <a:ext cx="101600" cy="76200"/>
          </a:xfrm>
          <a:prstGeom prst="rect">
            <a:avLst/>
          </a:prstGeom>
          <a:solidFill>
            <a:srgbClr val="00FF00"/>
          </a:solidFill>
          <a:ln w="28575">
            <a:solidFill>
              <a:srgbClr val="00FF00"/>
            </a:solidFill>
            <a:miter lim="800000"/>
            <a:headEnd/>
            <a:tailEnd/>
          </a:ln>
        </p:spPr>
        <p:txBody>
          <a:bodyPr wrap="none" anchor="ctr"/>
          <a:lstStyle/>
          <a:p>
            <a:pPr>
              <a:spcBef>
                <a:spcPct val="0"/>
              </a:spcBef>
              <a:buFontTx/>
              <a:buNone/>
            </a:pPr>
            <a:endParaRPr lang="en-US" sz="1200" smtClean="0">
              <a:solidFill>
                <a:srgbClr val="000000"/>
              </a:solidFill>
              <a:latin typeface="Times" pitchFamily="18" charset="0"/>
              <a:ea typeface="+mn-ea"/>
            </a:endParaRPr>
          </a:p>
        </p:txBody>
      </p:sp>
      <p:sp>
        <p:nvSpPr>
          <p:cNvPr id="914494" name="Rectangle 1086"/>
          <p:cNvSpPr>
            <a:spLocks noChangeArrowheads="1"/>
          </p:cNvSpPr>
          <p:nvPr/>
        </p:nvSpPr>
        <p:spPr bwMode="auto">
          <a:xfrm>
            <a:off x="3935413" y="1434704"/>
            <a:ext cx="101600" cy="76200"/>
          </a:xfrm>
          <a:prstGeom prst="rect">
            <a:avLst/>
          </a:prstGeom>
          <a:solidFill>
            <a:srgbClr val="00FF00"/>
          </a:solidFill>
          <a:ln w="28575">
            <a:solidFill>
              <a:srgbClr val="00FF00"/>
            </a:solidFill>
            <a:miter lim="800000"/>
            <a:headEnd/>
            <a:tailEnd/>
          </a:ln>
        </p:spPr>
        <p:txBody>
          <a:bodyPr wrap="none" anchor="ctr"/>
          <a:lstStyle/>
          <a:p>
            <a:pPr>
              <a:spcBef>
                <a:spcPct val="0"/>
              </a:spcBef>
              <a:buFontTx/>
              <a:buNone/>
            </a:pPr>
            <a:endParaRPr lang="en-US" sz="1200" smtClean="0">
              <a:solidFill>
                <a:srgbClr val="000000"/>
              </a:solidFill>
              <a:latin typeface="Times" pitchFamily="18" charset="0"/>
              <a:ea typeface="+mn-ea"/>
            </a:endParaRPr>
          </a:p>
        </p:txBody>
      </p:sp>
      <p:sp>
        <p:nvSpPr>
          <p:cNvPr id="914495" name="Rectangle 1087"/>
          <p:cNvSpPr>
            <a:spLocks noChangeArrowheads="1"/>
          </p:cNvSpPr>
          <p:nvPr/>
        </p:nvSpPr>
        <p:spPr bwMode="auto">
          <a:xfrm>
            <a:off x="3687763" y="1520429"/>
            <a:ext cx="101600" cy="76200"/>
          </a:xfrm>
          <a:prstGeom prst="rect">
            <a:avLst/>
          </a:prstGeom>
          <a:solidFill>
            <a:srgbClr val="00FF00"/>
          </a:solidFill>
          <a:ln w="28575">
            <a:solidFill>
              <a:srgbClr val="00FF00"/>
            </a:solidFill>
            <a:miter lim="800000"/>
            <a:headEnd/>
            <a:tailEnd/>
          </a:ln>
        </p:spPr>
        <p:txBody>
          <a:bodyPr wrap="none" anchor="ctr"/>
          <a:lstStyle/>
          <a:p>
            <a:pPr>
              <a:spcBef>
                <a:spcPct val="0"/>
              </a:spcBef>
              <a:buFontTx/>
              <a:buNone/>
            </a:pPr>
            <a:endParaRPr lang="en-US" sz="1200" smtClean="0">
              <a:solidFill>
                <a:srgbClr val="000000"/>
              </a:solidFill>
              <a:latin typeface="Times" pitchFamily="18" charset="0"/>
              <a:ea typeface="+mn-ea"/>
            </a:endParaRPr>
          </a:p>
        </p:txBody>
      </p:sp>
      <p:sp>
        <p:nvSpPr>
          <p:cNvPr id="914496" name="Rectangle 1088"/>
          <p:cNvSpPr>
            <a:spLocks noChangeArrowheads="1"/>
          </p:cNvSpPr>
          <p:nvPr/>
        </p:nvSpPr>
        <p:spPr bwMode="auto">
          <a:xfrm>
            <a:off x="2944813" y="1756172"/>
            <a:ext cx="101600" cy="76200"/>
          </a:xfrm>
          <a:prstGeom prst="rect">
            <a:avLst/>
          </a:prstGeom>
          <a:solidFill>
            <a:srgbClr val="00FF00"/>
          </a:solidFill>
          <a:ln w="28575">
            <a:solidFill>
              <a:srgbClr val="00FF00"/>
            </a:solidFill>
            <a:miter lim="800000"/>
            <a:headEnd/>
            <a:tailEnd/>
          </a:ln>
        </p:spPr>
        <p:txBody>
          <a:bodyPr wrap="none" anchor="ctr"/>
          <a:lstStyle/>
          <a:p>
            <a:pPr>
              <a:spcBef>
                <a:spcPct val="0"/>
              </a:spcBef>
              <a:buFontTx/>
              <a:buNone/>
            </a:pPr>
            <a:endParaRPr lang="en-US" sz="1200" smtClean="0">
              <a:solidFill>
                <a:srgbClr val="000000"/>
              </a:solidFill>
              <a:latin typeface="Times" pitchFamily="18" charset="0"/>
              <a:ea typeface="+mn-ea"/>
            </a:endParaRPr>
          </a:p>
        </p:txBody>
      </p:sp>
      <p:sp>
        <p:nvSpPr>
          <p:cNvPr id="914497" name="Rectangle 1089"/>
          <p:cNvSpPr>
            <a:spLocks noChangeArrowheads="1"/>
          </p:cNvSpPr>
          <p:nvPr/>
        </p:nvSpPr>
        <p:spPr bwMode="auto">
          <a:xfrm>
            <a:off x="2554288" y="1956197"/>
            <a:ext cx="101600" cy="76200"/>
          </a:xfrm>
          <a:prstGeom prst="rect">
            <a:avLst/>
          </a:prstGeom>
          <a:solidFill>
            <a:srgbClr val="00FF00"/>
          </a:solidFill>
          <a:ln w="28575">
            <a:solidFill>
              <a:srgbClr val="00FF00"/>
            </a:solidFill>
            <a:miter lim="800000"/>
            <a:headEnd/>
            <a:tailEnd/>
          </a:ln>
        </p:spPr>
        <p:txBody>
          <a:bodyPr wrap="none" anchor="ctr"/>
          <a:lstStyle/>
          <a:p>
            <a:pPr>
              <a:spcBef>
                <a:spcPct val="0"/>
              </a:spcBef>
              <a:buFontTx/>
              <a:buNone/>
            </a:pPr>
            <a:endParaRPr lang="en-US" sz="1200" smtClean="0">
              <a:solidFill>
                <a:srgbClr val="000000"/>
              </a:solidFill>
              <a:latin typeface="Times" pitchFamily="18" charset="0"/>
              <a:ea typeface="+mn-ea"/>
            </a:endParaRPr>
          </a:p>
        </p:txBody>
      </p:sp>
      <p:sp>
        <p:nvSpPr>
          <p:cNvPr id="914498" name="Rectangle 1090"/>
          <p:cNvSpPr>
            <a:spLocks noChangeArrowheads="1"/>
          </p:cNvSpPr>
          <p:nvPr/>
        </p:nvSpPr>
        <p:spPr bwMode="auto">
          <a:xfrm>
            <a:off x="2230438" y="2677716"/>
            <a:ext cx="101600" cy="76200"/>
          </a:xfrm>
          <a:prstGeom prst="rect">
            <a:avLst/>
          </a:prstGeom>
          <a:solidFill>
            <a:srgbClr val="00FF00"/>
          </a:solidFill>
          <a:ln w="28575">
            <a:solidFill>
              <a:srgbClr val="00FF00"/>
            </a:solidFill>
            <a:miter lim="800000"/>
            <a:headEnd/>
            <a:tailEnd/>
          </a:ln>
        </p:spPr>
        <p:txBody>
          <a:bodyPr wrap="none" anchor="ctr"/>
          <a:lstStyle/>
          <a:p>
            <a:pPr>
              <a:spcBef>
                <a:spcPct val="0"/>
              </a:spcBef>
              <a:buFontTx/>
              <a:buNone/>
            </a:pPr>
            <a:endParaRPr lang="en-US" sz="1200" smtClean="0">
              <a:solidFill>
                <a:srgbClr val="000000"/>
              </a:solidFill>
              <a:latin typeface="Times" pitchFamily="18" charset="0"/>
              <a:ea typeface="+mn-ea"/>
            </a:endParaRPr>
          </a:p>
        </p:txBody>
      </p:sp>
      <p:sp>
        <p:nvSpPr>
          <p:cNvPr id="914499" name="Rectangle 1091"/>
          <p:cNvSpPr>
            <a:spLocks noChangeArrowheads="1"/>
          </p:cNvSpPr>
          <p:nvPr/>
        </p:nvSpPr>
        <p:spPr bwMode="auto">
          <a:xfrm>
            <a:off x="1973263" y="3556397"/>
            <a:ext cx="101600" cy="76200"/>
          </a:xfrm>
          <a:prstGeom prst="rect">
            <a:avLst/>
          </a:prstGeom>
          <a:solidFill>
            <a:srgbClr val="00FF00"/>
          </a:solidFill>
          <a:ln w="28575">
            <a:solidFill>
              <a:srgbClr val="00FF00"/>
            </a:solidFill>
            <a:miter lim="800000"/>
            <a:headEnd/>
            <a:tailEnd/>
          </a:ln>
        </p:spPr>
        <p:txBody>
          <a:bodyPr wrap="none" anchor="ctr"/>
          <a:lstStyle/>
          <a:p>
            <a:pPr>
              <a:spcBef>
                <a:spcPct val="0"/>
              </a:spcBef>
              <a:buFontTx/>
              <a:buNone/>
            </a:pPr>
            <a:endParaRPr lang="en-US" sz="1200" smtClean="0">
              <a:solidFill>
                <a:srgbClr val="000000"/>
              </a:solidFill>
              <a:latin typeface="Times" pitchFamily="18" charset="0"/>
              <a:ea typeface="+mn-ea"/>
            </a:endParaRPr>
          </a:p>
        </p:txBody>
      </p:sp>
      <p:sp>
        <p:nvSpPr>
          <p:cNvPr id="914500" name="Oval 1092"/>
          <p:cNvSpPr>
            <a:spLocks noChangeArrowheads="1"/>
          </p:cNvSpPr>
          <p:nvPr/>
        </p:nvSpPr>
        <p:spPr bwMode="auto">
          <a:xfrm>
            <a:off x="4068763" y="879874"/>
            <a:ext cx="114300" cy="90488"/>
          </a:xfrm>
          <a:prstGeom prst="ellipse">
            <a:avLst/>
          </a:prstGeom>
          <a:solidFill>
            <a:srgbClr val="FF0000"/>
          </a:solidFill>
          <a:ln w="28575">
            <a:solidFill>
              <a:srgbClr val="FF0000"/>
            </a:solidFill>
            <a:round/>
            <a:headEnd/>
            <a:tailEnd/>
          </a:ln>
        </p:spPr>
        <p:txBody>
          <a:bodyPr wrap="none" anchor="ctr"/>
          <a:lstStyle/>
          <a:p>
            <a:pPr>
              <a:spcBef>
                <a:spcPct val="0"/>
              </a:spcBef>
              <a:buFontTx/>
              <a:buNone/>
            </a:pPr>
            <a:endParaRPr lang="en-US" sz="1200" smtClean="0">
              <a:solidFill>
                <a:srgbClr val="000000"/>
              </a:solidFill>
              <a:latin typeface="Times" pitchFamily="18" charset="0"/>
              <a:ea typeface="+mn-ea"/>
            </a:endParaRPr>
          </a:p>
        </p:txBody>
      </p:sp>
      <p:sp>
        <p:nvSpPr>
          <p:cNvPr id="61482" name="Text Box 1093"/>
          <p:cNvSpPr txBox="1">
            <a:spLocks noChangeArrowheads="1"/>
          </p:cNvSpPr>
          <p:nvPr/>
        </p:nvSpPr>
        <p:spPr bwMode="auto">
          <a:xfrm>
            <a:off x="481014" y="217889"/>
            <a:ext cx="8153194"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l" eaLnBrk="1" hangingPunct="1">
              <a:spcBef>
                <a:spcPct val="0"/>
              </a:spcBef>
              <a:buFontTx/>
              <a:buNone/>
            </a:pPr>
            <a:r>
              <a:rPr lang="en-US" sz="2200" b="1" i="1" smtClean="0">
                <a:solidFill>
                  <a:srgbClr val="FFFFFF"/>
                </a:solidFill>
                <a:latin typeface="Palatino Linotype" pitchFamily="18" charset="0"/>
                <a:ea typeface="+mn-ea"/>
              </a:rPr>
              <a:t>Emergency Room Decisions: Admit to the Coronary Care Unit?</a:t>
            </a:r>
            <a:r>
              <a:rPr lang="en-US" smtClean="0">
                <a:solidFill>
                  <a:srgbClr val="FFFFFF"/>
                </a:solidFill>
                <a:latin typeface="Palatino Linotype" pitchFamily="18" charset="0"/>
                <a:ea typeface="+mn-ea"/>
              </a:rPr>
              <a:t> </a:t>
            </a:r>
          </a:p>
        </p:txBody>
      </p:sp>
    </p:spTree>
    <p:extLst>
      <p:ext uri="{BB962C8B-B14F-4D97-AF65-F5344CB8AC3E}">
        <p14:creationId xmlns:p14="http://schemas.microsoft.com/office/powerpoint/2010/main" val="100771790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914489"/>
                                        </p:tgtEl>
                                        <p:attrNameLst>
                                          <p:attrName>style.visibility</p:attrName>
                                        </p:attrNameLst>
                                      </p:cBhvr>
                                      <p:to>
                                        <p:strVal val="visible"/>
                                      </p:to>
                                    </p:set>
                                  </p:childTnLst>
                                </p:cTn>
                              </p:par>
                            </p:childTnLst>
                          </p:cTn>
                        </p:par>
                        <p:par>
                          <p:cTn id="7" fill="hold" nodeType="afterGroup">
                            <p:stCondLst>
                              <p:cond delay="500"/>
                            </p:stCondLst>
                            <p:childTnLst>
                              <p:par>
                                <p:cTn id="8" presetID="1" presetClass="entr" presetSubtype="0" fill="hold" grpId="0" nodeType="afterEffect">
                                  <p:stCondLst>
                                    <p:cond delay="0"/>
                                  </p:stCondLst>
                                  <p:childTnLst>
                                    <p:set>
                                      <p:cBhvr>
                                        <p:cTn id="9" dur="1" fill="hold">
                                          <p:stCondLst>
                                            <p:cond delay="499"/>
                                          </p:stCondLst>
                                        </p:cTn>
                                        <p:tgtEl>
                                          <p:spTgt spid="914486"/>
                                        </p:tgtEl>
                                        <p:attrNameLst>
                                          <p:attrName>style.visibility</p:attrName>
                                        </p:attrNameLst>
                                      </p:cBhvr>
                                      <p:to>
                                        <p:strVal val="visible"/>
                                      </p:to>
                                    </p:set>
                                  </p:childTnLst>
                                </p:cTn>
                              </p:par>
                            </p:childTnLst>
                          </p:cTn>
                        </p:par>
                        <p:par>
                          <p:cTn id="10" fill="hold" nodeType="afterGroup">
                            <p:stCondLst>
                              <p:cond delay="1000"/>
                            </p:stCondLst>
                            <p:childTnLst>
                              <p:par>
                                <p:cTn id="11" presetID="1" presetClass="entr" presetSubtype="0" fill="hold" grpId="0" nodeType="afterEffect">
                                  <p:stCondLst>
                                    <p:cond delay="200"/>
                                  </p:stCondLst>
                                  <p:childTnLst>
                                    <p:set>
                                      <p:cBhvr>
                                        <p:cTn id="12" dur="1" fill="hold">
                                          <p:stCondLst>
                                            <p:cond delay="499"/>
                                          </p:stCondLst>
                                        </p:cTn>
                                        <p:tgtEl>
                                          <p:spTgt spid="914499"/>
                                        </p:tgtEl>
                                        <p:attrNameLst>
                                          <p:attrName>style.visibility</p:attrName>
                                        </p:attrNameLst>
                                      </p:cBhvr>
                                      <p:to>
                                        <p:strVal val="visible"/>
                                      </p:to>
                                    </p:set>
                                  </p:childTnLst>
                                </p:cTn>
                              </p:par>
                            </p:childTnLst>
                          </p:cTn>
                        </p:par>
                        <p:par>
                          <p:cTn id="13" fill="hold" nodeType="afterGroup">
                            <p:stCondLst>
                              <p:cond delay="1700"/>
                            </p:stCondLst>
                            <p:childTnLst>
                              <p:par>
                                <p:cTn id="14" presetID="1" presetClass="entr" presetSubtype="0" fill="hold" grpId="0" nodeType="afterEffect">
                                  <p:stCondLst>
                                    <p:cond delay="200"/>
                                  </p:stCondLst>
                                  <p:childTnLst>
                                    <p:set>
                                      <p:cBhvr>
                                        <p:cTn id="15" dur="1" fill="hold">
                                          <p:stCondLst>
                                            <p:cond delay="499"/>
                                          </p:stCondLst>
                                        </p:cTn>
                                        <p:tgtEl>
                                          <p:spTgt spid="914498"/>
                                        </p:tgtEl>
                                        <p:attrNameLst>
                                          <p:attrName>style.visibility</p:attrName>
                                        </p:attrNameLst>
                                      </p:cBhvr>
                                      <p:to>
                                        <p:strVal val="visible"/>
                                      </p:to>
                                    </p:set>
                                  </p:childTnLst>
                                </p:cTn>
                              </p:par>
                            </p:childTnLst>
                          </p:cTn>
                        </p:par>
                        <p:par>
                          <p:cTn id="16" fill="hold" nodeType="afterGroup">
                            <p:stCondLst>
                              <p:cond delay="2400"/>
                            </p:stCondLst>
                            <p:childTnLst>
                              <p:par>
                                <p:cTn id="17" presetID="1" presetClass="entr" presetSubtype="0" fill="hold" grpId="0" nodeType="afterEffect">
                                  <p:stCondLst>
                                    <p:cond delay="200"/>
                                  </p:stCondLst>
                                  <p:childTnLst>
                                    <p:set>
                                      <p:cBhvr>
                                        <p:cTn id="18" dur="1" fill="hold">
                                          <p:stCondLst>
                                            <p:cond delay="499"/>
                                          </p:stCondLst>
                                        </p:cTn>
                                        <p:tgtEl>
                                          <p:spTgt spid="914497"/>
                                        </p:tgtEl>
                                        <p:attrNameLst>
                                          <p:attrName>style.visibility</p:attrName>
                                        </p:attrNameLst>
                                      </p:cBhvr>
                                      <p:to>
                                        <p:strVal val="visible"/>
                                      </p:to>
                                    </p:set>
                                  </p:childTnLst>
                                </p:cTn>
                              </p:par>
                            </p:childTnLst>
                          </p:cTn>
                        </p:par>
                        <p:par>
                          <p:cTn id="19" fill="hold" nodeType="afterGroup">
                            <p:stCondLst>
                              <p:cond delay="3100"/>
                            </p:stCondLst>
                            <p:childTnLst>
                              <p:par>
                                <p:cTn id="20" presetID="1" presetClass="entr" presetSubtype="0" fill="hold" grpId="0" nodeType="afterEffect">
                                  <p:stCondLst>
                                    <p:cond delay="200"/>
                                  </p:stCondLst>
                                  <p:childTnLst>
                                    <p:set>
                                      <p:cBhvr>
                                        <p:cTn id="21" dur="1" fill="hold">
                                          <p:stCondLst>
                                            <p:cond delay="499"/>
                                          </p:stCondLst>
                                        </p:cTn>
                                        <p:tgtEl>
                                          <p:spTgt spid="914496"/>
                                        </p:tgtEl>
                                        <p:attrNameLst>
                                          <p:attrName>style.visibility</p:attrName>
                                        </p:attrNameLst>
                                      </p:cBhvr>
                                      <p:to>
                                        <p:strVal val="visible"/>
                                      </p:to>
                                    </p:set>
                                  </p:childTnLst>
                                </p:cTn>
                              </p:par>
                            </p:childTnLst>
                          </p:cTn>
                        </p:par>
                        <p:par>
                          <p:cTn id="22" fill="hold" nodeType="afterGroup">
                            <p:stCondLst>
                              <p:cond delay="3800"/>
                            </p:stCondLst>
                            <p:childTnLst>
                              <p:par>
                                <p:cTn id="23" presetID="1" presetClass="entr" presetSubtype="0" fill="hold" grpId="0" nodeType="afterEffect">
                                  <p:stCondLst>
                                    <p:cond delay="200"/>
                                  </p:stCondLst>
                                  <p:childTnLst>
                                    <p:set>
                                      <p:cBhvr>
                                        <p:cTn id="24" dur="1" fill="hold">
                                          <p:stCondLst>
                                            <p:cond delay="499"/>
                                          </p:stCondLst>
                                        </p:cTn>
                                        <p:tgtEl>
                                          <p:spTgt spid="914495"/>
                                        </p:tgtEl>
                                        <p:attrNameLst>
                                          <p:attrName>style.visibility</p:attrName>
                                        </p:attrNameLst>
                                      </p:cBhvr>
                                      <p:to>
                                        <p:strVal val="visible"/>
                                      </p:to>
                                    </p:set>
                                  </p:childTnLst>
                                </p:cTn>
                              </p:par>
                            </p:childTnLst>
                          </p:cTn>
                        </p:par>
                        <p:par>
                          <p:cTn id="25" fill="hold" nodeType="afterGroup">
                            <p:stCondLst>
                              <p:cond delay="4500"/>
                            </p:stCondLst>
                            <p:childTnLst>
                              <p:par>
                                <p:cTn id="26" presetID="1" presetClass="entr" presetSubtype="0" fill="hold" grpId="0" nodeType="afterEffect">
                                  <p:stCondLst>
                                    <p:cond delay="200"/>
                                  </p:stCondLst>
                                  <p:childTnLst>
                                    <p:set>
                                      <p:cBhvr>
                                        <p:cTn id="27" dur="1" fill="hold">
                                          <p:stCondLst>
                                            <p:cond delay="499"/>
                                          </p:stCondLst>
                                        </p:cTn>
                                        <p:tgtEl>
                                          <p:spTgt spid="914494"/>
                                        </p:tgtEl>
                                        <p:attrNameLst>
                                          <p:attrName>style.visibility</p:attrName>
                                        </p:attrNameLst>
                                      </p:cBhvr>
                                      <p:to>
                                        <p:strVal val="visible"/>
                                      </p:to>
                                    </p:set>
                                  </p:childTnLst>
                                </p:cTn>
                              </p:par>
                            </p:childTnLst>
                          </p:cTn>
                        </p:par>
                        <p:par>
                          <p:cTn id="28" fill="hold" nodeType="afterGroup">
                            <p:stCondLst>
                              <p:cond delay="5200"/>
                            </p:stCondLst>
                            <p:childTnLst>
                              <p:par>
                                <p:cTn id="29" presetID="1" presetClass="entr" presetSubtype="0" fill="hold" grpId="0" nodeType="afterEffect">
                                  <p:stCondLst>
                                    <p:cond delay="200"/>
                                  </p:stCondLst>
                                  <p:childTnLst>
                                    <p:set>
                                      <p:cBhvr>
                                        <p:cTn id="30" dur="1" fill="hold">
                                          <p:stCondLst>
                                            <p:cond delay="499"/>
                                          </p:stCondLst>
                                        </p:cTn>
                                        <p:tgtEl>
                                          <p:spTgt spid="914493"/>
                                        </p:tgtEl>
                                        <p:attrNameLst>
                                          <p:attrName>style.visibility</p:attrName>
                                        </p:attrNameLst>
                                      </p:cBhvr>
                                      <p:to>
                                        <p:strVal val="visible"/>
                                      </p:to>
                                    </p:set>
                                  </p:childTnLst>
                                </p:cTn>
                              </p:par>
                            </p:childTnLst>
                          </p:cTn>
                        </p:par>
                        <p:par>
                          <p:cTn id="31" fill="hold" nodeType="afterGroup">
                            <p:stCondLst>
                              <p:cond delay="5900"/>
                            </p:stCondLst>
                            <p:childTnLst>
                              <p:par>
                                <p:cTn id="32" presetID="1" presetClass="entr" presetSubtype="0" fill="hold" grpId="0" nodeType="afterEffect">
                                  <p:stCondLst>
                                    <p:cond delay="200"/>
                                  </p:stCondLst>
                                  <p:childTnLst>
                                    <p:set>
                                      <p:cBhvr>
                                        <p:cTn id="33" dur="1" fill="hold">
                                          <p:stCondLst>
                                            <p:cond delay="499"/>
                                          </p:stCondLst>
                                        </p:cTn>
                                        <p:tgtEl>
                                          <p:spTgt spid="914492"/>
                                        </p:tgtEl>
                                        <p:attrNameLst>
                                          <p:attrName>style.visibility</p:attrName>
                                        </p:attrNameLst>
                                      </p:cBhvr>
                                      <p:to>
                                        <p:strVal val="visible"/>
                                      </p:to>
                                    </p:set>
                                  </p:childTnLst>
                                </p:cTn>
                              </p:par>
                            </p:childTnLst>
                          </p:cTn>
                        </p:par>
                      </p:childTnLst>
                    </p:cTn>
                  </p:par>
                  <p:par>
                    <p:cTn id="34" fill="hold" nodeType="clickPar">
                      <p:stCondLst>
                        <p:cond delay="indefinite"/>
                      </p:stCondLst>
                      <p:childTnLst>
                        <p:par>
                          <p:cTn id="35" fill="hold" nodeType="withGroup">
                            <p:stCondLst>
                              <p:cond delay="0"/>
                            </p:stCondLst>
                            <p:childTnLst>
                              <p:par>
                                <p:cTn id="36" presetID="1" presetClass="entr" presetSubtype="0" fill="hold" grpId="0" nodeType="clickEffect">
                                  <p:stCondLst>
                                    <p:cond delay="0"/>
                                  </p:stCondLst>
                                  <p:childTnLst>
                                    <p:set>
                                      <p:cBhvr>
                                        <p:cTn id="37" dur="1" fill="hold">
                                          <p:stCondLst>
                                            <p:cond delay="499"/>
                                          </p:stCondLst>
                                        </p:cTn>
                                        <p:tgtEl>
                                          <p:spTgt spid="914487"/>
                                        </p:tgtEl>
                                        <p:attrNameLst>
                                          <p:attrName>style.visibility</p:attrName>
                                        </p:attrNameLst>
                                      </p:cBhvr>
                                      <p:to>
                                        <p:strVal val="visible"/>
                                      </p:to>
                                    </p:set>
                                  </p:childTnLst>
                                </p:cTn>
                              </p:par>
                            </p:childTnLst>
                          </p:cTn>
                        </p:par>
                        <p:par>
                          <p:cTn id="38" fill="hold" nodeType="afterGroup">
                            <p:stCondLst>
                              <p:cond delay="500"/>
                            </p:stCondLst>
                            <p:childTnLst>
                              <p:par>
                                <p:cTn id="39" presetID="1" presetClass="entr" presetSubtype="0" fill="hold" grpId="0" nodeType="afterEffect">
                                  <p:stCondLst>
                                    <p:cond delay="0"/>
                                  </p:stCondLst>
                                  <p:childTnLst>
                                    <p:set>
                                      <p:cBhvr>
                                        <p:cTn id="40" dur="1" fill="hold">
                                          <p:stCondLst>
                                            <p:cond delay="499"/>
                                          </p:stCondLst>
                                        </p:cTn>
                                        <p:tgtEl>
                                          <p:spTgt spid="914490"/>
                                        </p:tgtEl>
                                        <p:attrNameLst>
                                          <p:attrName>style.visibility</p:attrName>
                                        </p:attrNameLst>
                                      </p:cBhvr>
                                      <p:to>
                                        <p:strVal val="visible"/>
                                      </p:to>
                                    </p:set>
                                  </p:childTnLst>
                                </p:cTn>
                              </p:par>
                            </p:childTnLst>
                          </p:cTn>
                        </p:par>
                        <p:par>
                          <p:cTn id="41" fill="hold" nodeType="afterGroup">
                            <p:stCondLst>
                              <p:cond delay="1000"/>
                            </p:stCondLst>
                            <p:childTnLst>
                              <p:par>
                                <p:cTn id="42" presetID="1" presetClass="entr" presetSubtype="0" fill="hold" grpId="0" nodeType="afterEffect">
                                  <p:stCondLst>
                                    <p:cond delay="500"/>
                                  </p:stCondLst>
                                  <p:childTnLst>
                                    <p:set>
                                      <p:cBhvr>
                                        <p:cTn id="43" dur="1" fill="hold">
                                          <p:stCondLst>
                                            <p:cond delay="499"/>
                                          </p:stCondLst>
                                        </p:cTn>
                                        <p:tgtEl>
                                          <p:spTgt spid="9145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4486" grpId="0" autoUpdateAnimBg="0"/>
      <p:bldP spid="914487" grpId="0" autoUpdateAnimBg="0"/>
      <p:bldP spid="914489" grpId="0" animBg="1"/>
      <p:bldP spid="914490" grpId="0" animBg="1"/>
      <p:bldP spid="914492" grpId="0" animBg="1"/>
      <p:bldP spid="914493" grpId="0" animBg="1"/>
      <p:bldP spid="914494" grpId="0" animBg="1"/>
      <p:bldP spid="914495" grpId="0" animBg="1"/>
      <p:bldP spid="914496" grpId="0" animBg="1"/>
      <p:bldP spid="914497" grpId="0" animBg="1"/>
      <p:bldP spid="914498" grpId="0" animBg="1"/>
      <p:bldP spid="914499" grpId="0" animBg="1"/>
      <p:bldP spid="91450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idx="4294967295"/>
          </p:nvPr>
        </p:nvSpPr>
        <p:spPr>
          <a:xfrm>
            <a:off x="621447" y="450168"/>
            <a:ext cx="8229600" cy="857250"/>
          </a:xfrm>
          <a:prstGeom prst="rect">
            <a:avLst/>
          </a:prstGeom>
        </p:spPr>
        <p:txBody>
          <a:bodyPr>
            <a:normAutofit/>
          </a:bodyPr>
          <a:lstStyle/>
          <a:p>
            <a:pPr algn="l"/>
            <a:r>
              <a:rPr lang="en-GB" sz="2400" b="1" dirty="0" smtClean="0"/>
              <a:t>Motivation (1) </a:t>
            </a:r>
            <a:endParaRPr lang="en-GB" sz="2400" b="1" dirty="0"/>
          </a:p>
        </p:txBody>
      </p:sp>
      <p:sp>
        <p:nvSpPr>
          <p:cNvPr id="7" name="Content Placeholder 6"/>
          <p:cNvSpPr>
            <a:spLocks noGrp="1"/>
          </p:cNvSpPr>
          <p:nvPr>
            <p:ph idx="4294967295"/>
          </p:nvPr>
        </p:nvSpPr>
        <p:spPr>
          <a:xfrm>
            <a:off x="620119" y="1285323"/>
            <a:ext cx="8229600" cy="3394075"/>
          </a:xfrm>
          <a:prstGeom prst="rect">
            <a:avLst/>
          </a:prstGeom>
        </p:spPr>
        <p:txBody>
          <a:bodyPr>
            <a:normAutofit/>
          </a:bodyPr>
          <a:lstStyle/>
          <a:p>
            <a:pPr>
              <a:spcBef>
                <a:spcPts val="600"/>
              </a:spcBef>
            </a:pPr>
            <a:r>
              <a:rPr lang="en-GB" sz="2000" dirty="0">
                <a:latin typeface="Arial"/>
              </a:rPr>
              <a:t>M</a:t>
            </a:r>
            <a:r>
              <a:rPr lang="en-GB" sz="2000" dirty="0" smtClean="0">
                <a:latin typeface="Arial"/>
              </a:rPr>
              <a:t>onetary, macroprudential and microprudential policy at the BoE</a:t>
            </a:r>
            <a:endParaRPr lang="en-GB" sz="2000" dirty="0" smtClean="0">
              <a:latin typeface="Arial"/>
            </a:endParaRPr>
          </a:p>
          <a:p>
            <a:pPr>
              <a:spcBef>
                <a:spcPts val="600"/>
              </a:spcBef>
            </a:pPr>
            <a:endParaRPr lang="en-GB" sz="2000" dirty="0" smtClean="0">
              <a:latin typeface="Arial"/>
            </a:endParaRPr>
          </a:p>
          <a:p>
            <a:pPr>
              <a:spcBef>
                <a:spcPts val="600"/>
              </a:spcBef>
            </a:pPr>
            <a:r>
              <a:rPr lang="en-GB" sz="2000" dirty="0" smtClean="0">
                <a:latin typeface="Arial"/>
              </a:rPr>
              <a:t>World-class policymaking requires frontier research</a:t>
            </a:r>
          </a:p>
          <a:p>
            <a:pPr>
              <a:spcBef>
                <a:spcPts val="600"/>
              </a:spcBef>
            </a:pPr>
            <a:endParaRPr lang="en-GB" sz="2000" dirty="0">
              <a:latin typeface="Arial"/>
            </a:endParaRPr>
          </a:p>
          <a:p>
            <a:pPr>
              <a:spcBef>
                <a:spcPts val="600"/>
              </a:spcBef>
            </a:pPr>
            <a:r>
              <a:rPr lang="en-GB" sz="2000" dirty="0" smtClean="0">
                <a:latin typeface="Arial"/>
              </a:rPr>
              <a:t>Research agenda emphasises new challenges and new directions</a:t>
            </a:r>
          </a:p>
          <a:p>
            <a:pPr lvl="1">
              <a:spcBef>
                <a:spcPts val="600"/>
              </a:spcBef>
            </a:pPr>
            <a:r>
              <a:rPr lang="en-GB" sz="1600" dirty="0" smtClean="0">
                <a:latin typeface="Arial"/>
              </a:rPr>
              <a:t>though</a:t>
            </a:r>
            <a:r>
              <a:rPr lang="en-GB" sz="1600" dirty="0" smtClean="0"/>
              <a:t> </a:t>
            </a:r>
            <a:r>
              <a:rPr lang="en-GB" sz="1600" dirty="0"/>
              <a:t>familiar questions facing central banks </a:t>
            </a:r>
            <a:r>
              <a:rPr lang="en-GB" sz="1600" dirty="0" smtClean="0"/>
              <a:t>are still important</a:t>
            </a:r>
            <a:endParaRPr lang="en-GB" sz="1600" dirty="0"/>
          </a:p>
          <a:p>
            <a:pPr>
              <a:spcBef>
                <a:spcPts val="600"/>
              </a:spcBef>
            </a:pPr>
            <a:endParaRPr lang="en-GB" sz="2000" dirty="0" smtClean="0">
              <a:latin typeface="Arial"/>
            </a:endParaRPr>
          </a:p>
          <a:p>
            <a:pPr>
              <a:spcBef>
                <a:spcPts val="600"/>
              </a:spcBef>
            </a:pPr>
            <a:r>
              <a:rPr lang="en-GB" sz="2000" dirty="0" smtClean="0">
                <a:latin typeface="Arial"/>
              </a:rPr>
              <a:t>Emphasis on interdisciplinary and alternative approaches</a:t>
            </a:r>
          </a:p>
        </p:txBody>
      </p:sp>
      <p:pic>
        <p:nvPicPr>
          <p:cNvPr id="12" name="Picture 11" descr="BoE logo_for_A4.eps"/>
          <p:cNvPicPr>
            <a:picLocks noChangeAspect="1"/>
          </p:cNvPicPr>
          <p:nvPr/>
        </p:nvPicPr>
        <p:blipFill>
          <a:blip r:embed="rId3"/>
          <a:stretch>
            <a:fillRect/>
          </a:stretch>
        </p:blipFill>
        <p:spPr>
          <a:xfrm>
            <a:off x="720693" y="4477844"/>
            <a:ext cx="1882401" cy="362754"/>
          </a:xfrm>
          <a:prstGeom prst="rect">
            <a:avLst/>
          </a:prstGeom>
        </p:spPr>
      </p:pic>
    </p:spTree>
    <p:extLst>
      <p:ext uri="{BB962C8B-B14F-4D97-AF65-F5344CB8AC3E}">
        <p14:creationId xmlns:p14="http://schemas.microsoft.com/office/powerpoint/2010/main" val="406294778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idx="4294967295"/>
          </p:nvPr>
        </p:nvSpPr>
        <p:spPr>
          <a:xfrm>
            <a:off x="621447" y="646113"/>
            <a:ext cx="8229600" cy="857250"/>
          </a:xfrm>
          <a:prstGeom prst="rect">
            <a:avLst/>
          </a:prstGeom>
        </p:spPr>
        <p:txBody>
          <a:bodyPr>
            <a:normAutofit/>
          </a:bodyPr>
          <a:lstStyle/>
          <a:p>
            <a:pPr algn="l"/>
            <a:r>
              <a:rPr lang="en-GB" sz="2400" b="1" dirty="0" smtClean="0"/>
              <a:t>Judgment-based supervision</a:t>
            </a:r>
            <a:endParaRPr lang="en-GB" sz="2400" b="1" dirty="0"/>
          </a:p>
        </p:txBody>
      </p:sp>
      <p:sp>
        <p:nvSpPr>
          <p:cNvPr id="7" name="Content Placeholder 6"/>
          <p:cNvSpPr>
            <a:spLocks noGrp="1"/>
          </p:cNvSpPr>
          <p:nvPr>
            <p:ph idx="4294967295"/>
          </p:nvPr>
        </p:nvSpPr>
        <p:spPr>
          <a:xfrm>
            <a:off x="620119" y="1285323"/>
            <a:ext cx="4686667" cy="3394075"/>
          </a:xfrm>
          <a:prstGeom prst="rect">
            <a:avLst/>
          </a:prstGeom>
        </p:spPr>
        <p:txBody>
          <a:bodyPr>
            <a:normAutofit/>
          </a:bodyPr>
          <a:lstStyle/>
          <a:p>
            <a:pPr marL="0" indent="0">
              <a:spcBef>
                <a:spcPts val="600"/>
              </a:spcBef>
              <a:buNone/>
            </a:pPr>
            <a:r>
              <a:rPr lang="en-GB" sz="1800" dirty="0" smtClean="0">
                <a:latin typeface="Arial"/>
              </a:rPr>
              <a:t>Contributions of research</a:t>
            </a:r>
          </a:p>
          <a:p>
            <a:pPr>
              <a:spcBef>
                <a:spcPts val="600"/>
              </a:spcBef>
            </a:pPr>
            <a:r>
              <a:rPr lang="en-GB" sz="1800" dirty="0" smtClean="0">
                <a:latin typeface="Arial"/>
              </a:rPr>
              <a:t>Rules versus ‘discretion’</a:t>
            </a:r>
          </a:p>
          <a:p>
            <a:pPr>
              <a:spcBef>
                <a:spcPts val="600"/>
              </a:spcBef>
            </a:pPr>
            <a:r>
              <a:rPr lang="en-GB" sz="1800" dirty="0" smtClean="0">
                <a:latin typeface="Arial"/>
              </a:rPr>
              <a:t>Cognitive biases</a:t>
            </a:r>
          </a:p>
          <a:p>
            <a:pPr marL="0" indent="0">
              <a:spcBef>
                <a:spcPts val="600"/>
              </a:spcBef>
              <a:buNone/>
            </a:pPr>
            <a:endParaRPr lang="en-GB" sz="1800" dirty="0" smtClean="0">
              <a:latin typeface="Arial"/>
            </a:endParaRPr>
          </a:p>
          <a:p>
            <a:pPr marL="0" indent="0">
              <a:spcBef>
                <a:spcPts val="600"/>
              </a:spcBef>
              <a:buNone/>
            </a:pPr>
            <a:r>
              <a:rPr lang="en-GB" sz="1800" dirty="0" smtClean="0">
                <a:latin typeface="Arial"/>
              </a:rPr>
              <a:t>Future challenges</a:t>
            </a:r>
          </a:p>
          <a:p>
            <a:pPr>
              <a:spcBef>
                <a:spcPts val="600"/>
              </a:spcBef>
            </a:pPr>
            <a:r>
              <a:rPr lang="en-GB" sz="1800" dirty="0" smtClean="0">
                <a:latin typeface="Arial"/>
              </a:rPr>
              <a:t>Harnessing heuristics</a:t>
            </a:r>
          </a:p>
          <a:p>
            <a:pPr>
              <a:spcBef>
                <a:spcPts val="600"/>
              </a:spcBef>
            </a:pPr>
            <a:r>
              <a:rPr lang="en-GB" sz="1800" dirty="0" smtClean="0">
                <a:latin typeface="Arial"/>
              </a:rPr>
              <a:t>Interdisciplinary lessons</a:t>
            </a:r>
          </a:p>
          <a:p>
            <a:pPr>
              <a:spcBef>
                <a:spcPts val="600"/>
              </a:spcBef>
            </a:pPr>
            <a:endParaRPr lang="en-GB" sz="1800" dirty="0" smtClean="0">
              <a:latin typeface="Arial"/>
            </a:endParaRPr>
          </a:p>
        </p:txBody>
      </p:sp>
      <p:pic>
        <p:nvPicPr>
          <p:cNvPr id="12" name="Picture 11" descr="BoE logo_for_A4.eps"/>
          <p:cNvPicPr>
            <a:picLocks noChangeAspect="1"/>
          </p:cNvPicPr>
          <p:nvPr/>
        </p:nvPicPr>
        <p:blipFill>
          <a:blip r:embed="rId2"/>
          <a:stretch>
            <a:fillRect/>
          </a:stretch>
        </p:blipFill>
        <p:spPr>
          <a:xfrm>
            <a:off x="720693" y="4477844"/>
            <a:ext cx="1882401" cy="362754"/>
          </a:xfrm>
          <a:prstGeom prst="rect">
            <a:avLst/>
          </a:prstGeom>
        </p:spPr>
      </p:pic>
      <p:sp>
        <p:nvSpPr>
          <p:cNvPr id="10" name="TextBox 9"/>
          <p:cNvSpPr txBox="1"/>
          <p:nvPr/>
        </p:nvSpPr>
        <p:spPr>
          <a:xfrm>
            <a:off x="4986722" y="4157280"/>
            <a:ext cx="4056794" cy="507831"/>
          </a:xfrm>
          <a:prstGeom prst="rect">
            <a:avLst/>
          </a:prstGeom>
          <a:noFill/>
        </p:spPr>
        <p:txBody>
          <a:bodyPr wrap="square" rtlCol="0">
            <a:spAutoFit/>
          </a:bodyPr>
          <a:lstStyle/>
          <a:p>
            <a:pPr algn="l">
              <a:buFontTx/>
              <a:buNone/>
            </a:pPr>
            <a:r>
              <a:rPr lang="en-GB" sz="900" dirty="0" smtClean="0">
                <a:solidFill>
                  <a:srgbClr val="000000"/>
                </a:solidFill>
              </a:rPr>
              <a:t>Source: </a:t>
            </a:r>
            <a:r>
              <a:rPr lang="en-GB" sz="900" dirty="0" err="1" smtClean="0">
                <a:solidFill>
                  <a:srgbClr val="000000"/>
                </a:solidFill>
              </a:rPr>
              <a:t>Neth</a:t>
            </a:r>
            <a:r>
              <a:rPr lang="en-GB" sz="900" dirty="0" smtClean="0">
                <a:solidFill>
                  <a:srgbClr val="000000"/>
                </a:solidFill>
              </a:rPr>
              <a:t>, </a:t>
            </a:r>
            <a:r>
              <a:rPr lang="en-GB" sz="900" dirty="0" err="1" smtClean="0">
                <a:solidFill>
                  <a:srgbClr val="000000"/>
                </a:solidFill>
              </a:rPr>
              <a:t>Meder</a:t>
            </a:r>
            <a:r>
              <a:rPr lang="en-GB" sz="900" dirty="0" smtClean="0">
                <a:solidFill>
                  <a:srgbClr val="000000"/>
                </a:solidFill>
              </a:rPr>
              <a:t>, </a:t>
            </a:r>
            <a:r>
              <a:rPr lang="en-GB" sz="900" dirty="0" err="1" smtClean="0">
                <a:solidFill>
                  <a:srgbClr val="000000"/>
                </a:solidFill>
              </a:rPr>
              <a:t>Kothiyal</a:t>
            </a:r>
            <a:r>
              <a:rPr lang="en-GB" sz="900" dirty="0" smtClean="0">
                <a:solidFill>
                  <a:srgbClr val="000000"/>
                </a:solidFill>
              </a:rPr>
              <a:t> and </a:t>
            </a:r>
            <a:r>
              <a:rPr lang="en-GB" sz="900" dirty="0" err="1" smtClean="0">
                <a:solidFill>
                  <a:srgbClr val="000000"/>
                </a:solidFill>
              </a:rPr>
              <a:t>Gigerenzer</a:t>
            </a:r>
            <a:r>
              <a:rPr lang="en-GB" sz="900" dirty="0" smtClean="0">
                <a:solidFill>
                  <a:srgbClr val="000000"/>
                </a:solidFill>
              </a:rPr>
              <a:t> (2014), ‘Homo </a:t>
            </a:r>
            <a:r>
              <a:rPr lang="en-GB" sz="900" dirty="0" err="1" smtClean="0">
                <a:solidFill>
                  <a:srgbClr val="000000"/>
                </a:solidFill>
              </a:rPr>
              <a:t>heuristicus</a:t>
            </a:r>
            <a:r>
              <a:rPr lang="en-GB" sz="900" dirty="0" smtClean="0">
                <a:solidFill>
                  <a:srgbClr val="000000"/>
                </a:solidFill>
              </a:rPr>
              <a:t> in the financial world: from risk management to managing uncertainty’, </a:t>
            </a:r>
            <a:r>
              <a:rPr lang="en-GB" sz="900" i="1" dirty="0" smtClean="0">
                <a:solidFill>
                  <a:srgbClr val="000000"/>
                </a:solidFill>
              </a:rPr>
              <a:t>Journal of Risk Management in Financial Institutions</a:t>
            </a:r>
            <a:r>
              <a:rPr lang="en-GB" sz="900" dirty="0" smtClean="0">
                <a:solidFill>
                  <a:srgbClr val="000000"/>
                </a:solidFill>
              </a:rPr>
              <a:t>, 7(2).</a:t>
            </a:r>
            <a:endParaRPr lang="en-GB" sz="900" dirty="0">
              <a:solidFill>
                <a:srgbClr val="000000"/>
              </a:solidFill>
            </a:endParaRP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53268" y="1050324"/>
            <a:ext cx="3333741" cy="31570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2622466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idx="4294967295"/>
          </p:nvPr>
        </p:nvSpPr>
        <p:spPr>
          <a:xfrm>
            <a:off x="714375" y="842863"/>
            <a:ext cx="7869237" cy="531812"/>
          </a:xfrm>
          <a:prstGeom prst="rect">
            <a:avLst/>
          </a:prstGeom>
        </p:spPr>
        <p:txBody>
          <a:bodyPr lIns="0">
            <a:noAutofit/>
          </a:bodyPr>
          <a:lstStyle/>
          <a:p>
            <a:pPr algn="l"/>
            <a:r>
              <a:rPr lang="en-US" sz="2800" b="1" dirty="0" smtClean="0">
                <a:latin typeface="Arial" panose="020B0604020202020204" pitchFamily="34" charset="0"/>
                <a:cs typeface="Arial" panose="020B0604020202020204" pitchFamily="34" charset="0"/>
              </a:rPr>
              <a:t>Response to Fundamental Change </a:t>
            </a:r>
            <a:endParaRPr lang="en-GB" sz="2800" b="1" dirty="0"/>
          </a:p>
        </p:txBody>
      </p:sp>
      <p:cxnSp>
        <p:nvCxnSpPr>
          <p:cNvPr id="5" name="Straight Connector 4"/>
          <p:cNvCxnSpPr/>
          <p:nvPr/>
        </p:nvCxnSpPr>
        <p:spPr>
          <a:xfrm>
            <a:off x="720725" y="559257"/>
            <a:ext cx="7704178" cy="1588"/>
          </a:xfrm>
          <a:prstGeom prst="line">
            <a:avLst/>
          </a:prstGeom>
          <a:ln w="6350">
            <a:solidFill>
              <a:srgbClr val="AC98DB"/>
            </a:solidFill>
          </a:ln>
          <a:effectLst/>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a:off x="714375" y="1745413"/>
            <a:ext cx="7704178" cy="1588"/>
          </a:xfrm>
          <a:prstGeom prst="line">
            <a:avLst/>
          </a:prstGeom>
          <a:ln w="6350">
            <a:solidFill>
              <a:srgbClr val="AC98DB"/>
            </a:solidFill>
          </a:ln>
          <a:effectLst/>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a:off x="714375" y="4416084"/>
            <a:ext cx="7704178" cy="1588"/>
          </a:xfrm>
          <a:prstGeom prst="line">
            <a:avLst/>
          </a:prstGeom>
          <a:ln w="6350">
            <a:solidFill>
              <a:srgbClr val="AC98DB"/>
            </a:solidFill>
          </a:ln>
          <a:effectLst/>
        </p:spPr>
        <p:style>
          <a:lnRef idx="2">
            <a:schemeClr val="accent1"/>
          </a:lnRef>
          <a:fillRef idx="0">
            <a:schemeClr val="accent1"/>
          </a:fillRef>
          <a:effectRef idx="1">
            <a:schemeClr val="accent1"/>
          </a:effectRef>
          <a:fontRef idx="minor">
            <a:schemeClr val="tx1"/>
          </a:fontRef>
        </p:style>
      </p:cxnSp>
      <p:pic>
        <p:nvPicPr>
          <p:cNvPr id="7" name="Picture 6"/>
          <p:cNvPicPr>
            <a:picLocks noChangeAspect="1"/>
          </p:cNvPicPr>
          <p:nvPr/>
        </p:nvPicPr>
        <p:blipFill>
          <a:blip r:embed="rId2"/>
          <a:stretch>
            <a:fillRect/>
          </a:stretch>
        </p:blipFill>
        <p:spPr>
          <a:xfrm>
            <a:off x="5929313" y="3683000"/>
            <a:ext cx="2489200" cy="520700"/>
          </a:xfrm>
          <a:prstGeom prst="rect">
            <a:avLst/>
          </a:prstGeom>
        </p:spPr>
      </p:pic>
    </p:spTree>
    <p:extLst>
      <p:ext uri="{BB962C8B-B14F-4D97-AF65-F5344CB8AC3E}">
        <p14:creationId xmlns:p14="http://schemas.microsoft.com/office/powerpoint/2010/main" val="146211966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idx="4294967295"/>
          </p:nvPr>
        </p:nvSpPr>
        <p:spPr>
          <a:xfrm>
            <a:off x="387815" y="424746"/>
            <a:ext cx="8229600" cy="857250"/>
          </a:xfrm>
          <a:prstGeom prst="rect">
            <a:avLst/>
          </a:prstGeom>
        </p:spPr>
        <p:txBody>
          <a:bodyPr>
            <a:normAutofit/>
          </a:bodyPr>
          <a:lstStyle/>
          <a:p>
            <a:pPr algn="l"/>
            <a:r>
              <a:rPr lang="en-GB" sz="3200" b="1" dirty="0" smtClean="0"/>
              <a:t>Key Challenges</a:t>
            </a:r>
            <a:endParaRPr lang="en-GB" sz="3200" b="1" dirty="0"/>
          </a:p>
        </p:txBody>
      </p:sp>
      <p:sp>
        <p:nvSpPr>
          <p:cNvPr id="7" name="Content Placeholder 6"/>
          <p:cNvSpPr>
            <a:spLocks noGrp="1"/>
          </p:cNvSpPr>
          <p:nvPr>
            <p:ph idx="4294967295"/>
          </p:nvPr>
        </p:nvSpPr>
        <p:spPr>
          <a:xfrm>
            <a:off x="304800" y="1182380"/>
            <a:ext cx="8839200" cy="4059731"/>
          </a:xfrm>
          <a:prstGeom prst="rect">
            <a:avLst/>
          </a:prstGeom>
        </p:spPr>
        <p:txBody>
          <a:bodyPr>
            <a:normAutofit/>
          </a:bodyPr>
          <a:lstStyle/>
          <a:p>
            <a:pPr marL="457200" indent="-457200">
              <a:spcBef>
                <a:spcPts val="600"/>
              </a:spcBef>
              <a:buFont typeface="+mj-lt"/>
              <a:buAutoNum type="arabicPeriod"/>
            </a:pPr>
            <a:r>
              <a:rPr lang="en-GB" sz="2000" b="1" dirty="0" smtClean="0">
                <a:latin typeface="Arial"/>
              </a:rPr>
              <a:t>Technical innovations</a:t>
            </a:r>
            <a:r>
              <a:rPr lang="en-GB" sz="2000" dirty="0" smtClean="0">
                <a:latin typeface="Arial"/>
              </a:rPr>
              <a:t> in the financial sector</a:t>
            </a:r>
          </a:p>
          <a:p>
            <a:pPr lvl="1">
              <a:spcBef>
                <a:spcPts val="600"/>
              </a:spcBef>
            </a:pPr>
            <a:r>
              <a:rPr lang="en-GB" sz="1800" dirty="0" smtClean="0">
                <a:latin typeface="Arial"/>
              </a:rPr>
              <a:t>Digital currencies </a:t>
            </a:r>
            <a:r>
              <a:rPr lang="en-GB" sz="1800" dirty="0" smtClean="0"/>
              <a:t>→ </a:t>
            </a:r>
            <a:r>
              <a:rPr lang="en-GB" sz="1800" dirty="0" smtClean="0">
                <a:latin typeface="Arial"/>
              </a:rPr>
              <a:t>payments and credit systems may have to adjust </a:t>
            </a:r>
          </a:p>
          <a:p>
            <a:pPr lvl="1">
              <a:spcBef>
                <a:spcPts val="600"/>
              </a:spcBef>
            </a:pPr>
            <a:r>
              <a:rPr lang="en-GB" sz="1800" dirty="0" smtClean="0">
                <a:latin typeface="Arial"/>
              </a:rPr>
              <a:t>Peer-to-peer lending, crowd-funding </a:t>
            </a:r>
            <a:r>
              <a:rPr lang="en-GB" sz="1800" dirty="0"/>
              <a:t>→</a:t>
            </a:r>
            <a:r>
              <a:rPr lang="en-GB" sz="1800" dirty="0" smtClean="0">
                <a:latin typeface="Arial"/>
              </a:rPr>
              <a:t> competition for bank credit</a:t>
            </a:r>
            <a:endParaRPr lang="en-GB" sz="1600" dirty="0" smtClean="0">
              <a:latin typeface="Arial"/>
            </a:endParaRPr>
          </a:p>
          <a:p>
            <a:pPr marL="457200" indent="-457200">
              <a:spcBef>
                <a:spcPts val="600"/>
              </a:spcBef>
              <a:buFont typeface="+mj-lt"/>
              <a:buAutoNum type="arabicPeriod"/>
            </a:pPr>
            <a:r>
              <a:rPr lang="en-GB" sz="2000" b="1" dirty="0" smtClean="0">
                <a:latin typeface="Arial"/>
              </a:rPr>
              <a:t>Demographics</a:t>
            </a:r>
            <a:r>
              <a:rPr lang="en-GB" sz="2000" dirty="0" smtClean="0">
                <a:latin typeface="Arial"/>
              </a:rPr>
              <a:t>/aging</a:t>
            </a:r>
            <a:r>
              <a:rPr lang="en-GB" sz="2000" dirty="0" smtClean="0"/>
              <a:t> </a:t>
            </a:r>
            <a:r>
              <a:rPr lang="en-GB" sz="1800" dirty="0"/>
              <a:t>→ adjustments </a:t>
            </a:r>
            <a:r>
              <a:rPr lang="en-GB" sz="1800" dirty="0" smtClean="0"/>
              <a:t>in </a:t>
            </a:r>
            <a:r>
              <a:rPr lang="en-GB" sz="1800" dirty="0" smtClean="0">
                <a:latin typeface="Arial"/>
              </a:rPr>
              <a:t>insurance, asset prices, interest rates</a:t>
            </a:r>
            <a:endParaRPr lang="en-GB" sz="1800" b="1" dirty="0">
              <a:latin typeface="Arial"/>
            </a:endParaRPr>
          </a:p>
          <a:p>
            <a:pPr marL="457200" indent="-457200">
              <a:spcBef>
                <a:spcPts val="600"/>
              </a:spcBef>
              <a:buFont typeface="+mj-lt"/>
              <a:buAutoNum type="arabicPeriod"/>
            </a:pPr>
            <a:r>
              <a:rPr lang="en-GB" sz="2000" dirty="0" smtClean="0">
                <a:latin typeface="Arial"/>
              </a:rPr>
              <a:t>Increased </a:t>
            </a:r>
            <a:r>
              <a:rPr lang="en-GB" sz="2000" b="1" dirty="0" smtClean="0">
                <a:latin typeface="Arial"/>
              </a:rPr>
              <a:t>income inequality</a:t>
            </a:r>
            <a:r>
              <a:rPr lang="en-GB" sz="2000" dirty="0"/>
              <a:t> </a:t>
            </a:r>
            <a:r>
              <a:rPr lang="en-GB" sz="1800" dirty="0"/>
              <a:t>→ </a:t>
            </a:r>
            <a:r>
              <a:rPr lang="en-GB" sz="1800" dirty="0" smtClean="0"/>
              <a:t>lower interest rates, greater</a:t>
            </a:r>
            <a:r>
              <a:rPr lang="en-GB" sz="1800" dirty="0" smtClean="0">
                <a:latin typeface="Arial"/>
              </a:rPr>
              <a:t> financial fragility</a:t>
            </a:r>
          </a:p>
          <a:p>
            <a:pPr marL="457200" indent="-457200">
              <a:spcBef>
                <a:spcPts val="600"/>
              </a:spcBef>
              <a:buFont typeface="+mj-lt"/>
              <a:buAutoNum type="arabicPeriod"/>
            </a:pPr>
            <a:r>
              <a:rPr lang="en-GB" sz="2000" b="1" dirty="0" smtClean="0">
                <a:latin typeface="Arial"/>
              </a:rPr>
              <a:t>Climate change</a:t>
            </a:r>
            <a:endParaRPr lang="en-GB" sz="2000" b="1" dirty="0" smtClean="0"/>
          </a:p>
          <a:p>
            <a:pPr lvl="1">
              <a:spcBef>
                <a:spcPts val="600"/>
              </a:spcBef>
              <a:buFont typeface="Arial" panose="020B0604020202020204" pitchFamily="34" charset="0"/>
              <a:buChar char="–"/>
            </a:pPr>
            <a:r>
              <a:rPr lang="en-GB" sz="1800" dirty="0" smtClean="0">
                <a:latin typeface="Arial"/>
              </a:rPr>
              <a:t>Structural transformation → “stranded assets”, credit risk in “old” industries</a:t>
            </a:r>
          </a:p>
          <a:p>
            <a:pPr lvl="1">
              <a:spcBef>
                <a:spcPts val="600"/>
              </a:spcBef>
              <a:buFont typeface="Arial" panose="020B0604020202020204" pitchFamily="34" charset="0"/>
              <a:buChar char="–"/>
            </a:pPr>
            <a:r>
              <a:rPr lang="en-GB" sz="1800" dirty="0" smtClean="0">
                <a:latin typeface="Arial"/>
              </a:rPr>
              <a:t>Catastrophes </a:t>
            </a:r>
            <a:r>
              <a:rPr lang="en-GB" sz="1800" dirty="0" smtClean="0"/>
              <a:t>→ lower world growth, insurance industry losses</a:t>
            </a:r>
            <a:endParaRPr lang="en-GB" sz="1800" dirty="0" smtClean="0">
              <a:latin typeface="Arial"/>
            </a:endParaRPr>
          </a:p>
        </p:txBody>
      </p:sp>
      <p:pic>
        <p:nvPicPr>
          <p:cNvPr id="12" name="Picture 11" descr="BoE logo_for_A4.eps"/>
          <p:cNvPicPr>
            <a:picLocks noChangeAspect="1"/>
          </p:cNvPicPr>
          <p:nvPr/>
        </p:nvPicPr>
        <p:blipFill>
          <a:blip r:embed="rId2"/>
          <a:stretch>
            <a:fillRect/>
          </a:stretch>
        </p:blipFill>
        <p:spPr>
          <a:xfrm>
            <a:off x="720693" y="4477844"/>
            <a:ext cx="1882401" cy="362754"/>
          </a:xfrm>
          <a:prstGeom prst="rect">
            <a:avLst/>
          </a:prstGeom>
        </p:spPr>
      </p:pic>
    </p:spTree>
    <p:extLst>
      <p:ext uri="{BB962C8B-B14F-4D97-AF65-F5344CB8AC3E}">
        <p14:creationId xmlns:p14="http://schemas.microsoft.com/office/powerpoint/2010/main" val="132412237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idx="4294967295"/>
          </p:nvPr>
        </p:nvSpPr>
        <p:spPr>
          <a:xfrm>
            <a:off x="714375" y="842863"/>
            <a:ext cx="7869237" cy="531812"/>
          </a:xfrm>
          <a:prstGeom prst="rect">
            <a:avLst/>
          </a:prstGeom>
        </p:spPr>
        <p:txBody>
          <a:bodyPr lIns="0">
            <a:noAutofit/>
          </a:bodyPr>
          <a:lstStyle/>
          <a:p>
            <a:pPr algn="l"/>
            <a:r>
              <a:rPr lang="en-US" sz="2800" b="1" dirty="0" smtClean="0">
                <a:latin typeface="Arial" panose="020B0604020202020204" pitchFamily="34" charset="0"/>
                <a:cs typeface="Arial" panose="020B0604020202020204" pitchFamily="34" charset="0"/>
              </a:rPr>
              <a:t>New data, methodologies and approaches</a:t>
            </a:r>
            <a:endParaRPr lang="en-GB" sz="2800" b="1" dirty="0"/>
          </a:p>
        </p:txBody>
      </p:sp>
      <p:cxnSp>
        <p:nvCxnSpPr>
          <p:cNvPr id="5" name="Straight Connector 4"/>
          <p:cNvCxnSpPr/>
          <p:nvPr/>
        </p:nvCxnSpPr>
        <p:spPr>
          <a:xfrm>
            <a:off x="720725" y="559257"/>
            <a:ext cx="7704178" cy="1588"/>
          </a:xfrm>
          <a:prstGeom prst="line">
            <a:avLst/>
          </a:prstGeom>
          <a:ln w="6350">
            <a:solidFill>
              <a:srgbClr val="DF7A00"/>
            </a:solidFill>
          </a:ln>
          <a:effectLst/>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a:off x="714375" y="1745413"/>
            <a:ext cx="7704178" cy="1588"/>
          </a:xfrm>
          <a:prstGeom prst="line">
            <a:avLst/>
          </a:prstGeom>
          <a:ln w="6350">
            <a:solidFill>
              <a:srgbClr val="DF7A00"/>
            </a:solidFill>
          </a:ln>
          <a:effectLst/>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a:off x="714375" y="4416084"/>
            <a:ext cx="7704178" cy="1588"/>
          </a:xfrm>
          <a:prstGeom prst="line">
            <a:avLst/>
          </a:prstGeom>
          <a:ln w="6350">
            <a:solidFill>
              <a:srgbClr val="DF7A00"/>
            </a:solidFill>
          </a:ln>
          <a:effectLst/>
        </p:spPr>
        <p:style>
          <a:lnRef idx="2">
            <a:schemeClr val="accent1"/>
          </a:lnRef>
          <a:fillRef idx="0">
            <a:schemeClr val="accent1"/>
          </a:fillRef>
          <a:effectRef idx="1">
            <a:schemeClr val="accent1"/>
          </a:effectRef>
          <a:fontRef idx="minor">
            <a:schemeClr val="tx1"/>
          </a:fontRef>
        </p:style>
      </p:cxnSp>
      <p:pic>
        <p:nvPicPr>
          <p:cNvPr id="4" name="Picture 3"/>
          <p:cNvPicPr>
            <a:picLocks noChangeAspect="1"/>
          </p:cNvPicPr>
          <p:nvPr/>
        </p:nvPicPr>
        <p:blipFill>
          <a:blip r:embed="rId2"/>
          <a:stretch>
            <a:fillRect/>
          </a:stretch>
        </p:blipFill>
        <p:spPr>
          <a:xfrm>
            <a:off x="6640513" y="3695700"/>
            <a:ext cx="1778000" cy="508000"/>
          </a:xfrm>
          <a:prstGeom prst="rect">
            <a:avLst/>
          </a:prstGeom>
        </p:spPr>
      </p:pic>
    </p:spTree>
    <p:extLst>
      <p:ext uri="{BB962C8B-B14F-4D97-AF65-F5344CB8AC3E}">
        <p14:creationId xmlns:p14="http://schemas.microsoft.com/office/powerpoint/2010/main" val="245119282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idx="4294967295"/>
          </p:nvPr>
        </p:nvSpPr>
        <p:spPr>
          <a:xfrm>
            <a:off x="621447" y="646113"/>
            <a:ext cx="8229600" cy="857250"/>
          </a:xfrm>
          <a:prstGeom prst="rect">
            <a:avLst/>
          </a:prstGeom>
        </p:spPr>
        <p:txBody>
          <a:bodyPr>
            <a:normAutofit/>
          </a:bodyPr>
          <a:lstStyle/>
          <a:p>
            <a:pPr algn="l"/>
            <a:r>
              <a:rPr lang="en-GB" sz="2400" b="1" dirty="0" smtClean="0"/>
              <a:t>Coverage of this Theme</a:t>
            </a:r>
            <a:endParaRPr lang="en-GB" sz="2400" b="1" dirty="0"/>
          </a:p>
        </p:txBody>
      </p:sp>
      <p:sp>
        <p:nvSpPr>
          <p:cNvPr id="7" name="Content Placeholder 6"/>
          <p:cNvSpPr>
            <a:spLocks noGrp="1"/>
          </p:cNvSpPr>
          <p:nvPr>
            <p:ph idx="4294967295"/>
          </p:nvPr>
        </p:nvSpPr>
        <p:spPr>
          <a:xfrm>
            <a:off x="620119" y="1285323"/>
            <a:ext cx="8229600" cy="3394075"/>
          </a:xfrm>
          <a:prstGeom prst="rect">
            <a:avLst/>
          </a:prstGeom>
        </p:spPr>
        <p:txBody>
          <a:bodyPr>
            <a:normAutofit/>
          </a:bodyPr>
          <a:lstStyle/>
          <a:p>
            <a:pPr>
              <a:spcBef>
                <a:spcPts val="600"/>
              </a:spcBef>
            </a:pPr>
            <a:r>
              <a:rPr lang="en-GB" sz="2000" dirty="0" smtClean="0">
                <a:latin typeface="Arial"/>
              </a:rPr>
              <a:t>Potential coming from new, more varied data sets</a:t>
            </a:r>
          </a:p>
          <a:p>
            <a:pPr>
              <a:spcBef>
                <a:spcPts val="600"/>
              </a:spcBef>
            </a:pPr>
            <a:r>
              <a:rPr lang="en-GB" sz="2000" dirty="0" smtClean="0">
                <a:latin typeface="Arial"/>
              </a:rPr>
              <a:t>Understanding household and corporate behaviour</a:t>
            </a:r>
          </a:p>
          <a:p>
            <a:pPr>
              <a:spcBef>
                <a:spcPts val="600"/>
              </a:spcBef>
            </a:pPr>
            <a:r>
              <a:rPr lang="en-GB" sz="2000" dirty="0" smtClean="0">
                <a:latin typeface="Arial"/>
              </a:rPr>
              <a:t>Learning from relevant historical experiences</a:t>
            </a:r>
          </a:p>
          <a:p>
            <a:pPr>
              <a:spcBef>
                <a:spcPts val="600"/>
              </a:spcBef>
            </a:pPr>
            <a:r>
              <a:rPr lang="en-GB" sz="2000" dirty="0" smtClean="0">
                <a:latin typeface="Arial"/>
              </a:rPr>
              <a:t>Understanding the interactions between different sectors of the economy</a:t>
            </a:r>
          </a:p>
          <a:p>
            <a:pPr>
              <a:spcBef>
                <a:spcPts val="600"/>
              </a:spcBef>
            </a:pPr>
            <a:r>
              <a:rPr lang="en-GB" sz="2000" dirty="0"/>
              <a:t>Understanding the interactions between different </a:t>
            </a:r>
            <a:r>
              <a:rPr lang="en-GB" sz="2000" dirty="0" smtClean="0"/>
              <a:t>economies</a:t>
            </a:r>
            <a:endParaRPr lang="en-GB" sz="2000" dirty="0"/>
          </a:p>
        </p:txBody>
      </p:sp>
      <p:pic>
        <p:nvPicPr>
          <p:cNvPr id="12" name="Picture 11" descr="BoE logo_for_A4.eps"/>
          <p:cNvPicPr>
            <a:picLocks noChangeAspect="1"/>
          </p:cNvPicPr>
          <p:nvPr/>
        </p:nvPicPr>
        <p:blipFill>
          <a:blip r:embed="rId3"/>
          <a:stretch>
            <a:fillRect/>
          </a:stretch>
        </p:blipFill>
        <p:spPr>
          <a:xfrm>
            <a:off x="720693" y="4477844"/>
            <a:ext cx="1882401" cy="362754"/>
          </a:xfrm>
          <a:prstGeom prst="rect">
            <a:avLst/>
          </a:prstGeom>
        </p:spPr>
      </p:pic>
      <p:sp>
        <p:nvSpPr>
          <p:cNvPr id="10" name="Footer Placeholder 4"/>
          <p:cNvSpPr>
            <a:spLocks noGrp="1"/>
          </p:cNvSpPr>
          <p:nvPr>
            <p:ph type="ftr" sz="quarter" idx="11"/>
          </p:nvPr>
        </p:nvSpPr>
        <p:spPr>
          <a:xfrm>
            <a:off x="5619542" y="4532400"/>
            <a:ext cx="2895600" cy="274637"/>
          </a:xfrm>
          <a:prstGeom prst="rect">
            <a:avLst/>
          </a:prstGeom>
        </p:spPr>
        <p:txBody>
          <a:bodyPr/>
          <a:lstStyle>
            <a:lvl1pPr marL="0" indent="0">
              <a:buFont typeface="+mj-lt"/>
              <a:buNone/>
              <a:defRPr sz="800">
                <a:solidFill>
                  <a:srgbClr val="898989"/>
                </a:solidFill>
              </a:defRPr>
            </a:lvl1pPr>
          </a:lstStyle>
          <a:p>
            <a:pPr algn="r"/>
            <a:r>
              <a:rPr lang="en-GB" dirty="0" smtClean="0"/>
              <a:t>New data, methodologies and approaches</a:t>
            </a:r>
            <a:endParaRPr lang="en-GB" dirty="0"/>
          </a:p>
        </p:txBody>
      </p:sp>
    </p:spTree>
    <p:extLst>
      <p:ext uri="{BB962C8B-B14F-4D97-AF65-F5344CB8AC3E}">
        <p14:creationId xmlns:p14="http://schemas.microsoft.com/office/powerpoint/2010/main" val="353942329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08802" y="1135751"/>
            <a:ext cx="2661740" cy="3419058"/>
          </a:xfrm>
          <a:prstGeom prst="rect">
            <a:avLst/>
          </a:prstGeom>
        </p:spPr>
      </p:pic>
      <p:sp>
        <p:nvSpPr>
          <p:cNvPr id="7" name="Title 5"/>
          <p:cNvSpPr txBox="1">
            <a:spLocks/>
          </p:cNvSpPr>
          <p:nvPr/>
        </p:nvSpPr>
        <p:spPr>
          <a:xfrm>
            <a:off x="621447" y="388307"/>
            <a:ext cx="7908778" cy="676405"/>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GB" sz="2400" b="1" dirty="0" smtClean="0">
                <a:solidFill>
                  <a:prstClr val="black"/>
                </a:solidFill>
              </a:rPr>
              <a:t>Is Correlation the New Causality?</a:t>
            </a:r>
            <a:endParaRPr lang="en-GB" sz="2400" b="1" dirty="0">
              <a:solidFill>
                <a:prstClr val="black"/>
              </a:solidFill>
            </a:endParaRPr>
          </a:p>
        </p:txBody>
      </p:sp>
      <p:sp>
        <p:nvSpPr>
          <p:cNvPr id="8" name="TextBox 7"/>
          <p:cNvSpPr txBox="1"/>
          <p:nvPr/>
        </p:nvSpPr>
        <p:spPr>
          <a:xfrm>
            <a:off x="1112255" y="4583188"/>
            <a:ext cx="2758287" cy="449354"/>
          </a:xfrm>
          <a:prstGeom prst="rect">
            <a:avLst/>
          </a:prstGeom>
          <a:noFill/>
        </p:spPr>
        <p:txBody>
          <a:bodyPr wrap="square" rtlCol="0">
            <a:spAutoFit/>
          </a:bodyPr>
          <a:lstStyle/>
          <a:p>
            <a:pPr>
              <a:buFontTx/>
              <a:buNone/>
            </a:pPr>
            <a:r>
              <a:rPr lang="en-GB" sz="1600" b="1" dirty="0" smtClean="0">
                <a:solidFill>
                  <a:prstClr val="black"/>
                </a:solidFill>
              </a:rPr>
              <a:t>Karl Popper</a:t>
            </a:r>
          </a:p>
          <a:p>
            <a:pPr>
              <a:buFontTx/>
              <a:buNone/>
            </a:pPr>
            <a:r>
              <a:rPr lang="en-GB" sz="600" dirty="0" smtClean="0">
                <a:solidFill>
                  <a:prstClr val="black"/>
                </a:solidFill>
              </a:rPr>
              <a:t>(Source: http</a:t>
            </a:r>
            <a:r>
              <a:rPr lang="en-GB" sz="600" dirty="0">
                <a:solidFill>
                  <a:prstClr val="black"/>
                </a:solidFill>
              </a:rPr>
              <a:t>://</a:t>
            </a:r>
            <a:r>
              <a:rPr lang="en-GB" sz="600" dirty="0" smtClean="0">
                <a:solidFill>
                  <a:prstClr val="black"/>
                </a:solidFill>
              </a:rPr>
              <a:t>en.wikipedia.org/wiki/Karl_Popper)</a:t>
            </a:r>
            <a:endParaRPr lang="en-GB" sz="600" dirty="0">
              <a:solidFill>
                <a:prstClr val="black"/>
              </a:solidFill>
            </a:endParaRPr>
          </a:p>
        </p:txBody>
      </p:sp>
      <p:sp>
        <p:nvSpPr>
          <p:cNvPr id="9" name="TextBox 8"/>
          <p:cNvSpPr txBox="1"/>
          <p:nvPr/>
        </p:nvSpPr>
        <p:spPr>
          <a:xfrm>
            <a:off x="4972359" y="4592844"/>
            <a:ext cx="2758287" cy="449354"/>
          </a:xfrm>
          <a:prstGeom prst="rect">
            <a:avLst/>
          </a:prstGeom>
          <a:noFill/>
        </p:spPr>
        <p:txBody>
          <a:bodyPr wrap="square" rtlCol="0">
            <a:spAutoFit/>
          </a:bodyPr>
          <a:lstStyle/>
          <a:p>
            <a:pPr>
              <a:buFontTx/>
              <a:buNone/>
            </a:pPr>
            <a:r>
              <a:rPr lang="en-GB" sz="1600" b="1" dirty="0" smtClean="0">
                <a:solidFill>
                  <a:prstClr val="black"/>
                </a:solidFill>
              </a:rPr>
              <a:t>Hal Varian</a:t>
            </a:r>
          </a:p>
          <a:p>
            <a:pPr>
              <a:buFontTx/>
              <a:buNone/>
            </a:pPr>
            <a:r>
              <a:rPr lang="en-GB" sz="600" dirty="0" smtClean="0">
                <a:solidFill>
                  <a:prstClr val="black"/>
                </a:solidFill>
              </a:rPr>
              <a:t>(Source: http</a:t>
            </a:r>
            <a:r>
              <a:rPr lang="en-GB" sz="600" dirty="0">
                <a:solidFill>
                  <a:prstClr val="black"/>
                </a:solidFill>
              </a:rPr>
              <a:t>://en.wikipedia.org/wiki/Hal_Varian)</a:t>
            </a:r>
            <a:endParaRPr lang="en-GB" sz="1600" dirty="0">
              <a:solidFill>
                <a:prstClr val="black"/>
              </a:solidFill>
            </a:endParaRPr>
          </a:p>
        </p:txBody>
      </p:sp>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31408" y="1135751"/>
            <a:ext cx="3258690" cy="34190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7830536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085850" y="4691835"/>
            <a:ext cx="7162800" cy="215444"/>
          </a:xfrm>
          <a:prstGeom prst="rect">
            <a:avLst/>
          </a:prstGeom>
          <a:noFill/>
        </p:spPr>
        <p:txBody>
          <a:bodyPr wrap="square" rtlCol="0">
            <a:spAutoFit/>
          </a:bodyPr>
          <a:lstStyle/>
          <a:p>
            <a:pPr algn="l">
              <a:buFontTx/>
              <a:buNone/>
            </a:pPr>
            <a:r>
              <a:rPr lang="en-US" sz="800" dirty="0">
                <a:solidFill>
                  <a:prstClr val="black"/>
                </a:solidFill>
              </a:rPr>
              <a:t>Source: </a:t>
            </a:r>
            <a:r>
              <a:rPr lang="en-GB" sz="800" dirty="0" smtClean="0">
                <a:solidFill>
                  <a:prstClr val="black"/>
                </a:solidFill>
              </a:rPr>
              <a:t>Hills</a:t>
            </a:r>
            <a:r>
              <a:rPr lang="en-GB" sz="800" dirty="0">
                <a:solidFill>
                  <a:prstClr val="black"/>
                </a:solidFill>
              </a:rPr>
              <a:t>,</a:t>
            </a:r>
            <a:r>
              <a:rPr lang="en-GB" sz="800" dirty="0" smtClean="0">
                <a:solidFill>
                  <a:prstClr val="black"/>
                </a:solidFill>
              </a:rPr>
              <a:t> Thomas </a:t>
            </a:r>
            <a:r>
              <a:rPr lang="en-GB" sz="800" dirty="0">
                <a:solidFill>
                  <a:prstClr val="black"/>
                </a:solidFill>
              </a:rPr>
              <a:t>and </a:t>
            </a:r>
            <a:r>
              <a:rPr lang="en-GB" sz="800" dirty="0" err="1" smtClean="0">
                <a:solidFill>
                  <a:prstClr val="black"/>
                </a:solidFill>
              </a:rPr>
              <a:t>Dimsdale</a:t>
            </a:r>
            <a:r>
              <a:rPr lang="en-GB" sz="800" dirty="0" smtClean="0">
                <a:solidFill>
                  <a:prstClr val="black"/>
                </a:solidFill>
              </a:rPr>
              <a:t> </a:t>
            </a:r>
            <a:r>
              <a:rPr lang="en-GB" sz="800" dirty="0">
                <a:solidFill>
                  <a:prstClr val="black"/>
                </a:solidFill>
              </a:rPr>
              <a:t>(2015) </a:t>
            </a:r>
            <a:r>
              <a:rPr lang="en-GB" sz="800" dirty="0" smtClean="0">
                <a:solidFill>
                  <a:prstClr val="black"/>
                </a:solidFill>
              </a:rPr>
              <a:t>“Three </a:t>
            </a:r>
            <a:r>
              <a:rPr lang="en-GB" sz="800" dirty="0">
                <a:solidFill>
                  <a:prstClr val="black"/>
                </a:solidFill>
              </a:rPr>
              <a:t>Centuries of Data - Version </a:t>
            </a:r>
            <a:r>
              <a:rPr lang="en-GB" sz="800" dirty="0" smtClean="0">
                <a:solidFill>
                  <a:prstClr val="black"/>
                </a:solidFill>
              </a:rPr>
              <a:t>2.1”, available  </a:t>
            </a:r>
            <a:r>
              <a:rPr lang="en-US" sz="800" dirty="0" smtClean="0">
                <a:solidFill>
                  <a:prstClr val="black"/>
                </a:solidFill>
                <a:hlinkClick r:id="rId2"/>
              </a:rPr>
              <a:t>here</a:t>
            </a:r>
            <a:r>
              <a:rPr lang="en-US" sz="800" dirty="0">
                <a:solidFill>
                  <a:prstClr val="black"/>
                </a:solidFill>
              </a:rPr>
              <a:t>.</a:t>
            </a:r>
            <a:endParaRPr lang="en-GB" sz="800" dirty="0">
              <a:solidFill>
                <a:srgbClr val="FF0000"/>
              </a:solidFill>
            </a:endParaRPr>
          </a:p>
        </p:txBody>
      </p:sp>
      <p:sp>
        <p:nvSpPr>
          <p:cNvPr id="6" name="Title 5"/>
          <p:cNvSpPr txBox="1">
            <a:spLocks/>
          </p:cNvSpPr>
          <p:nvPr/>
        </p:nvSpPr>
        <p:spPr>
          <a:xfrm>
            <a:off x="621447" y="388307"/>
            <a:ext cx="7908778" cy="676405"/>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GB" sz="2400" b="1" dirty="0" smtClean="0">
                <a:solidFill>
                  <a:prstClr val="black"/>
                </a:solidFill>
              </a:rPr>
              <a:t>The Productivity Puzzle</a:t>
            </a:r>
            <a:endParaRPr lang="en-GB" sz="2400" b="1" dirty="0">
              <a:solidFill>
                <a:prstClr val="black"/>
              </a:solidFill>
            </a:endParaRPr>
          </a:p>
        </p:txBody>
      </p:sp>
      <p:graphicFrame>
        <p:nvGraphicFramePr>
          <p:cNvPr id="9" name="Chart 8"/>
          <p:cNvGraphicFramePr>
            <a:graphicFrameLocks/>
          </p:cNvGraphicFramePr>
          <p:nvPr>
            <p:extLst>
              <p:ext uri="{D42A27DB-BD31-4B8C-83A1-F6EECF244321}">
                <p14:modId xmlns:p14="http://schemas.microsoft.com/office/powerpoint/2010/main" val="2562908667"/>
              </p:ext>
            </p:extLst>
          </p:nvPr>
        </p:nvGraphicFramePr>
        <p:xfrm>
          <a:off x="984738" y="1148862"/>
          <a:ext cx="7151077" cy="329692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11698647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964406" y="4556442"/>
            <a:ext cx="7108032" cy="338554"/>
          </a:xfrm>
          <a:prstGeom prst="rect">
            <a:avLst/>
          </a:prstGeom>
          <a:noFill/>
        </p:spPr>
        <p:txBody>
          <a:bodyPr wrap="square" rtlCol="0">
            <a:spAutoFit/>
          </a:bodyPr>
          <a:lstStyle/>
          <a:p>
            <a:pPr algn="l">
              <a:buFontTx/>
              <a:buNone/>
            </a:pPr>
            <a:r>
              <a:rPr lang="en-US" sz="800" dirty="0" smtClean="0">
                <a:solidFill>
                  <a:prstClr val="black"/>
                </a:solidFill>
              </a:rPr>
              <a:t>Source: </a:t>
            </a:r>
            <a:r>
              <a:rPr lang="en-GB" sz="800" dirty="0">
                <a:solidFill>
                  <a:prstClr val="black"/>
                </a:solidFill>
              </a:rPr>
              <a:t>Hills, Thomas and </a:t>
            </a:r>
            <a:r>
              <a:rPr lang="en-GB" sz="800" dirty="0" err="1">
                <a:solidFill>
                  <a:prstClr val="black"/>
                </a:solidFill>
              </a:rPr>
              <a:t>Dimsdale</a:t>
            </a:r>
            <a:r>
              <a:rPr lang="en-GB" sz="800" dirty="0">
                <a:solidFill>
                  <a:prstClr val="black"/>
                </a:solidFill>
              </a:rPr>
              <a:t> (2015) “Three Centuries of Data - Version 2.1”, available  </a:t>
            </a:r>
            <a:r>
              <a:rPr lang="en-US" sz="800" dirty="0">
                <a:solidFill>
                  <a:prstClr val="black"/>
                </a:solidFill>
                <a:hlinkClick r:id="rId2"/>
              </a:rPr>
              <a:t>here</a:t>
            </a:r>
            <a:r>
              <a:rPr lang="en-US" sz="800" dirty="0" smtClean="0">
                <a:solidFill>
                  <a:prstClr val="black"/>
                </a:solidFill>
              </a:rPr>
              <a:t>. Illustrative estimates </a:t>
            </a:r>
            <a:r>
              <a:rPr lang="en-US" sz="800" dirty="0">
                <a:solidFill>
                  <a:prstClr val="black"/>
                </a:solidFill>
              </a:rPr>
              <a:t>prior to </a:t>
            </a:r>
            <a:r>
              <a:rPr lang="en-US" sz="800" dirty="0" smtClean="0">
                <a:solidFill>
                  <a:prstClr val="black"/>
                </a:solidFill>
              </a:rPr>
              <a:t>1850 are based on data on the growth rate of technology between 1AD and 1750AD in “A farewell to Alms” by Gregory Clark.  </a:t>
            </a:r>
            <a:endParaRPr lang="en-GB" sz="800" dirty="0">
              <a:solidFill>
                <a:srgbClr val="FF0000"/>
              </a:solidFill>
            </a:endParaRPr>
          </a:p>
        </p:txBody>
      </p:sp>
      <p:sp>
        <p:nvSpPr>
          <p:cNvPr id="6" name="Title 5"/>
          <p:cNvSpPr txBox="1">
            <a:spLocks/>
          </p:cNvSpPr>
          <p:nvPr/>
        </p:nvSpPr>
        <p:spPr>
          <a:xfrm>
            <a:off x="621447" y="388307"/>
            <a:ext cx="7908778" cy="676405"/>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GB" sz="2400" b="1" dirty="0" smtClean="0">
                <a:solidFill>
                  <a:prstClr val="black"/>
                </a:solidFill>
              </a:rPr>
              <a:t>The Productivity Puzzle?</a:t>
            </a:r>
            <a:endParaRPr lang="en-GB" sz="2400" b="1" dirty="0">
              <a:solidFill>
                <a:prstClr val="black"/>
              </a:solidFill>
            </a:endParaRPr>
          </a:p>
        </p:txBody>
      </p:sp>
      <p:graphicFrame>
        <p:nvGraphicFramePr>
          <p:cNvPr id="9" name="Chart 8"/>
          <p:cNvGraphicFramePr>
            <a:graphicFrameLocks/>
          </p:cNvGraphicFramePr>
          <p:nvPr>
            <p:extLst>
              <p:ext uri="{D42A27DB-BD31-4B8C-83A1-F6EECF244321}">
                <p14:modId xmlns:p14="http://schemas.microsoft.com/office/powerpoint/2010/main" val="932570795"/>
              </p:ext>
            </p:extLst>
          </p:nvPr>
        </p:nvGraphicFramePr>
        <p:xfrm>
          <a:off x="973015" y="1172308"/>
          <a:ext cx="7174523" cy="315350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24809575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hart 5"/>
          <p:cNvGraphicFramePr>
            <a:graphicFrameLocks/>
          </p:cNvGraphicFramePr>
          <p:nvPr>
            <p:extLst>
              <p:ext uri="{D42A27DB-BD31-4B8C-83A1-F6EECF244321}">
                <p14:modId xmlns:p14="http://schemas.microsoft.com/office/powerpoint/2010/main" val="2787800393"/>
              </p:ext>
            </p:extLst>
          </p:nvPr>
        </p:nvGraphicFramePr>
        <p:xfrm>
          <a:off x="4776683" y="1139867"/>
          <a:ext cx="3934800" cy="3288524"/>
        </p:xfrm>
        <a:graphic>
          <a:graphicData uri="http://schemas.openxmlformats.org/drawingml/2006/chart">
            <c:chart xmlns:c="http://schemas.openxmlformats.org/drawingml/2006/chart" xmlns:r="http://schemas.openxmlformats.org/officeDocument/2006/relationships" r:id="rId2"/>
          </a:graphicData>
        </a:graphic>
      </p:graphicFrame>
      <p:sp>
        <p:nvSpPr>
          <p:cNvPr id="9" name="Title 5"/>
          <p:cNvSpPr txBox="1">
            <a:spLocks/>
          </p:cNvSpPr>
          <p:nvPr/>
        </p:nvSpPr>
        <p:spPr>
          <a:xfrm>
            <a:off x="621447" y="388307"/>
            <a:ext cx="7908778" cy="676405"/>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GB" sz="2400" b="1" dirty="0" smtClean="0">
                <a:solidFill>
                  <a:prstClr val="black"/>
                </a:solidFill>
              </a:rPr>
              <a:t>The Labour Market</a:t>
            </a:r>
            <a:endParaRPr lang="en-GB" sz="2400" b="1" dirty="0">
              <a:solidFill>
                <a:prstClr val="black"/>
              </a:solidFill>
            </a:endParaRPr>
          </a:p>
        </p:txBody>
      </p:sp>
      <p:graphicFrame>
        <p:nvGraphicFramePr>
          <p:cNvPr id="8" name="Chart 7"/>
          <p:cNvGraphicFramePr>
            <a:graphicFrameLocks/>
          </p:cNvGraphicFramePr>
          <p:nvPr>
            <p:extLst>
              <p:ext uri="{D42A27DB-BD31-4B8C-83A1-F6EECF244321}">
                <p14:modId xmlns:p14="http://schemas.microsoft.com/office/powerpoint/2010/main" val="4104577929"/>
              </p:ext>
            </p:extLst>
          </p:nvPr>
        </p:nvGraphicFramePr>
        <p:xfrm>
          <a:off x="476250" y="1165713"/>
          <a:ext cx="3943350" cy="3113209"/>
        </p:xfrm>
        <a:graphic>
          <a:graphicData uri="http://schemas.openxmlformats.org/drawingml/2006/chart">
            <c:chart xmlns:c="http://schemas.openxmlformats.org/drawingml/2006/chart" xmlns:r="http://schemas.openxmlformats.org/officeDocument/2006/relationships" r:id="rId3"/>
          </a:graphicData>
        </a:graphic>
      </p:graphicFrame>
      <p:sp>
        <p:nvSpPr>
          <p:cNvPr id="10" name="TextBox 9"/>
          <p:cNvSpPr txBox="1"/>
          <p:nvPr/>
        </p:nvSpPr>
        <p:spPr>
          <a:xfrm>
            <a:off x="621447" y="4717224"/>
            <a:ext cx="8004131" cy="215444"/>
          </a:xfrm>
          <a:prstGeom prst="rect">
            <a:avLst/>
          </a:prstGeom>
          <a:noFill/>
        </p:spPr>
        <p:txBody>
          <a:bodyPr wrap="square" rtlCol="0">
            <a:spAutoFit/>
          </a:bodyPr>
          <a:lstStyle/>
          <a:p>
            <a:pPr algn="l">
              <a:buFontTx/>
              <a:buNone/>
            </a:pPr>
            <a:r>
              <a:rPr lang="en-US" sz="800" dirty="0" smtClean="0">
                <a:solidFill>
                  <a:prstClr val="black"/>
                </a:solidFill>
              </a:rPr>
              <a:t>Source: ONS.</a:t>
            </a:r>
            <a:endParaRPr lang="en-GB" sz="800" dirty="0">
              <a:solidFill>
                <a:srgbClr val="FF0000"/>
              </a:solidFill>
            </a:endParaRPr>
          </a:p>
        </p:txBody>
      </p:sp>
    </p:spTree>
    <p:extLst>
      <p:ext uri="{BB962C8B-B14F-4D97-AF65-F5344CB8AC3E}">
        <p14:creationId xmlns:p14="http://schemas.microsoft.com/office/powerpoint/2010/main" val="119416306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hart 5"/>
          <p:cNvGraphicFramePr>
            <a:graphicFrameLocks/>
          </p:cNvGraphicFramePr>
          <p:nvPr>
            <p:extLst>
              <p:ext uri="{D42A27DB-BD31-4B8C-83A1-F6EECF244321}">
                <p14:modId xmlns:p14="http://schemas.microsoft.com/office/powerpoint/2010/main" val="747720090"/>
              </p:ext>
            </p:extLst>
          </p:nvPr>
        </p:nvGraphicFramePr>
        <p:xfrm>
          <a:off x="4776683" y="1139867"/>
          <a:ext cx="3934800" cy="3288524"/>
        </p:xfrm>
        <a:graphic>
          <a:graphicData uri="http://schemas.openxmlformats.org/drawingml/2006/chart">
            <c:chart xmlns:c="http://schemas.openxmlformats.org/drawingml/2006/chart" xmlns:r="http://schemas.openxmlformats.org/officeDocument/2006/relationships" r:id="rId2"/>
          </a:graphicData>
        </a:graphic>
      </p:graphicFrame>
      <p:sp>
        <p:nvSpPr>
          <p:cNvPr id="8" name="TextBox 7"/>
          <p:cNvSpPr txBox="1"/>
          <p:nvPr/>
        </p:nvSpPr>
        <p:spPr>
          <a:xfrm>
            <a:off x="621447" y="4541379"/>
            <a:ext cx="8004131" cy="338554"/>
          </a:xfrm>
          <a:prstGeom prst="rect">
            <a:avLst/>
          </a:prstGeom>
          <a:noFill/>
        </p:spPr>
        <p:txBody>
          <a:bodyPr wrap="square" rtlCol="0">
            <a:spAutoFit/>
          </a:bodyPr>
          <a:lstStyle/>
          <a:p>
            <a:pPr algn="l">
              <a:buFontTx/>
              <a:buNone/>
            </a:pPr>
            <a:r>
              <a:rPr lang="en-US" sz="800" dirty="0" smtClean="0">
                <a:solidFill>
                  <a:prstClr val="black"/>
                </a:solidFill>
              </a:rPr>
              <a:t>Source: ONS; Google. Notes: The Google indices are mean and variance adjusted to put on the same scale as the unemployment rate and  wage growth. The Google index is drawn from searches containing the term “salaries”. </a:t>
            </a:r>
            <a:endParaRPr lang="en-GB" sz="800" dirty="0">
              <a:solidFill>
                <a:srgbClr val="FF0000"/>
              </a:solidFill>
            </a:endParaRPr>
          </a:p>
        </p:txBody>
      </p:sp>
      <p:sp>
        <p:nvSpPr>
          <p:cNvPr id="9" name="Title 5"/>
          <p:cNvSpPr txBox="1">
            <a:spLocks/>
          </p:cNvSpPr>
          <p:nvPr/>
        </p:nvSpPr>
        <p:spPr>
          <a:xfrm>
            <a:off x="621447" y="388307"/>
            <a:ext cx="7908778" cy="676405"/>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GB" sz="2400" b="1" dirty="0" smtClean="0">
                <a:solidFill>
                  <a:prstClr val="black"/>
                </a:solidFill>
              </a:rPr>
              <a:t>Googling the </a:t>
            </a:r>
            <a:r>
              <a:rPr lang="en-GB" sz="2400" b="1" dirty="0">
                <a:solidFill>
                  <a:prstClr val="black"/>
                </a:solidFill>
              </a:rPr>
              <a:t>Labour Market</a:t>
            </a:r>
          </a:p>
        </p:txBody>
      </p:sp>
      <p:graphicFrame>
        <p:nvGraphicFramePr>
          <p:cNvPr id="10" name="Chart 9"/>
          <p:cNvGraphicFramePr>
            <a:graphicFrameLocks/>
          </p:cNvGraphicFramePr>
          <p:nvPr>
            <p:extLst>
              <p:ext uri="{D42A27DB-BD31-4B8C-83A1-F6EECF244321}">
                <p14:modId xmlns:p14="http://schemas.microsoft.com/office/powerpoint/2010/main" val="22837856"/>
              </p:ext>
            </p:extLst>
          </p:nvPr>
        </p:nvGraphicFramePr>
        <p:xfrm>
          <a:off x="476250" y="1165713"/>
          <a:ext cx="3943350" cy="311320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56108685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idx="4294967295"/>
          </p:nvPr>
        </p:nvSpPr>
        <p:spPr>
          <a:xfrm>
            <a:off x="621447" y="450168"/>
            <a:ext cx="8229600" cy="857250"/>
          </a:xfrm>
          <a:prstGeom prst="rect">
            <a:avLst/>
          </a:prstGeom>
        </p:spPr>
        <p:txBody>
          <a:bodyPr>
            <a:normAutofit/>
          </a:bodyPr>
          <a:lstStyle/>
          <a:p>
            <a:pPr algn="l"/>
            <a:r>
              <a:rPr lang="en-GB" sz="2400" b="1" dirty="0" smtClean="0"/>
              <a:t>Motivation (2) </a:t>
            </a:r>
            <a:endParaRPr lang="en-GB" sz="2400" b="1" dirty="0"/>
          </a:p>
        </p:txBody>
      </p:sp>
      <p:sp>
        <p:nvSpPr>
          <p:cNvPr id="7" name="Content Placeholder 6"/>
          <p:cNvSpPr>
            <a:spLocks noGrp="1"/>
          </p:cNvSpPr>
          <p:nvPr>
            <p:ph idx="4294967295"/>
          </p:nvPr>
        </p:nvSpPr>
        <p:spPr>
          <a:xfrm>
            <a:off x="620119" y="1285323"/>
            <a:ext cx="8229600" cy="3394075"/>
          </a:xfrm>
          <a:prstGeom prst="rect">
            <a:avLst/>
          </a:prstGeom>
        </p:spPr>
        <p:txBody>
          <a:bodyPr>
            <a:normAutofit/>
          </a:bodyPr>
          <a:lstStyle/>
          <a:p>
            <a:pPr>
              <a:spcBef>
                <a:spcPts val="600"/>
              </a:spcBef>
            </a:pPr>
            <a:r>
              <a:rPr lang="en-GB" sz="2000" dirty="0" smtClean="0">
                <a:latin typeface="Arial"/>
              </a:rPr>
              <a:t>Opening up </a:t>
            </a:r>
            <a:r>
              <a:rPr lang="en-GB" sz="2000" dirty="0"/>
              <a:t>research agenda </a:t>
            </a:r>
            <a:r>
              <a:rPr lang="en-GB" sz="2000" dirty="0" smtClean="0"/>
              <a:t>to expand </a:t>
            </a:r>
            <a:r>
              <a:rPr lang="en-GB" sz="2000" dirty="0"/>
              <a:t>external research connections, increase </a:t>
            </a:r>
            <a:r>
              <a:rPr lang="en-GB" sz="2000" dirty="0" smtClean="0"/>
              <a:t>collaboration and crowd-source </a:t>
            </a:r>
            <a:r>
              <a:rPr lang="en-GB" sz="2000" dirty="0"/>
              <a:t>solutions to key policy questions</a:t>
            </a:r>
          </a:p>
          <a:p>
            <a:pPr lvl="1">
              <a:spcBef>
                <a:spcPts val="600"/>
              </a:spcBef>
            </a:pPr>
            <a:r>
              <a:rPr lang="en-GB" sz="1600" dirty="0" smtClean="0">
                <a:latin typeface="Arial"/>
              </a:rPr>
              <a:t>need input from wider community of academics, policymakers and experts</a:t>
            </a:r>
            <a:endParaRPr lang="en-GB" sz="1600" dirty="0" smtClean="0">
              <a:latin typeface="Arial"/>
            </a:endParaRPr>
          </a:p>
          <a:p>
            <a:pPr>
              <a:spcBef>
                <a:spcPts val="600"/>
              </a:spcBef>
            </a:pPr>
            <a:endParaRPr lang="en-GB" sz="2000" dirty="0" smtClean="0">
              <a:latin typeface="Arial"/>
            </a:endParaRPr>
          </a:p>
          <a:p>
            <a:pPr>
              <a:spcBef>
                <a:spcPts val="600"/>
              </a:spcBef>
            </a:pPr>
            <a:r>
              <a:rPr lang="en-GB" sz="2000" dirty="0" smtClean="0">
                <a:latin typeface="Arial"/>
              </a:rPr>
              <a:t>Opening up datasets</a:t>
            </a:r>
          </a:p>
          <a:p>
            <a:pPr>
              <a:spcBef>
                <a:spcPts val="600"/>
              </a:spcBef>
            </a:pPr>
            <a:endParaRPr lang="en-GB" sz="2000" dirty="0">
              <a:latin typeface="Arial"/>
            </a:endParaRPr>
          </a:p>
          <a:p>
            <a:pPr>
              <a:spcBef>
                <a:spcPts val="600"/>
              </a:spcBef>
            </a:pPr>
            <a:r>
              <a:rPr lang="en-GB" sz="2000" dirty="0" smtClean="0">
                <a:latin typeface="Arial"/>
              </a:rPr>
              <a:t>Two new competitions – research and data visualisation</a:t>
            </a:r>
            <a:endParaRPr lang="en-GB" sz="2000" dirty="0" smtClean="0">
              <a:latin typeface="Arial"/>
            </a:endParaRPr>
          </a:p>
        </p:txBody>
      </p:sp>
      <p:pic>
        <p:nvPicPr>
          <p:cNvPr id="12" name="Picture 11" descr="BoE logo_for_A4.eps"/>
          <p:cNvPicPr>
            <a:picLocks noChangeAspect="1"/>
          </p:cNvPicPr>
          <p:nvPr/>
        </p:nvPicPr>
        <p:blipFill>
          <a:blip r:embed="rId2"/>
          <a:stretch>
            <a:fillRect/>
          </a:stretch>
        </p:blipFill>
        <p:spPr>
          <a:xfrm>
            <a:off x="720693" y="4477844"/>
            <a:ext cx="1882401" cy="362754"/>
          </a:xfrm>
          <a:prstGeom prst="rect">
            <a:avLst/>
          </a:prstGeom>
        </p:spPr>
      </p:pic>
    </p:spTree>
    <p:extLst>
      <p:ext uri="{BB962C8B-B14F-4D97-AF65-F5344CB8AC3E}">
        <p14:creationId xmlns:p14="http://schemas.microsoft.com/office/powerpoint/2010/main" val="27356167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hart 5"/>
          <p:cNvGraphicFramePr>
            <a:graphicFrameLocks/>
          </p:cNvGraphicFramePr>
          <p:nvPr>
            <p:extLst>
              <p:ext uri="{D42A27DB-BD31-4B8C-83A1-F6EECF244321}">
                <p14:modId xmlns:p14="http://schemas.microsoft.com/office/powerpoint/2010/main" val="977191946"/>
              </p:ext>
            </p:extLst>
          </p:nvPr>
        </p:nvGraphicFramePr>
        <p:xfrm>
          <a:off x="4776683" y="1139867"/>
          <a:ext cx="3934800" cy="3288524"/>
        </p:xfrm>
        <a:graphic>
          <a:graphicData uri="http://schemas.openxmlformats.org/drawingml/2006/chart">
            <c:chart xmlns:c="http://schemas.openxmlformats.org/drawingml/2006/chart" xmlns:r="http://schemas.openxmlformats.org/officeDocument/2006/relationships" r:id="rId2"/>
          </a:graphicData>
        </a:graphic>
      </p:graphicFrame>
      <p:sp>
        <p:nvSpPr>
          <p:cNvPr id="8" name="TextBox 7"/>
          <p:cNvSpPr txBox="1"/>
          <p:nvPr/>
        </p:nvSpPr>
        <p:spPr>
          <a:xfrm>
            <a:off x="621447" y="4541379"/>
            <a:ext cx="8004131" cy="338554"/>
          </a:xfrm>
          <a:prstGeom prst="rect">
            <a:avLst/>
          </a:prstGeom>
          <a:noFill/>
        </p:spPr>
        <p:txBody>
          <a:bodyPr wrap="square" rtlCol="0">
            <a:spAutoFit/>
          </a:bodyPr>
          <a:lstStyle/>
          <a:p>
            <a:pPr algn="l">
              <a:buFontTx/>
              <a:buNone/>
            </a:pPr>
            <a:r>
              <a:rPr lang="en-US" sz="800" dirty="0">
                <a:solidFill>
                  <a:prstClr val="black"/>
                </a:solidFill>
              </a:rPr>
              <a:t>Source: ONS; Google. </a:t>
            </a:r>
            <a:r>
              <a:rPr lang="en-US" sz="800" dirty="0" smtClean="0">
                <a:solidFill>
                  <a:prstClr val="black"/>
                </a:solidFill>
              </a:rPr>
              <a:t>Notes: </a:t>
            </a:r>
            <a:r>
              <a:rPr lang="en-US" sz="800" dirty="0">
                <a:solidFill>
                  <a:prstClr val="black"/>
                </a:solidFill>
              </a:rPr>
              <a:t>The </a:t>
            </a:r>
            <a:r>
              <a:rPr lang="en-US" sz="800" dirty="0" smtClean="0">
                <a:solidFill>
                  <a:prstClr val="black"/>
                </a:solidFill>
              </a:rPr>
              <a:t>Google indices are mean and variance adjusted to put on the same scale as the unemployment rate and  wage growth. The Google indices are drawn from searches containing the terms “salaries” and “job seekers allowance”. See </a:t>
            </a:r>
            <a:r>
              <a:rPr lang="en-US" sz="800" dirty="0" smtClean="0">
                <a:solidFill>
                  <a:prstClr val="black"/>
                </a:solidFill>
                <a:hlinkClick r:id="rId3"/>
              </a:rPr>
              <a:t>Mclaren and Shanbhogue (2011) </a:t>
            </a:r>
            <a:r>
              <a:rPr lang="en-US" sz="800" dirty="0" smtClean="0">
                <a:solidFill>
                  <a:prstClr val="black"/>
                </a:solidFill>
              </a:rPr>
              <a:t>for further details. </a:t>
            </a:r>
            <a:endParaRPr lang="en-GB" sz="800" dirty="0">
              <a:solidFill>
                <a:srgbClr val="FF0000"/>
              </a:solidFill>
            </a:endParaRPr>
          </a:p>
        </p:txBody>
      </p:sp>
      <p:sp>
        <p:nvSpPr>
          <p:cNvPr id="9" name="Title 5"/>
          <p:cNvSpPr txBox="1">
            <a:spLocks/>
          </p:cNvSpPr>
          <p:nvPr/>
        </p:nvSpPr>
        <p:spPr>
          <a:xfrm>
            <a:off x="621447" y="388307"/>
            <a:ext cx="7908778" cy="676405"/>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GB" sz="2400" b="1" dirty="0" smtClean="0">
                <a:solidFill>
                  <a:prstClr val="black"/>
                </a:solidFill>
              </a:rPr>
              <a:t>Googling the </a:t>
            </a:r>
            <a:r>
              <a:rPr lang="en-GB" sz="2400" b="1" dirty="0">
                <a:solidFill>
                  <a:prstClr val="black"/>
                </a:solidFill>
              </a:rPr>
              <a:t>Labour Market</a:t>
            </a:r>
          </a:p>
        </p:txBody>
      </p:sp>
      <p:graphicFrame>
        <p:nvGraphicFramePr>
          <p:cNvPr id="10" name="Chart 9"/>
          <p:cNvGraphicFramePr>
            <a:graphicFrameLocks/>
          </p:cNvGraphicFramePr>
          <p:nvPr>
            <p:extLst>
              <p:ext uri="{D42A27DB-BD31-4B8C-83A1-F6EECF244321}">
                <p14:modId xmlns:p14="http://schemas.microsoft.com/office/powerpoint/2010/main" val="180474604"/>
              </p:ext>
            </p:extLst>
          </p:nvPr>
        </p:nvGraphicFramePr>
        <p:xfrm>
          <a:off x="476250" y="1165713"/>
          <a:ext cx="3943350" cy="3113209"/>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47064788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5"/>
          <p:cNvSpPr txBox="1">
            <a:spLocks/>
          </p:cNvSpPr>
          <p:nvPr/>
        </p:nvSpPr>
        <p:spPr>
          <a:xfrm>
            <a:off x="621447" y="388307"/>
            <a:ext cx="7908778" cy="676405"/>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GB" sz="2400" b="1" dirty="0" smtClean="0">
                <a:solidFill>
                  <a:prstClr val="black"/>
                </a:solidFill>
              </a:rPr>
              <a:t>Phillips Curve Flattening?</a:t>
            </a:r>
            <a:endParaRPr lang="en-GB" sz="2400" b="1" dirty="0">
              <a:solidFill>
                <a:prstClr val="black"/>
              </a:solidFill>
            </a:endParaRPr>
          </a:p>
        </p:txBody>
      </p:sp>
      <p:graphicFrame>
        <p:nvGraphicFramePr>
          <p:cNvPr id="7" name="Chart 6"/>
          <p:cNvGraphicFramePr>
            <a:graphicFrameLocks/>
          </p:cNvGraphicFramePr>
          <p:nvPr>
            <p:extLst>
              <p:ext uri="{D42A27DB-BD31-4B8C-83A1-F6EECF244321}">
                <p14:modId xmlns:p14="http://schemas.microsoft.com/office/powerpoint/2010/main" val="1107295945"/>
              </p:ext>
            </p:extLst>
          </p:nvPr>
        </p:nvGraphicFramePr>
        <p:xfrm>
          <a:off x="1431985" y="1064712"/>
          <a:ext cx="6297283" cy="3585869"/>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Box 5"/>
          <p:cNvSpPr txBox="1"/>
          <p:nvPr/>
        </p:nvSpPr>
        <p:spPr>
          <a:xfrm>
            <a:off x="1436915" y="4689354"/>
            <a:ext cx="6928416" cy="215444"/>
          </a:xfrm>
          <a:prstGeom prst="rect">
            <a:avLst/>
          </a:prstGeom>
          <a:noFill/>
        </p:spPr>
        <p:txBody>
          <a:bodyPr wrap="square" rtlCol="0">
            <a:spAutoFit/>
          </a:bodyPr>
          <a:lstStyle/>
          <a:p>
            <a:pPr algn="l">
              <a:buFontTx/>
              <a:buNone/>
            </a:pPr>
            <a:r>
              <a:rPr lang="en-US" sz="800" dirty="0" smtClean="0">
                <a:solidFill>
                  <a:prstClr val="black"/>
                </a:solidFill>
              </a:rPr>
              <a:t>Source</a:t>
            </a:r>
            <a:r>
              <a:rPr lang="en-US" sz="800" dirty="0">
                <a:solidFill>
                  <a:prstClr val="black"/>
                </a:solidFill>
              </a:rPr>
              <a:t>: Data to 2012 are available </a:t>
            </a:r>
            <a:r>
              <a:rPr lang="en-US" sz="800" dirty="0">
                <a:solidFill>
                  <a:prstClr val="black"/>
                </a:solidFill>
                <a:hlinkClick r:id="rId3"/>
              </a:rPr>
              <a:t>here</a:t>
            </a:r>
            <a:r>
              <a:rPr lang="en-US" sz="800" dirty="0">
                <a:solidFill>
                  <a:prstClr val="black"/>
                </a:solidFill>
              </a:rPr>
              <a:t>. </a:t>
            </a:r>
            <a:r>
              <a:rPr lang="en-US" sz="800" dirty="0" smtClean="0">
                <a:solidFill>
                  <a:prstClr val="black"/>
                </a:solidFill>
              </a:rPr>
              <a:t>Details of the methodology used are provided in </a:t>
            </a:r>
            <a:r>
              <a:rPr lang="en-US" sz="800" dirty="0" smtClean="0">
                <a:solidFill>
                  <a:prstClr val="black"/>
                </a:solidFill>
                <a:hlinkClick r:id="rId4"/>
              </a:rPr>
              <a:t>Relleen, Copple, Corder and Fawcett (2013)</a:t>
            </a:r>
            <a:r>
              <a:rPr lang="en-US" sz="800" dirty="0" smtClean="0">
                <a:solidFill>
                  <a:prstClr val="black"/>
                </a:solidFill>
              </a:rPr>
              <a:t>. </a:t>
            </a:r>
            <a:endParaRPr lang="en-GB" sz="800" dirty="0">
              <a:solidFill>
                <a:srgbClr val="FF0000"/>
              </a:solidFill>
            </a:endParaRPr>
          </a:p>
        </p:txBody>
      </p:sp>
    </p:spTree>
    <p:extLst>
      <p:ext uri="{BB962C8B-B14F-4D97-AF65-F5344CB8AC3E}">
        <p14:creationId xmlns:p14="http://schemas.microsoft.com/office/powerpoint/2010/main" val="181279327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5"/>
          <p:cNvSpPr txBox="1">
            <a:spLocks/>
          </p:cNvSpPr>
          <p:nvPr/>
        </p:nvSpPr>
        <p:spPr>
          <a:xfrm>
            <a:off x="587788" y="388307"/>
            <a:ext cx="8030119" cy="739035"/>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GB" sz="2400" b="1" dirty="0" smtClean="0">
                <a:solidFill>
                  <a:prstClr val="black"/>
                </a:solidFill>
              </a:rPr>
              <a:t>Impact of Monetary Policy</a:t>
            </a:r>
            <a:endParaRPr lang="en-GB" sz="2400" b="1" i="1" dirty="0">
              <a:solidFill>
                <a:prstClr val="black"/>
              </a:solidFill>
            </a:endParaRPr>
          </a:p>
        </p:txBody>
      </p:sp>
      <p:graphicFrame>
        <p:nvGraphicFramePr>
          <p:cNvPr id="10" name="Chart 9"/>
          <p:cNvGraphicFramePr>
            <a:graphicFrameLocks/>
          </p:cNvGraphicFramePr>
          <p:nvPr>
            <p:extLst>
              <p:ext uri="{D42A27DB-BD31-4B8C-83A1-F6EECF244321}">
                <p14:modId xmlns:p14="http://schemas.microsoft.com/office/powerpoint/2010/main" val="4069368031"/>
              </p:ext>
            </p:extLst>
          </p:nvPr>
        </p:nvGraphicFramePr>
        <p:xfrm>
          <a:off x="587788" y="1572911"/>
          <a:ext cx="3629649" cy="2868460"/>
        </p:xfrm>
        <a:graphic>
          <a:graphicData uri="http://schemas.openxmlformats.org/drawingml/2006/chart">
            <c:chart xmlns:c="http://schemas.openxmlformats.org/drawingml/2006/chart" xmlns:r="http://schemas.openxmlformats.org/officeDocument/2006/relationships" r:id="rId2"/>
          </a:graphicData>
        </a:graphic>
      </p:graphicFrame>
      <p:sp>
        <p:nvSpPr>
          <p:cNvPr id="11" name="Rectangle 10"/>
          <p:cNvSpPr/>
          <p:nvPr/>
        </p:nvSpPr>
        <p:spPr>
          <a:xfrm>
            <a:off x="1351280" y="1168100"/>
            <a:ext cx="5953760" cy="276999"/>
          </a:xfrm>
          <a:prstGeom prst="rect">
            <a:avLst/>
          </a:prstGeom>
        </p:spPr>
        <p:txBody>
          <a:bodyPr wrap="square">
            <a:spAutoFit/>
          </a:bodyPr>
          <a:lstStyle/>
          <a:p>
            <a:pPr>
              <a:buFontTx/>
              <a:buNone/>
            </a:pPr>
            <a:r>
              <a:rPr lang="en-US" sz="1200" b="1" dirty="0" smtClean="0">
                <a:solidFill>
                  <a:prstClr val="black"/>
                </a:solidFill>
              </a:rPr>
              <a:t>Impact of a one percentage point rise in interest rates on income and spending</a:t>
            </a:r>
            <a:endParaRPr lang="en-GB" sz="1200" b="1" dirty="0">
              <a:solidFill>
                <a:prstClr val="black"/>
              </a:solidFill>
            </a:endParaRPr>
          </a:p>
        </p:txBody>
      </p:sp>
      <p:sp>
        <p:nvSpPr>
          <p:cNvPr id="12" name="TextBox 11"/>
          <p:cNvSpPr txBox="1"/>
          <p:nvPr/>
        </p:nvSpPr>
        <p:spPr>
          <a:xfrm>
            <a:off x="787503" y="4693222"/>
            <a:ext cx="7830403" cy="215444"/>
          </a:xfrm>
          <a:prstGeom prst="rect">
            <a:avLst/>
          </a:prstGeom>
          <a:noFill/>
        </p:spPr>
        <p:txBody>
          <a:bodyPr wrap="square" rtlCol="0">
            <a:spAutoFit/>
          </a:bodyPr>
          <a:lstStyle/>
          <a:p>
            <a:pPr algn="l">
              <a:buFontTx/>
              <a:buNone/>
            </a:pPr>
            <a:r>
              <a:rPr lang="en-US" sz="800" dirty="0" smtClean="0">
                <a:solidFill>
                  <a:prstClr val="black"/>
                </a:solidFill>
              </a:rPr>
              <a:t>Source: NMG Survey. See </a:t>
            </a:r>
            <a:r>
              <a:rPr lang="en-US" sz="800" dirty="0" smtClean="0">
                <a:solidFill>
                  <a:prstClr val="black"/>
                </a:solidFill>
                <a:hlinkClick r:id="rId3"/>
              </a:rPr>
              <a:t>Anderson, Bunn, Pugh and Uluc (2014)</a:t>
            </a:r>
            <a:r>
              <a:rPr lang="en-US" sz="800" dirty="0" smtClean="0">
                <a:solidFill>
                  <a:prstClr val="black"/>
                </a:solidFill>
              </a:rPr>
              <a:t> for further details. Data are available </a:t>
            </a:r>
            <a:r>
              <a:rPr lang="en-US" sz="800" dirty="0" smtClean="0">
                <a:solidFill>
                  <a:prstClr val="black"/>
                </a:solidFill>
                <a:hlinkClick r:id="rId4"/>
              </a:rPr>
              <a:t>here</a:t>
            </a:r>
            <a:r>
              <a:rPr lang="en-US" sz="800" dirty="0" smtClean="0">
                <a:solidFill>
                  <a:prstClr val="black"/>
                </a:solidFill>
              </a:rPr>
              <a:t>.</a:t>
            </a:r>
            <a:endParaRPr lang="en-US" sz="800" dirty="0">
              <a:solidFill>
                <a:prstClr val="black"/>
              </a:solidFill>
            </a:endParaRPr>
          </a:p>
        </p:txBody>
      </p:sp>
      <p:graphicFrame>
        <p:nvGraphicFramePr>
          <p:cNvPr id="13" name="Chart 12"/>
          <p:cNvGraphicFramePr>
            <a:graphicFrameLocks/>
          </p:cNvGraphicFramePr>
          <p:nvPr>
            <p:extLst>
              <p:ext uri="{D42A27DB-BD31-4B8C-83A1-F6EECF244321}">
                <p14:modId xmlns:p14="http://schemas.microsoft.com/office/powerpoint/2010/main" val="401379873"/>
              </p:ext>
            </p:extLst>
          </p:nvPr>
        </p:nvGraphicFramePr>
        <p:xfrm>
          <a:off x="4602848" y="1530977"/>
          <a:ext cx="4083952" cy="2826419"/>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70210506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hart 5"/>
          <p:cNvGraphicFramePr>
            <a:graphicFrameLocks/>
          </p:cNvGraphicFramePr>
          <p:nvPr>
            <p:extLst>
              <p:ext uri="{D42A27DB-BD31-4B8C-83A1-F6EECF244321}">
                <p14:modId xmlns:p14="http://schemas.microsoft.com/office/powerpoint/2010/main" val="1750679303"/>
              </p:ext>
            </p:extLst>
          </p:nvPr>
        </p:nvGraphicFramePr>
        <p:xfrm>
          <a:off x="1402721" y="1625228"/>
          <a:ext cx="6091638" cy="2866947"/>
        </p:xfrm>
        <a:graphic>
          <a:graphicData uri="http://schemas.openxmlformats.org/drawingml/2006/chart">
            <c:chart xmlns:c="http://schemas.openxmlformats.org/drawingml/2006/chart" xmlns:r="http://schemas.openxmlformats.org/officeDocument/2006/relationships" r:id="rId2"/>
          </a:graphicData>
        </a:graphic>
      </p:graphicFrame>
      <p:sp>
        <p:nvSpPr>
          <p:cNvPr id="2" name="Rectangle 1"/>
          <p:cNvSpPr/>
          <p:nvPr/>
        </p:nvSpPr>
        <p:spPr>
          <a:xfrm>
            <a:off x="1351280" y="1155616"/>
            <a:ext cx="5953760" cy="498598"/>
          </a:xfrm>
          <a:prstGeom prst="rect">
            <a:avLst/>
          </a:prstGeom>
        </p:spPr>
        <p:txBody>
          <a:bodyPr wrap="square">
            <a:spAutoFit/>
          </a:bodyPr>
          <a:lstStyle/>
          <a:p>
            <a:pPr>
              <a:buFontTx/>
              <a:buNone/>
            </a:pPr>
            <a:r>
              <a:rPr lang="en-US" sz="1200" b="1" dirty="0">
                <a:solidFill>
                  <a:prstClr val="black"/>
                </a:solidFill>
              </a:rPr>
              <a:t>Proportion of mortgagors that would need </a:t>
            </a:r>
            <a:r>
              <a:rPr lang="en-US" sz="1200" b="1" dirty="0" smtClean="0">
                <a:solidFill>
                  <a:prstClr val="black"/>
                </a:solidFill>
              </a:rPr>
              <a:t>to </a:t>
            </a:r>
          </a:p>
          <a:p>
            <a:pPr>
              <a:buFontTx/>
              <a:buNone/>
            </a:pPr>
            <a:r>
              <a:rPr lang="en-US" sz="1200" b="1" dirty="0" smtClean="0">
                <a:solidFill>
                  <a:prstClr val="black"/>
                </a:solidFill>
              </a:rPr>
              <a:t>respond </a:t>
            </a:r>
            <a:r>
              <a:rPr lang="en-US" sz="1200" b="1" dirty="0">
                <a:solidFill>
                  <a:prstClr val="black"/>
                </a:solidFill>
              </a:rPr>
              <a:t>to a rise in mortgage rates</a:t>
            </a:r>
            <a:endParaRPr lang="en-GB" sz="1200" b="1" dirty="0">
              <a:solidFill>
                <a:prstClr val="black"/>
              </a:solidFill>
            </a:endParaRPr>
          </a:p>
        </p:txBody>
      </p:sp>
      <p:sp>
        <p:nvSpPr>
          <p:cNvPr id="9" name="Title 5"/>
          <p:cNvSpPr txBox="1">
            <a:spLocks/>
          </p:cNvSpPr>
          <p:nvPr/>
        </p:nvSpPr>
        <p:spPr>
          <a:xfrm>
            <a:off x="587788" y="388307"/>
            <a:ext cx="8030119" cy="739035"/>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GB" sz="2400" b="1" dirty="0" smtClean="0">
                <a:solidFill>
                  <a:prstClr val="black"/>
                </a:solidFill>
              </a:rPr>
              <a:t>Impact of Monetary  Policy</a:t>
            </a:r>
            <a:endParaRPr lang="en-GB" sz="2400" b="1" i="1" dirty="0">
              <a:solidFill>
                <a:prstClr val="black"/>
              </a:solidFill>
            </a:endParaRPr>
          </a:p>
        </p:txBody>
      </p:sp>
      <p:sp>
        <p:nvSpPr>
          <p:cNvPr id="10" name="TextBox 9"/>
          <p:cNvSpPr txBox="1"/>
          <p:nvPr/>
        </p:nvSpPr>
        <p:spPr>
          <a:xfrm>
            <a:off x="1351280" y="4693222"/>
            <a:ext cx="7266626" cy="215444"/>
          </a:xfrm>
          <a:prstGeom prst="rect">
            <a:avLst/>
          </a:prstGeom>
          <a:noFill/>
        </p:spPr>
        <p:txBody>
          <a:bodyPr wrap="square" rtlCol="0">
            <a:spAutoFit/>
          </a:bodyPr>
          <a:lstStyle/>
          <a:p>
            <a:pPr algn="l">
              <a:buFontTx/>
              <a:buNone/>
            </a:pPr>
            <a:r>
              <a:rPr lang="en-US" sz="800" dirty="0" smtClean="0">
                <a:solidFill>
                  <a:prstClr val="black"/>
                </a:solidFill>
              </a:rPr>
              <a:t>Source: NMG Survey. See </a:t>
            </a:r>
            <a:r>
              <a:rPr lang="en-US" sz="800" dirty="0" smtClean="0">
                <a:solidFill>
                  <a:prstClr val="black"/>
                </a:solidFill>
                <a:hlinkClick r:id="rId3"/>
              </a:rPr>
              <a:t>Anderson, Bunn, Pugh and Uluc (2014)</a:t>
            </a:r>
            <a:r>
              <a:rPr lang="en-US" sz="800" dirty="0" smtClean="0">
                <a:solidFill>
                  <a:prstClr val="black"/>
                </a:solidFill>
              </a:rPr>
              <a:t> for further details. Data are available </a:t>
            </a:r>
            <a:r>
              <a:rPr lang="en-US" sz="800" dirty="0" smtClean="0">
                <a:solidFill>
                  <a:prstClr val="black"/>
                </a:solidFill>
                <a:hlinkClick r:id="rId4"/>
              </a:rPr>
              <a:t>here</a:t>
            </a:r>
            <a:r>
              <a:rPr lang="en-US" sz="800" dirty="0" smtClean="0">
                <a:solidFill>
                  <a:prstClr val="black"/>
                </a:solidFill>
              </a:rPr>
              <a:t>.</a:t>
            </a:r>
            <a:endParaRPr lang="en-US" sz="800" dirty="0">
              <a:solidFill>
                <a:prstClr val="black"/>
              </a:solidFill>
            </a:endParaRPr>
          </a:p>
        </p:txBody>
      </p:sp>
    </p:spTree>
    <p:extLst>
      <p:ext uri="{BB962C8B-B14F-4D97-AF65-F5344CB8AC3E}">
        <p14:creationId xmlns:p14="http://schemas.microsoft.com/office/powerpoint/2010/main" val="202966563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hart 6"/>
          <p:cNvGraphicFramePr>
            <a:graphicFrameLocks/>
          </p:cNvGraphicFramePr>
          <p:nvPr>
            <p:extLst>
              <p:ext uri="{D42A27DB-BD31-4B8C-83A1-F6EECF244321}">
                <p14:modId xmlns:p14="http://schemas.microsoft.com/office/powerpoint/2010/main" val="2172054925"/>
              </p:ext>
            </p:extLst>
          </p:nvPr>
        </p:nvGraphicFramePr>
        <p:xfrm>
          <a:off x="1047750" y="1512437"/>
          <a:ext cx="7049770" cy="2865600"/>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p:cNvSpPr txBox="1"/>
          <p:nvPr/>
        </p:nvSpPr>
        <p:spPr>
          <a:xfrm>
            <a:off x="1007269" y="4704445"/>
            <a:ext cx="7090251" cy="363176"/>
          </a:xfrm>
          <a:prstGeom prst="rect">
            <a:avLst/>
          </a:prstGeom>
          <a:noFill/>
        </p:spPr>
        <p:txBody>
          <a:bodyPr wrap="square" rtlCol="0">
            <a:spAutoFit/>
          </a:bodyPr>
          <a:lstStyle/>
          <a:p>
            <a:pPr algn="l">
              <a:buFontTx/>
              <a:buNone/>
            </a:pPr>
            <a:r>
              <a:rPr lang="en-US" sz="800" dirty="0" smtClean="0">
                <a:solidFill>
                  <a:prstClr val="black"/>
                </a:solidFill>
              </a:rPr>
              <a:t>Source: NMG Survey; Living Costs and Food Survey (LCFS) prior to 2012. </a:t>
            </a:r>
            <a:r>
              <a:rPr lang="en-US" sz="800" dirty="0">
                <a:solidFill>
                  <a:prstClr val="black"/>
                </a:solidFill>
              </a:rPr>
              <a:t>See </a:t>
            </a:r>
            <a:r>
              <a:rPr lang="en-US" sz="800" dirty="0">
                <a:solidFill>
                  <a:prstClr val="black"/>
                </a:solidFill>
                <a:hlinkClick r:id="rId3"/>
              </a:rPr>
              <a:t>Anderson, Bunn, Pugh and Uluc (2014)</a:t>
            </a:r>
            <a:r>
              <a:rPr lang="en-US" sz="800" dirty="0">
                <a:solidFill>
                  <a:prstClr val="black"/>
                </a:solidFill>
              </a:rPr>
              <a:t> for further details</a:t>
            </a:r>
            <a:r>
              <a:rPr lang="en-US" sz="800" dirty="0" smtClean="0">
                <a:solidFill>
                  <a:prstClr val="black"/>
                </a:solidFill>
              </a:rPr>
              <a:t>.</a:t>
            </a:r>
            <a:endParaRPr lang="en-US" sz="800" dirty="0">
              <a:solidFill>
                <a:prstClr val="black"/>
              </a:solidFill>
            </a:endParaRPr>
          </a:p>
          <a:p>
            <a:pPr algn="l">
              <a:buFontTx/>
              <a:buNone/>
            </a:pPr>
            <a:endParaRPr lang="en-US" sz="800" dirty="0">
              <a:solidFill>
                <a:prstClr val="black"/>
              </a:solidFill>
            </a:endParaRPr>
          </a:p>
        </p:txBody>
      </p:sp>
      <p:sp>
        <p:nvSpPr>
          <p:cNvPr id="9" name="Rectangle 8"/>
          <p:cNvSpPr/>
          <p:nvPr/>
        </p:nvSpPr>
        <p:spPr>
          <a:xfrm>
            <a:off x="2279368" y="1233738"/>
            <a:ext cx="4572000" cy="276999"/>
          </a:xfrm>
          <a:prstGeom prst="rect">
            <a:avLst/>
          </a:prstGeom>
        </p:spPr>
        <p:txBody>
          <a:bodyPr>
            <a:spAutoFit/>
          </a:bodyPr>
          <a:lstStyle/>
          <a:p>
            <a:pPr>
              <a:buFontTx/>
              <a:buNone/>
            </a:pPr>
            <a:r>
              <a:rPr lang="en-GB" sz="1200" b="1" dirty="0">
                <a:solidFill>
                  <a:prstClr val="black"/>
                </a:solidFill>
              </a:rPr>
              <a:t>Distribution of mortgage debt to income ratios</a:t>
            </a:r>
            <a:endParaRPr lang="en-GB" sz="1200" b="1" i="1" dirty="0">
              <a:solidFill>
                <a:prstClr val="black"/>
              </a:solidFill>
            </a:endParaRPr>
          </a:p>
        </p:txBody>
      </p:sp>
      <p:sp>
        <p:nvSpPr>
          <p:cNvPr id="6" name="Title 5"/>
          <p:cNvSpPr txBox="1">
            <a:spLocks/>
          </p:cNvSpPr>
          <p:nvPr/>
        </p:nvSpPr>
        <p:spPr>
          <a:xfrm>
            <a:off x="621447" y="388307"/>
            <a:ext cx="7908778" cy="676405"/>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GB" sz="2400" b="1" dirty="0" smtClean="0">
                <a:solidFill>
                  <a:prstClr val="black"/>
                </a:solidFill>
              </a:rPr>
              <a:t>Rising Household Debt</a:t>
            </a:r>
            <a:endParaRPr lang="en-GB" sz="2400" b="1" dirty="0">
              <a:solidFill>
                <a:prstClr val="black"/>
              </a:solidFill>
            </a:endParaRPr>
          </a:p>
        </p:txBody>
      </p:sp>
    </p:spTree>
    <p:extLst>
      <p:ext uri="{BB962C8B-B14F-4D97-AF65-F5344CB8AC3E}">
        <p14:creationId xmlns:p14="http://schemas.microsoft.com/office/powerpoint/2010/main" val="270065133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0000" y="1016000"/>
            <a:ext cx="6480000" cy="35478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itle 5"/>
          <p:cNvSpPr txBox="1">
            <a:spLocks/>
          </p:cNvSpPr>
          <p:nvPr/>
        </p:nvSpPr>
        <p:spPr>
          <a:xfrm>
            <a:off x="621447" y="388307"/>
            <a:ext cx="7908778" cy="676405"/>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GB" sz="2400" b="1" dirty="0" smtClean="0">
                <a:solidFill>
                  <a:prstClr val="black"/>
                </a:solidFill>
              </a:rPr>
              <a:t>Loan-to-income multiple ≥ 4.5</a:t>
            </a:r>
            <a:endParaRPr lang="en-GB" sz="2400" b="1" dirty="0">
              <a:solidFill>
                <a:prstClr val="black"/>
              </a:solidFill>
            </a:endParaRPr>
          </a:p>
        </p:txBody>
      </p:sp>
      <p:sp>
        <p:nvSpPr>
          <p:cNvPr id="5" name="TextBox 4"/>
          <p:cNvSpPr txBox="1"/>
          <p:nvPr/>
        </p:nvSpPr>
        <p:spPr>
          <a:xfrm>
            <a:off x="1351280" y="4693222"/>
            <a:ext cx="7266626" cy="215444"/>
          </a:xfrm>
          <a:prstGeom prst="rect">
            <a:avLst/>
          </a:prstGeom>
          <a:noFill/>
        </p:spPr>
        <p:txBody>
          <a:bodyPr wrap="square" rtlCol="0">
            <a:spAutoFit/>
          </a:bodyPr>
          <a:lstStyle/>
          <a:p>
            <a:pPr algn="l">
              <a:buFontTx/>
              <a:buNone/>
            </a:pPr>
            <a:r>
              <a:rPr lang="en-US" sz="800" dirty="0" smtClean="0">
                <a:solidFill>
                  <a:prstClr val="black"/>
                </a:solidFill>
              </a:rPr>
              <a:t>Source: Data are based on the Bank of England’s internal Product Sales Database collected by the FCA. </a:t>
            </a:r>
            <a:endParaRPr lang="en-US" sz="800" dirty="0">
              <a:solidFill>
                <a:prstClr val="black"/>
              </a:solidFill>
            </a:endParaRPr>
          </a:p>
        </p:txBody>
      </p:sp>
    </p:spTree>
    <p:extLst>
      <p:ext uri="{BB962C8B-B14F-4D97-AF65-F5344CB8AC3E}">
        <p14:creationId xmlns:p14="http://schemas.microsoft.com/office/powerpoint/2010/main" val="1680710333"/>
      </p:ext>
    </p:extLst>
  </p:cSld>
  <p:clrMapOvr>
    <a:masterClrMapping/>
  </p:clrMapOvr>
  <p:transition spd="slow" advClick="0"/>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0000" y="1016000"/>
            <a:ext cx="6483154" cy="354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itle 5"/>
          <p:cNvSpPr txBox="1">
            <a:spLocks/>
          </p:cNvSpPr>
          <p:nvPr/>
        </p:nvSpPr>
        <p:spPr>
          <a:xfrm>
            <a:off x="621447" y="388307"/>
            <a:ext cx="7908778" cy="676405"/>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GB" sz="2400" b="1" dirty="0" smtClean="0">
                <a:solidFill>
                  <a:prstClr val="black"/>
                </a:solidFill>
              </a:rPr>
              <a:t>Loan-to-income multiple </a:t>
            </a:r>
            <a:r>
              <a:rPr lang="en-GB" sz="2400" b="1" dirty="0">
                <a:solidFill>
                  <a:prstClr val="black"/>
                </a:solidFill>
              </a:rPr>
              <a:t>≥ </a:t>
            </a:r>
            <a:r>
              <a:rPr lang="en-GB" sz="2400" b="1" dirty="0" smtClean="0">
                <a:solidFill>
                  <a:prstClr val="black"/>
                </a:solidFill>
              </a:rPr>
              <a:t>4.5</a:t>
            </a:r>
            <a:endParaRPr lang="en-GB" sz="2400" b="1" dirty="0">
              <a:solidFill>
                <a:prstClr val="black"/>
              </a:solidFill>
            </a:endParaRPr>
          </a:p>
        </p:txBody>
      </p:sp>
    </p:spTree>
    <p:extLst>
      <p:ext uri="{BB962C8B-B14F-4D97-AF65-F5344CB8AC3E}">
        <p14:creationId xmlns:p14="http://schemas.microsoft.com/office/powerpoint/2010/main" val="926649233"/>
      </p:ext>
    </p:extLst>
  </p:cSld>
  <p:clrMapOvr>
    <a:masterClrMapping/>
  </p:clrMapOvr>
  <p:transition spd="slow" advClick="0" advTm="1000"/>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0000" y="1016000"/>
            <a:ext cx="6483154" cy="354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itle 5"/>
          <p:cNvSpPr txBox="1">
            <a:spLocks/>
          </p:cNvSpPr>
          <p:nvPr/>
        </p:nvSpPr>
        <p:spPr>
          <a:xfrm>
            <a:off x="621447" y="388307"/>
            <a:ext cx="7908778" cy="676405"/>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GB" sz="2400" b="1" dirty="0" smtClean="0">
                <a:solidFill>
                  <a:prstClr val="black"/>
                </a:solidFill>
              </a:rPr>
              <a:t>Loan-to-income multiple </a:t>
            </a:r>
            <a:r>
              <a:rPr lang="en-GB" sz="2400" b="1" dirty="0">
                <a:solidFill>
                  <a:prstClr val="black"/>
                </a:solidFill>
              </a:rPr>
              <a:t>≥ </a:t>
            </a:r>
            <a:r>
              <a:rPr lang="en-GB" sz="2400" b="1" dirty="0" smtClean="0">
                <a:solidFill>
                  <a:prstClr val="black"/>
                </a:solidFill>
              </a:rPr>
              <a:t>4.5</a:t>
            </a:r>
            <a:endParaRPr lang="en-GB" sz="2400" b="1" dirty="0">
              <a:solidFill>
                <a:prstClr val="black"/>
              </a:solidFill>
            </a:endParaRPr>
          </a:p>
        </p:txBody>
      </p:sp>
    </p:spTree>
    <p:extLst>
      <p:ext uri="{BB962C8B-B14F-4D97-AF65-F5344CB8AC3E}">
        <p14:creationId xmlns:p14="http://schemas.microsoft.com/office/powerpoint/2010/main" val="25275412"/>
      </p:ext>
    </p:extLst>
  </p:cSld>
  <p:clrMapOvr>
    <a:masterClrMapping/>
  </p:clrMapOvr>
  <p:transition spd="slow" advClick="0" advTm="1000"/>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0000" y="1016000"/>
            <a:ext cx="6483154" cy="354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itle 5"/>
          <p:cNvSpPr txBox="1">
            <a:spLocks/>
          </p:cNvSpPr>
          <p:nvPr/>
        </p:nvSpPr>
        <p:spPr>
          <a:xfrm>
            <a:off x="621447" y="388307"/>
            <a:ext cx="7908778" cy="676405"/>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GB" sz="2400" b="1" dirty="0" smtClean="0">
                <a:solidFill>
                  <a:prstClr val="black"/>
                </a:solidFill>
              </a:rPr>
              <a:t>Loan-to-income multiple </a:t>
            </a:r>
            <a:r>
              <a:rPr lang="en-GB" sz="2400" b="1" dirty="0">
                <a:solidFill>
                  <a:prstClr val="black"/>
                </a:solidFill>
              </a:rPr>
              <a:t>≥ </a:t>
            </a:r>
            <a:r>
              <a:rPr lang="en-GB" sz="2400" b="1" dirty="0" smtClean="0">
                <a:solidFill>
                  <a:prstClr val="black"/>
                </a:solidFill>
              </a:rPr>
              <a:t>4.5</a:t>
            </a:r>
            <a:endParaRPr lang="en-GB" sz="2400" b="1" dirty="0">
              <a:solidFill>
                <a:prstClr val="black"/>
              </a:solidFill>
            </a:endParaRPr>
          </a:p>
        </p:txBody>
      </p:sp>
    </p:spTree>
    <p:extLst>
      <p:ext uri="{BB962C8B-B14F-4D97-AF65-F5344CB8AC3E}">
        <p14:creationId xmlns:p14="http://schemas.microsoft.com/office/powerpoint/2010/main" val="4137729702"/>
      </p:ext>
    </p:extLst>
  </p:cSld>
  <p:clrMapOvr>
    <a:masterClrMapping/>
  </p:clrMapOvr>
  <p:transition spd="slow" advClick="0" advTm="1000"/>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0000" y="1016000"/>
            <a:ext cx="6483154" cy="354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itle 5"/>
          <p:cNvSpPr txBox="1">
            <a:spLocks/>
          </p:cNvSpPr>
          <p:nvPr/>
        </p:nvSpPr>
        <p:spPr>
          <a:xfrm>
            <a:off x="621447" y="388307"/>
            <a:ext cx="7908778" cy="676405"/>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GB" sz="2400" b="1" dirty="0" smtClean="0">
                <a:solidFill>
                  <a:prstClr val="black"/>
                </a:solidFill>
              </a:rPr>
              <a:t>Loan-to-income multiple </a:t>
            </a:r>
            <a:r>
              <a:rPr lang="en-GB" sz="2400" b="1" dirty="0">
                <a:solidFill>
                  <a:prstClr val="black"/>
                </a:solidFill>
              </a:rPr>
              <a:t>≥ </a:t>
            </a:r>
            <a:r>
              <a:rPr lang="en-GB" sz="2400" b="1" dirty="0" smtClean="0">
                <a:solidFill>
                  <a:prstClr val="black"/>
                </a:solidFill>
              </a:rPr>
              <a:t>4.5</a:t>
            </a:r>
            <a:endParaRPr lang="en-GB" sz="2400" b="1" dirty="0">
              <a:solidFill>
                <a:prstClr val="black"/>
              </a:solidFill>
            </a:endParaRPr>
          </a:p>
        </p:txBody>
      </p:sp>
    </p:spTree>
    <p:extLst>
      <p:ext uri="{BB962C8B-B14F-4D97-AF65-F5344CB8AC3E}">
        <p14:creationId xmlns:p14="http://schemas.microsoft.com/office/powerpoint/2010/main" val="2566555723"/>
      </p:ext>
    </p:extLst>
  </p:cSld>
  <p:clrMapOvr>
    <a:masterClrMapping/>
  </p:clrMapOvr>
  <p:transition spd="slow" advClick="0" advTm="1000"/>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idx="4294967295"/>
          </p:nvPr>
        </p:nvSpPr>
        <p:spPr>
          <a:xfrm>
            <a:off x="621447" y="450168"/>
            <a:ext cx="8229600" cy="857250"/>
          </a:xfrm>
          <a:prstGeom prst="rect">
            <a:avLst/>
          </a:prstGeom>
        </p:spPr>
        <p:txBody>
          <a:bodyPr>
            <a:normAutofit/>
          </a:bodyPr>
          <a:lstStyle/>
          <a:p>
            <a:pPr algn="l"/>
            <a:r>
              <a:rPr lang="en-GB" sz="2400" b="1" dirty="0" smtClean="0"/>
              <a:t>One </a:t>
            </a:r>
            <a:r>
              <a:rPr lang="en-GB" sz="2400" b="1" dirty="0" smtClean="0"/>
              <a:t>Bank Research Agenda </a:t>
            </a:r>
            <a:r>
              <a:rPr lang="en-GB" sz="2400" b="1" dirty="0" smtClean="0"/>
              <a:t>Themes</a:t>
            </a:r>
            <a:endParaRPr lang="en-GB" sz="2400" b="1" dirty="0"/>
          </a:p>
        </p:txBody>
      </p:sp>
      <p:sp>
        <p:nvSpPr>
          <p:cNvPr id="7" name="Content Placeholder 6"/>
          <p:cNvSpPr>
            <a:spLocks noGrp="1"/>
          </p:cNvSpPr>
          <p:nvPr>
            <p:ph idx="4294967295"/>
          </p:nvPr>
        </p:nvSpPr>
        <p:spPr>
          <a:xfrm>
            <a:off x="620119" y="1285323"/>
            <a:ext cx="8229600" cy="3394075"/>
          </a:xfrm>
          <a:prstGeom prst="rect">
            <a:avLst/>
          </a:prstGeom>
        </p:spPr>
        <p:txBody>
          <a:bodyPr>
            <a:normAutofit fontScale="85000" lnSpcReduction="10000"/>
          </a:bodyPr>
          <a:lstStyle/>
          <a:p>
            <a:pPr marL="457200" indent="-457200">
              <a:spcBef>
                <a:spcPts val="600"/>
              </a:spcBef>
              <a:buAutoNum type="arabicPeriod"/>
            </a:pPr>
            <a:r>
              <a:rPr lang="en-US" sz="2000" dirty="0" smtClean="0"/>
              <a:t>Central </a:t>
            </a:r>
            <a:r>
              <a:rPr lang="en-US" sz="2000" dirty="0"/>
              <a:t>bank policy frameworks and </a:t>
            </a:r>
            <a:r>
              <a:rPr lang="en-US" sz="2000" dirty="0" smtClean="0"/>
              <a:t>the interactions </a:t>
            </a:r>
            <a:r>
              <a:rPr lang="en-US" sz="2000" dirty="0"/>
              <a:t>between monetary policy, </a:t>
            </a:r>
            <a:r>
              <a:rPr lang="en-US" sz="2000" dirty="0" smtClean="0"/>
              <a:t>macroprudential policy </a:t>
            </a:r>
            <a:r>
              <a:rPr lang="en-US" sz="2000" dirty="0"/>
              <a:t>and microprudential policy, </a:t>
            </a:r>
            <a:r>
              <a:rPr lang="en-US" sz="2000" dirty="0" smtClean="0"/>
              <a:t>domestically </a:t>
            </a:r>
            <a:r>
              <a:rPr lang="en-GB" sz="2000" dirty="0" smtClean="0"/>
              <a:t>and internationally.</a:t>
            </a:r>
          </a:p>
          <a:p>
            <a:pPr marL="457200" indent="-457200">
              <a:spcBef>
                <a:spcPts val="600"/>
              </a:spcBef>
              <a:buAutoNum type="arabicPeriod"/>
            </a:pPr>
            <a:r>
              <a:rPr lang="en-US" sz="2000" dirty="0" smtClean="0"/>
              <a:t>Evaluating </a:t>
            </a:r>
            <a:r>
              <a:rPr lang="en-US" sz="2000" dirty="0"/>
              <a:t>regulation, resolution and </a:t>
            </a:r>
            <a:r>
              <a:rPr lang="en-US" sz="2000" dirty="0" smtClean="0"/>
              <a:t>market structures </a:t>
            </a:r>
            <a:r>
              <a:rPr lang="en-US" sz="2000" dirty="0"/>
              <a:t>in light of the financial crisis and in the face </a:t>
            </a:r>
            <a:r>
              <a:rPr lang="en-US" sz="2000" dirty="0" smtClean="0"/>
              <a:t>of the </a:t>
            </a:r>
            <a:r>
              <a:rPr lang="en-US" sz="2000" dirty="0"/>
              <a:t>changing nature of financial </a:t>
            </a:r>
            <a:r>
              <a:rPr lang="en-US" sz="2000" dirty="0" smtClean="0"/>
              <a:t>intermediation.</a:t>
            </a:r>
            <a:endParaRPr lang="en-US" sz="2000" dirty="0"/>
          </a:p>
          <a:p>
            <a:pPr marL="457200" indent="-457200">
              <a:spcBef>
                <a:spcPts val="600"/>
              </a:spcBef>
              <a:buAutoNum type="arabicPeriod"/>
            </a:pPr>
            <a:r>
              <a:rPr lang="en-US" sz="2000" dirty="0" err="1" smtClean="0"/>
              <a:t>Operationalising</a:t>
            </a:r>
            <a:r>
              <a:rPr lang="en-US" sz="2000" dirty="0" smtClean="0"/>
              <a:t> </a:t>
            </a:r>
            <a:r>
              <a:rPr lang="en-US" sz="2000" dirty="0"/>
              <a:t>central banking: </a:t>
            </a:r>
            <a:r>
              <a:rPr lang="en-US" sz="2000" dirty="0" smtClean="0"/>
              <a:t>evaluating and </a:t>
            </a:r>
            <a:r>
              <a:rPr lang="en-US" sz="2000" dirty="0"/>
              <a:t>enhancing policy implementation, </a:t>
            </a:r>
            <a:r>
              <a:rPr lang="en-US" sz="2000" dirty="0" smtClean="0"/>
              <a:t>supervision </a:t>
            </a:r>
            <a:r>
              <a:rPr lang="en-GB" sz="2000" dirty="0" smtClean="0"/>
              <a:t>and communication.</a:t>
            </a:r>
          </a:p>
          <a:p>
            <a:pPr marL="457200" indent="-457200">
              <a:spcBef>
                <a:spcPts val="600"/>
              </a:spcBef>
              <a:buAutoNum type="arabicPeriod"/>
            </a:pPr>
            <a:r>
              <a:rPr lang="en-US" sz="2000" dirty="0" smtClean="0"/>
              <a:t>Using </a:t>
            </a:r>
            <a:r>
              <a:rPr lang="en-US" sz="2000" dirty="0"/>
              <a:t>new data, methodologies and approaches </a:t>
            </a:r>
            <a:r>
              <a:rPr lang="en-US" sz="2000" dirty="0" smtClean="0"/>
              <a:t>to understand </a:t>
            </a:r>
            <a:r>
              <a:rPr lang="en-US" sz="2000" dirty="0"/>
              <a:t>household and corporate </a:t>
            </a:r>
            <a:r>
              <a:rPr lang="en-US" sz="2000" dirty="0" err="1"/>
              <a:t>behaviour</a:t>
            </a:r>
            <a:r>
              <a:rPr lang="en-US" sz="2000" dirty="0"/>
              <a:t>, the </a:t>
            </a:r>
            <a:r>
              <a:rPr lang="en-US" sz="2000" dirty="0" smtClean="0"/>
              <a:t>domestic and </a:t>
            </a:r>
            <a:r>
              <a:rPr lang="en-US" sz="2000" dirty="0"/>
              <a:t>international </a:t>
            </a:r>
            <a:r>
              <a:rPr lang="en-US" sz="2000" dirty="0" err="1"/>
              <a:t>macroeconomy</a:t>
            </a:r>
            <a:r>
              <a:rPr lang="en-US" sz="2000" dirty="0"/>
              <a:t>, and risks to the </a:t>
            </a:r>
            <a:r>
              <a:rPr lang="en-US" sz="2000" dirty="0" smtClean="0"/>
              <a:t>financial </a:t>
            </a:r>
            <a:r>
              <a:rPr lang="en-GB" sz="2000" dirty="0" smtClean="0"/>
              <a:t>system.</a:t>
            </a:r>
          </a:p>
          <a:p>
            <a:pPr marL="457200" indent="-457200">
              <a:spcBef>
                <a:spcPts val="600"/>
              </a:spcBef>
              <a:buAutoNum type="arabicPeriod"/>
            </a:pPr>
            <a:r>
              <a:rPr lang="en-US" sz="2000" dirty="0" smtClean="0"/>
              <a:t>Central </a:t>
            </a:r>
            <a:r>
              <a:rPr lang="en-US" sz="2000" dirty="0"/>
              <a:t>bank response to </a:t>
            </a:r>
            <a:r>
              <a:rPr lang="en-US" sz="2000" dirty="0" smtClean="0"/>
              <a:t>fundamental </a:t>
            </a:r>
            <a:r>
              <a:rPr lang="en-GB" sz="2000" dirty="0" smtClean="0"/>
              <a:t>technological</a:t>
            </a:r>
            <a:r>
              <a:rPr lang="en-GB" sz="2000" dirty="0"/>
              <a:t>, institutional, societal </a:t>
            </a:r>
            <a:r>
              <a:rPr lang="en-GB" sz="2000" dirty="0" smtClean="0"/>
              <a:t>and environmental </a:t>
            </a:r>
            <a:r>
              <a:rPr lang="en-GB" sz="2000" dirty="0"/>
              <a:t>change</a:t>
            </a:r>
            <a:r>
              <a:rPr lang="en-GB" sz="2000" dirty="0" smtClean="0"/>
              <a:t>.</a:t>
            </a:r>
            <a:endParaRPr lang="en-GB" sz="2000" dirty="0" smtClean="0">
              <a:latin typeface="Arial"/>
            </a:endParaRPr>
          </a:p>
        </p:txBody>
      </p:sp>
      <p:pic>
        <p:nvPicPr>
          <p:cNvPr id="12" name="Picture 11" descr="BoE logo_for_A4.eps"/>
          <p:cNvPicPr>
            <a:picLocks noChangeAspect="1"/>
          </p:cNvPicPr>
          <p:nvPr/>
        </p:nvPicPr>
        <p:blipFill>
          <a:blip r:embed="rId2"/>
          <a:stretch>
            <a:fillRect/>
          </a:stretch>
        </p:blipFill>
        <p:spPr>
          <a:xfrm>
            <a:off x="720693" y="4477844"/>
            <a:ext cx="1882401" cy="362754"/>
          </a:xfrm>
          <a:prstGeom prst="rect">
            <a:avLst/>
          </a:prstGeom>
        </p:spPr>
      </p:pic>
    </p:spTree>
    <p:extLst>
      <p:ext uri="{BB962C8B-B14F-4D97-AF65-F5344CB8AC3E}">
        <p14:creationId xmlns:p14="http://schemas.microsoft.com/office/powerpoint/2010/main" val="406294778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0000" y="1016000"/>
            <a:ext cx="6483154" cy="354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itle 5"/>
          <p:cNvSpPr txBox="1">
            <a:spLocks/>
          </p:cNvSpPr>
          <p:nvPr/>
        </p:nvSpPr>
        <p:spPr>
          <a:xfrm>
            <a:off x="621447" y="388307"/>
            <a:ext cx="7908778" cy="676405"/>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GB" sz="2400" b="1" dirty="0" smtClean="0">
                <a:solidFill>
                  <a:prstClr val="black"/>
                </a:solidFill>
              </a:rPr>
              <a:t>Loan-to-income multiple </a:t>
            </a:r>
            <a:r>
              <a:rPr lang="en-GB" sz="2400" b="1" dirty="0">
                <a:solidFill>
                  <a:prstClr val="black"/>
                </a:solidFill>
              </a:rPr>
              <a:t>≥ </a:t>
            </a:r>
            <a:r>
              <a:rPr lang="en-GB" sz="2400" b="1" dirty="0" smtClean="0">
                <a:solidFill>
                  <a:prstClr val="black"/>
                </a:solidFill>
              </a:rPr>
              <a:t>4.5</a:t>
            </a:r>
            <a:endParaRPr lang="en-GB" sz="2400" b="1" dirty="0">
              <a:solidFill>
                <a:prstClr val="black"/>
              </a:solidFill>
            </a:endParaRPr>
          </a:p>
        </p:txBody>
      </p:sp>
    </p:spTree>
    <p:extLst>
      <p:ext uri="{BB962C8B-B14F-4D97-AF65-F5344CB8AC3E}">
        <p14:creationId xmlns:p14="http://schemas.microsoft.com/office/powerpoint/2010/main" val="2595482155"/>
      </p:ext>
    </p:extLst>
  </p:cSld>
  <p:clrMapOvr>
    <a:masterClrMapping/>
  </p:clrMapOvr>
  <p:transition spd="slow" advClick="0" advTm="1000"/>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0000" y="1016000"/>
            <a:ext cx="6483154" cy="354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itle 5"/>
          <p:cNvSpPr txBox="1">
            <a:spLocks/>
          </p:cNvSpPr>
          <p:nvPr/>
        </p:nvSpPr>
        <p:spPr>
          <a:xfrm>
            <a:off x="621447" y="388307"/>
            <a:ext cx="7908778" cy="676405"/>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GB" sz="2400" b="1" dirty="0" smtClean="0">
                <a:solidFill>
                  <a:prstClr val="black"/>
                </a:solidFill>
              </a:rPr>
              <a:t>Loan-to-income multiple </a:t>
            </a:r>
            <a:r>
              <a:rPr lang="en-GB" sz="2400" b="1" dirty="0">
                <a:solidFill>
                  <a:prstClr val="black"/>
                </a:solidFill>
              </a:rPr>
              <a:t>≥ </a:t>
            </a:r>
            <a:r>
              <a:rPr lang="en-GB" sz="2400" b="1" dirty="0" smtClean="0">
                <a:solidFill>
                  <a:prstClr val="black"/>
                </a:solidFill>
              </a:rPr>
              <a:t>4.5</a:t>
            </a:r>
            <a:endParaRPr lang="en-GB" sz="2400" b="1" dirty="0">
              <a:solidFill>
                <a:prstClr val="black"/>
              </a:solidFill>
            </a:endParaRPr>
          </a:p>
        </p:txBody>
      </p:sp>
    </p:spTree>
    <p:extLst>
      <p:ext uri="{BB962C8B-B14F-4D97-AF65-F5344CB8AC3E}">
        <p14:creationId xmlns:p14="http://schemas.microsoft.com/office/powerpoint/2010/main" val="3328936176"/>
      </p:ext>
    </p:extLst>
  </p:cSld>
  <p:clrMapOvr>
    <a:masterClrMapping/>
  </p:clrMapOvr>
  <p:transition spd="slow" advClick="0" advTm="1000"/>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0000" y="1016000"/>
            <a:ext cx="6483154" cy="354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itle 5"/>
          <p:cNvSpPr txBox="1">
            <a:spLocks/>
          </p:cNvSpPr>
          <p:nvPr/>
        </p:nvSpPr>
        <p:spPr>
          <a:xfrm>
            <a:off x="621447" y="388307"/>
            <a:ext cx="7908778" cy="676405"/>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GB" sz="2400" b="1" dirty="0" smtClean="0">
                <a:solidFill>
                  <a:prstClr val="black"/>
                </a:solidFill>
              </a:rPr>
              <a:t>Loan-to-income multiple </a:t>
            </a:r>
            <a:r>
              <a:rPr lang="en-GB" sz="2400" b="1" dirty="0">
                <a:solidFill>
                  <a:prstClr val="black"/>
                </a:solidFill>
              </a:rPr>
              <a:t>≥ </a:t>
            </a:r>
            <a:r>
              <a:rPr lang="en-GB" sz="2400" b="1" dirty="0" smtClean="0">
                <a:solidFill>
                  <a:prstClr val="black"/>
                </a:solidFill>
              </a:rPr>
              <a:t>4.5</a:t>
            </a:r>
            <a:endParaRPr lang="en-GB" sz="2400" b="1" dirty="0">
              <a:solidFill>
                <a:prstClr val="black"/>
              </a:solidFill>
            </a:endParaRPr>
          </a:p>
        </p:txBody>
      </p:sp>
    </p:spTree>
    <p:extLst>
      <p:ext uri="{BB962C8B-B14F-4D97-AF65-F5344CB8AC3E}">
        <p14:creationId xmlns:p14="http://schemas.microsoft.com/office/powerpoint/2010/main" val="2636218124"/>
      </p:ext>
    </p:extLst>
  </p:cSld>
  <p:clrMapOvr>
    <a:masterClrMapping/>
  </p:clrMapOvr>
  <p:transition spd="slow" advClick="0" advTm="1000"/>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0000" y="1016000"/>
            <a:ext cx="6483154" cy="354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itle 5"/>
          <p:cNvSpPr txBox="1">
            <a:spLocks/>
          </p:cNvSpPr>
          <p:nvPr/>
        </p:nvSpPr>
        <p:spPr>
          <a:xfrm>
            <a:off x="621447" y="388307"/>
            <a:ext cx="7908778" cy="676405"/>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GB" sz="2400" b="1" dirty="0" smtClean="0">
                <a:solidFill>
                  <a:prstClr val="black"/>
                </a:solidFill>
              </a:rPr>
              <a:t>Loan-to-income multiple </a:t>
            </a:r>
            <a:r>
              <a:rPr lang="en-GB" sz="2400" b="1" dirty="0">
                <a:solidFill>
                  <a:prstClr val="black"/>
                </a:solidFill>
              </a:rPr>
              <a:t>≥ </a:t>
            </a:r>
            <a:r>
              <a:rPr lang="en-GB" sz="2400" b="1" dirty="0" smtClean="0">
                <a:solidFill>
                  <a:prstClr val="black"/>
                </a:solidFill>
              </a:rPr>
              <a:t>4.5</a:t>
            </a:r>
            <a:endParaRPr lang="en-GB" sz="2400" b="1" dirty="0">
              <a:solidFill>
                <a:prstClr val="black"/>
              </a:solidFill>
            </a:endParaRPr>
          </a:p>
        </p:txBody>
      </p:sp>
    </p:spTree>
    <p:extLst>
      <p:ext uri="{BB962C8B-B14F-4D97-AF65-F5344CB8AC3E}">
        <p14:creationId xmlns:p14="http://schemas.microsoft.com/office/powerpoint/2010/main" val="4079573600"/>
      </p:ext>
    </p:extLst>
  </p:cSld>
  <p:clrMapOvr>
    <a:masterClrMapping/>
  </p:clrMapOvr>
  <p:transition spd="slow" advClick="0" advTm="1000"/>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0000" y="1016000"/>
            <a:ext cx="6483154" cy="354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itle 5"/>
          <p:cNvSpPr txBox="1">
            <a:spLocks/>
          </p:cNvSpPr>
          <p:nvPr/>
        </p:nvSpPr>
        <p:spPr>
          <a:xfrm>
            <a:off x="621447" y="388307"/>
            <a:ext cx="7908778" cy="676405"/>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GB" sz="2400" b="1" dirty="0" smtClean="0">
                <a:solidFill>
                  <a:prstClr val="black"/>
                </a:solidFill>
              </a:rPr>
              <a:t>Loan-to-income multiple </a:t>
            </a:r>
            <a:r>
              <a:rPr lang="en-GB" sz="2400" b="1" dirty="0">
                <a:solidFill>
                  <a:prstClr val="black"/>
                </a:solidFill>
              </a:rPr>
              <a:t>≥ </a:t>
            </a:r>
            <a:r>
              <a:rPr lang="en-GB" sz="2400" b="1" dirty="0" smtClean="0">
                <a:solidFill>
                  <a:prstClr val="black"/>
                </a:solidFill>
              </a:rPr>
              <a:t>4.5</a:t>
            </a:r>
            <a:endParaRPr lang="en-GB" sz="2400" b="1" dirty="0">
              <a:solidFill>
                <a:prstClr val="black"/>
              </a:solidFill>
            </a:endParaRPr>
          </a:p>
        </p:txBody>
      </p:sp>
    </p:spTree>
    <p:extLst>
      <p:ext uri="{BB962C8B-B14F-4D97-AF65-F5344CB8AC3E}">
        <p14:creationId xmlns:p14="http://schemas.microsoft.com/office/powerpoint/2010/main" val="2752536793"/>
      </p:ext>
    </p:extLst>
  </p:cSld>
  <p:clrMapOvr>
    <a:masterClrMapping/>
  </p:clrMapOvr>
  <p:transition spd="slow" advClick="0" advTm="1000"/>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0000" y="1016000"/>
            <a:ext cx="6483154" cy="354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itle 5"/>
          <p:cNvSpPr txBox="1">
            <a:spLocks/>
          </p:cNvSpPr>
          <p:nvPr/>
        </p:nvSpPr>
        <p:spPr>
          <a:xfrm>
            <a:off x="621447" y="388307"/>
            <a:ext cx="7908778" cy="676405"/>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GB" sz="2400" b="1" dirty="0" smtClean="0">
                <a:solidFill>
                  <a:prstClr val="black"/>
                </a:solidFill>
              </a:rPr>
              <a:t>Loan-to-income multiple </a:t>
            </a:r>
            <a:r>
              <a:rPr lang="en-GB" sz="2400" b="1" dirty="0">
                <a:solidFill>
                  <a:prstClr val="black"/>
                </a:solidFill>
              </a:rPr>
              <a:t>≥ </a:t>
            </a:r>
            <a:r>
              <a:rPr lang="en-GB" sz="2400" b="1" dirty="0" smtClean="0">
                <a:solidFill>
                  <a:prstClr val="black"/>
                </a:solidFill>
              </a:rPr>
              <a:t>4.5</a:t>
            </a:r>
            <a:endParaRPr lang="en-GB" sz="2400" b="1" dirty="0">
              <a:solidFill>
                <a:prstClr val="black"/>
              </a:solidFill>
            </a:endParaRPr>
          </a:p>
        </p:txBody>
      </p:sp>
    </p:spTree>
    <p:extLst>
      <p:ext uri="{BB962C8B-B14F-4D97-AF65-F5344CB8AC3E}">
        <p14:creationId xmlns:p14="http://schemas.microsoft.com/office/powerpoint/2010/main" val="4288966333"/>
      </p:ext>
    </p:extLst>
  </p:cSld>
  <p:clrMapOvr>
    <a:masterClrMapping/>
  </p:clrMapOvr>
  <p:transition spd="slow" advClick="0" advTm="1000"/>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Grp="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270000" y="1016000"/>
            <a:ext cx="6480000" cy="354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itle 5"/>
          <p:cNvSpPr txBox="1">
            <a:spLocks/>
          </p:cNvSpPr>
          <p:nvPr/>
        </p:nvSpPr>
        <p:spPr>
          <a:xfrm>
            <a:off x="621447" y="388307"/>
            <a:ext cx="7908778" cy="676405"/>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GB" sz="2400" b="1" dirty="0" smtClean="0">
                <a:solidFill>
                  <a:prstClr val="black"/>
                </a:solidFill>
              </a:rPr>
              <a:t>Loan-to-income multiple </a:t>
            </a:r>
            <a:r>
              <a:rPr lang="en-GB" sz="2400" b="1" dirty="0">
                <a:solidFill>
                  <a:prstClr val="black"/>
                </a:solidFill>
              </a:rPr>
              <a:t>≥ </a:t>
            </a:r>
            <a:r>
              <a:rPr lang="en-GB" sz="2400" b="1" dirty="0" smtClean="0">
                <a:solidFill>
                  <a:prstClr val="black"/>
                </a:solidFill>
              </a:rPr>
              <a:t>4.5</a:t>
            </a:r>
            <a:endParaRPr lang="en-GB" sz="2400" b="1" dirty="0">
              <a:solidFill>
                <a:prstClr val="black"/>
              </a:solidFill>
            </a:endParaRPr>
          </a:p>
        </p:txBody>
      </p:sp>
    </p:spTree>
    <p:extLst>
      <p:ext uri="{BB962C8B-B14F-4D97-AF65-F5344CB8AC3E}">
        <p14:creationId xmlns:p14="http://schemas.microsoft.com/office/powerpoint/2010/main" val="3220276921"/>
      </p:ext>
    </p:extLst>
  </p:cSld>
  <p:clrMapOvr>
    <a:masterClrMapping/>
  </p:clrMapOvr>
  <p:transition spd="slow" advClick="0" advTm="1000"/>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0000" y="1016000"/>
            <a:ext cx="6480000" cy="35478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itle 5"/>
          <p:cNvSpPr txBox="1">
            <a:spLocks/>
          </p:cNvSpPr>
          <p:nvPr/>
        </p:nvSpPr>
        <p:spPr>
          <a:xfrm>
            <a:off x="621447" y="388307"/>
            <a:ext cx="7908778" cy="676405"/>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GB" sz="2400" b="1" dirty="0" smtClean="0">
                <a:solidFill>
                  <a:prstClr val="black"/>
                </a:solidFill>
              </a:rPr>
              <a:t>Loan-to-income multiple </a:t>
            </a:r>
            <a:r>
              <a:rPr lang="en-GB" sz="2400" b="1" dirty="0">
                <a:solidFill>
                  <a:prstClr val="black"/>
                </a:solidFill>
              </a:rPr>
              <a:t>≥ </a:t>
            </a:r>
            <a:r>
              <a:rPr lang="en-GB" sz="2400" b="1" dirty="0" smtClean="0">
                <a:solidFill>
                  <a:prstClr val="black"/>
                </a:solidFill>
              </a:rPr>
              <a:t>4.5</a:t>
            </a:r>
            <a:endParaRPr lang="en-GB" sz="2400" b="1" dirty="0">
              <a:solidFill>
                <a:prstClr val="black"/>
              </a:solidFill>
            </a:endParaRPr>
          </a:p>
        </p:txBody>
      </p:sp>
    </p:spTree>
    <p:extLst>
      <p:ext uri="{BB962C8B-B14F-4D97-AF65-F5344CB8AC3E}">
        <p14:creationId xmlns:p14="http://schemas.microsoft.com/office/powerpoint/2010/main" val="3151651009"/>
      </p:ext>
    </p:extLst>
  </p:cSld>
  <p:clrMapOvr>
    <a:masterClrMapping/>
  </p:clrMapOvr>
  <p:transition spd="slow" advClick="0" advTm="1000"/>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0000" y="1016000"/>
            <a:ext cx="6483154" cy="354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itle 5"/>
          <p:cNvSpPr txBox="1">
            <a:spLocks/>
          </p:cNvSpPr>
          <p:nvPr/>
        </p:nvSpPr>
        <p:spPr>
          <a:xfrm>
            <a:off x="621447" y="388307"/>
            <a:ext cx="7908778" cy="676405"/>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GB" sz="2400" b="1" dirty="0" smtClean="0">
                <a:solidFill>
                  <a:prstClr val="black"/>
                </a:solidFill>
              </a:rPr>
              <a:t>Loan-to-income multiple </a:t>
            </a:r>
            <a:r>
              <a:rPr lang="en-GB" sz="2400" b="1" dirty="0">
                <a:solidFill>
                  <a:prstClr val="black"/>
                </a:solidFill>
              </a:rPr>
              <a:t>≥ </a:t>
            </a:r>
            <a:r>
              <a:rPr lang="en-GB" sz="2400" b="1" dirty="0" smtClean="0">
                <a:solidFill>
                  <a:prstClr val="black"/>
                </a:solidFill>
              </a:rPr>
              <a:t>4.5</a:t>
            </a:r>
            <a:endParaRPr lang="en-GB" sz="2400" b="1" dirty="0">
              <a:solidFill>
                <a:prstClr val="black"/>
              </a:solidFill>
            </a:endParaRPr>
          </a:p>
        </p:txBody>
      </p:sp>
    </p:spTree>
    <p:extLst>
      <p:ext uri="{BB962C8B-B14F-4D97-AF65-F5344CB8AC3E}">
        <p14:creationId xmlns:p14="http://schemas.microsoft.com/office/powerpoint/2010/main" val="859450661"/>
      </p:ext>
    </p:extLst>
  </p:cSld>
  <p:clrMapOvr>
    <a:masterClrMapping/>
  </p:clrMapOvr>
  <p:transition spd="slow" advClick="0" advTm="1000"/>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0000" y="1016000"/>
            <a:ext cx="6483154" cy="354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itle 5"/>
          <p:cNvSpPr txBox="1">
            <a:spLocks/>
          </p:cNvSpPr>
          <p:nvPr/>
        </p:nvSpPr>
        <p:spPr>
          <a:xfrm>
            <a:off x="621447" y="388307"/>
            <a:ext cx="7908778" cy="676405"/>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GB" sz="2400" b="1" dirty="0" smtClean="0">
                <a:solidFill>
                  <a:prstClr val="black"/>
                </a:solidFill>
              </a:rPr>
              <a:t>Loan-to-income multiple </a:t>
            </a:r>
            <a:r>
              <a:rPr lang="en-GB" sz="2400" b="1" dirty="0">
                <a:solidFill>
                  <a:prstClr val="black"/>
                </a:solidFill>
              </a:rPr>
              <a:t>≥ </a:t>
            </a:r>
            <a:r>
              <a:rPr lang="en-GB" sz="2400" b="1" dirty="0" smtClean="0">
                <a:solidFill>
                  <a:prstClr val="black"/>
                </a:solidFill>
              </a:rPr>
              <a:t>4.5</a:t>
            </a:r>
            <a:endParaRPr lang="en-GB" sz="2400" b="1" dirty="0">
              <a:solidFill>
                <a:prstClr val="black"/>
              </a:solidFill>
            </a:endParaRPr>
          </a:p>
        </p:txBody>
      </p:sp>
    </p:spTree>
    <p:extLst>
      <p:ext uri="{BB962C8B-B14F-4D97-AF65-F5344CB8AC3E}">
        <p14:creationId xmlns:p14="http://schemas.microsoft.com/office/powerpoint/2010/main" val="3177918860"/>
      </p:ext>
    </p:extLst>
  </p:cSld>
  <p:clrMapOvr>
    <a:masterClrMapping/>
  </p:clrMapOvr>
  <p:transition spd="slow" advClick="0" advTm="1000"/>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idx="4294967295"/>
          </p:nvPr>
        </p:nvSpPr>
        <p:spPr>
          <a:xfrm>
            <a:off x="714375" y="842863"/>
            <a:ext cx="7869237" cy="531812"/>
          </a:xfrm>
          <a:prstGeom prst="rect">
            <a:avLst/>
          </a:prstGeom>
        </p:spPr>
        <p:txBody>
          <a:bodyPr lIns="0">
            <a:noAutofit/>
          </a:bodyPr>
          <a:lstStyle/>
          <a:p>
            <a:pPr algn="l"/>
            <a:r>
              <a:rPr lang="en-GB" sz="2800" b="1" dirty="0" smtClean="0"/>
              <a:t>Policy frameworks </a:t>
            </a:r>
            <a:r>
              <a:rPr lang="en-GB" sz="2800" b="1" dirty="0" smtClean="0"/>
              <a:t>and </a:t>
            </a:r>
            <a:r>
              <a:rPr lang="en-GB" sz="2800" b="1" dirty="0" smtClean="0"/>
              <a:t>interactions</a:t>
            </a:r>
            <a:endParaRPr lang="en-GB" sz="2800" b="1" dirty="0"/>
          </a:p>
        </p:txBody>
      </p:sp>
      <p:cxnSp>
        <p:nvCxnSpPr>
          <p:cNvPr id="5" name="Straight Connector 4"/>
          <p:cNvCxnSpPr/>
          <p:nvPr/>
        </p:nvCxnSpPr>
        <p:spPr>
          <a:xfrm>
            <a:off x="720725" y="559257"/>
            <a:ext cx="7704178" cy="1588"/>
          </a:xfrm>
          <a:prstGeom prst="line">
            <a:avLst/>
          </a:prstGeom>
          <a:ln w="6350">
            <a:solidFill>
              <a:srgbClr val="752864"/>
            </a:solidFill>
          </a:ln>
          <a:effectLst/>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a:off x="714375" y="1745413"/>
            <a:ext cx="7704178" cy="1588"/>
          </a:xfrm>
          <a:prstGeom prst="line">
            <a:avLst/>
          </a:prstGeom>
          <a:ln w="6350">
            <a:solidFill>
              <a:srgbClr val="752864"/>
            </a:solidFill>
          </a:ln>
          <a:effectLst/>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a:off x="714375" y="4416084"/>
            <a:ext cx="7704178" cy="1588"/>
          </a:xfrm>
          <a:prstGeom prst="line">
            <a:avLst/>
          </a:prstGeom>
          <a:ln w="6350">
            <a:solidFill>
              <a:srgbClr val="752864"/>
            </a:solidFill>
          </a:ln>
          <a:effectLst/>
        </p:spPr>
        <p:style>
          <a:lnRef idx="2">
            <a:schemeClr val="accent1"/>
          </a:lnRef>
          <a:fillRef idx="0">
            <a:schemeClr val="accent1"/>
          </a:fillRef>
          <a:effectRef idx="1">
            <a:schemeClr val="accent1"/>
          </a:effectRef>
          <a:fontRef idx="minor">
            <a:schemeClr val="tx1"/>
          </a:fontRef>
        </p:style>
      </p:cxnSp>
      <p:pic>
        <p:nvPicPr>
          <p:cNvPr id="7" name="Picture 6"/>
          <p:cNvPicPr>
            <a:picLocks noChangeAspect="1"/>
          </p:cNvPicPr>
          <p:nvPr/>
        </p:nvPicPr>
        <p:blipFill>
          <a:blip r:embed="rId3"/>
          <a:stretch>
            <a:fillRect/>
          </a:stretch>
        </p:blipFill>
        <p:spPr>
          <a:xfrm>
            <a:off x="6081713" y="3632200"/>
            <a:ext cx="2336800" cy="571500"/>
          </a:xfrm>
          <a:prstGeom prst="rect">
            <a:avLst/>
          </a:prstGeom>
        </p:spPr>
      </p:pic>
    </p:spTree>
    <p:extLst>
      <p:ext uri="{BB962C8B-B14F-4D97-AF65-F5344CB8AC3E}">
        <p14:creationId xmlns:p14="http://schemas.microsoft.com/office/powerpoint/2010/main" val="903538659"/>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0000" y="1016000"/>
            <a:ext cx="6483154" cy="354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itle 5"/>
          <p:cNvSpPr txBox="1">
            <a:spLocks/>
          </p:cNvSpPr>
          <p:nvPr/>
        </p:nvSpPr>
        <p:spPr>
          <a:xfrm>
            <a:off x="621447" y="388307"/>
            <a:ext cx="7908778" cy="676405"/>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GB" sz="2400" b="1" dirty="0" smtClean="0">
                <a:solidFill>
                  <a:prstClr val="black"/>
                </a:solidFill>
              </a:rPr>
              <a:t>Loan-to-income multiple </a:t>
            </a:r>
            <a:r>
              <a:rPr lang="en-GB" sz="2400" b="1" dirty="0">
                <a:solidFill>
                  <a:prstClr val="black"/>
                </a:solidFill>
              </a:rPr>
              <a:t>≥ </a:t>
            </a:r>
            <a:r>
              <a:rPr lang="en-GB" sz="2400" b="1" dirty="0" smtClean="0">
                <a:solidFill>
                  <a:prstClr val="black"/>
                </a:solidFill>
              </a:rPr>
              <a:t>4.5</a:t>
            </a:r>
            <a:endParaRPr lang="en-GB" sz="2400" b="1" dirty="0">
              <a:solidFill>
                <a:prstClr val="black"/>
              </a:solidFill>
            </a:endParaRPr>
          </a:p>
        </p:txBody>
      </p:sp>
    </p:spTree>
    <p:extLst>
      <p:ext uri="{BB962C8B-B14F-4D97-AF65-F5344CB8AC3E}">
        <p14:creationId xmlns:p14="http://schemas.microsoft.com/office/powerpoint/2010/main" val="3189673815"/>
      </p:ext>
    </p:extLst>
  </p:cSld>
  <p:clrMapOvr>
    <a:masterClrMapping/>
  </p:clrMapOvr>
  <p:transition spd="slow" advClick="0" advTm="1000"/>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0000" y="1016000"/>
            <a:ext cx="6483154" cy="354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itle 5"/>
          <p:cNvSpPr txBox="1">
            <a:spLocks/>
          </p:cNvSpPr>
          <p:nvPr/>
        </p:nvSpPr>
        <p:spPr>
          <a:xfrm>
            <a:off x="621447" y="388307"/>
            <a:ext cx="7908778" cy="676405"/>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GB" sz="2400" b="1" dirty="0" smtClean="0">
                <a:solidFill>
                  <a:prstClr val="black"/>
                </a:solidFill>
              </a:rPr>
              <a:t>Loan-to-income multiple </a:t>
            </a:r>
            <a:r>
              <a:rPr lang="en-GB" sz="2400" b="1" dirty="0">
                <a:solidFill>
                  <a:prstClr val="black"/>
                </a:solidFill>
              </a:rPr>
              <a:t>≥ </a:t>
            </a:r>
            <a:r>
              <a:rPr lang="en-GB" sz="2400" b="1" dirty="0" smtClean="0">
                <a:solidFill>
                  <a:prstClr val="black"/>
                </a:solidFill>
              </a:rPr>
              <a:t>4.5</a:t>
            </a:r>
            <a:endParaRPr lang="en-GB" sz="2400" b="1" dirty="0">
              <a:solidFill>
                <a:prstClr val="black"/>
              </a:solidFill>
            </a:endParaRPr>
          </a:p>
        </p:txBody>
      </p:sp>
    </p:spTree>
    <p:extLst>
      <p:ext uri="{BB962C8B-B14F-4D97-AF65-F5344CB8AC3E}">
        <p14:creationId xmlns:p14="http://schemas.microsoft.com/office/powerpoint/2010/main" val="3967346922"/>
      </p:ext>
    </p:extLst>
  </p:cSld>
  <p:clrMapOvr>
    <a:masterClrMapping/>
  </p:clrMapOvr>
  <p:transition spd="slow" advClick="0" advTm="1000"/>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0000" y="1016000"/>
            <a:ext cx="6483154" cy="354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itle 5"/>
          <p:cNvSpPr txBox="1">
            <a:spLocks/>
          </p:cNvSpPr>
          <p:nvPr/>
        </p:nvSpPr>
        <p:spPr>
          <a:xfrm>
            <a:off x="621447" y="388307"/>
            <a:ext cx="7908778" cy="676405"/>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GB" sz="2400" b="1" dirty="0" smtClean="0">
                <a:solidFill>
                  <a:prstClr val="black"/>
                </a:solidFill>
              </a:rPr>
              <a:t>Loan-to-income multiple </a:t>
            </a:r>
            <a:r>
              <a:rPr lang="en-GB" sz="2400" b="1" dirty="0">
                <a:solidFill>
                  <a:prstClr val="black"/>
                </a:solidFill>
              </a:rPr>
              <a:t>≥ </a:t>
            </a:r>
            <a:r>
              <a:rPr lang="en-GB" sz="2400" b="1" dirty="0" smtClean="0">
                <a:solidFill>
                  <a:prstClr val="black"/>
                </a:solidFill>
              </a:rPr>
              <a:t>4.5</a:t>
            </a:r>
            <a:endParaRPr lang="en-GB" sz="2400" b="1" dirty="0">
              <a:solidFill>
                <a:prstClr val="black"/>
              </a:solidFill>
            </a:endParaRPr>
          </a:p>
        </p:txBody>
      </p:sp>
    </p:spTree>
    <p:extLst>
      <p:ext uri="{BB962C8B-B14F-4D97-AF65-F5344CB8AC3E}">
        <p14:creationId xmlns:p14="http://schemas.microsoft.com/office/powerpoint/2010/main" val="3572008370"/>
      </p:ext>
    </p:extLst>
  </p:cSld>
  <p:clrMapOvr>
    <a:masterClrMapping/>
  </p:clrMapOvr>
  <p:transition spd="slow" advClick="0" advTm="1000"/>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0000" y="1016000"/>
            <a:ext cx="6483154" cy="354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itle 5"/>
          <p:cNvSpPr txBox="1">
            <a:spLocks/>
          </p:cNvSpPr>
          <p:nvPr/>
        </p:nvSpPr>
        <p:spPr>
          <a:xfrm>
            <a:off x="621447" y="388307"/>
            <a:ext cx="7908778" cy="676405"/>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GB" sz="2400" b="1" dirty="0" smtClean="0">
                <a:solidFill>
                  <a:prstClr val="black"/>
                </a:solidFill>
              </a:rPr>
              <a:t>Loan-to-income multiple </a:t>
            </a:r>
            <a:r>
              <a:rPr lang="en-GB" sz="2400" b="1" dirty="0">
                <a:solidFill>
                  <a:prstClr val="black"/>
                </a:solidFill>
              </a:rPr>
              <a:t>≥ </a:t>
            </a:r>
            <a:r>
              <a:rPr lang="en-GB" sz="2400" b="1" dirty="0" smtClean="0">
                <a:solidFill>
                  <a:prstClr val="black"/>
                </a:solidFill>
              </a:rPr>
              <a:t>4.5</a:t>
            </a:r>
            <a:endParaRPr lang="en-GB" sz="2400" b="1" dirty="0">
              <a:solidFill>
                <a:prstClr val="black"/>
              </a:solidFill>
            </a:endParaRPr>
          </a:p>
        </p:txBody>
      </p:sp>
    </p:spTree>
    <p:extLst>
      <p:ext uri="{BB962C8B-B14F-4D97-AF65-F5344CB8AC3E}">
        <p14:creationId xmlns:p14="http://schemas.microsoft.com/office/powerpoint/2010/main" val="3886966828"/>
      </p:ext>
    </p:extLst>
  </p:cSld>
  <p:clrMapOvr>
    <a:masterClrMapping/>
  </p:clrMapOvr>
  <p:transition spd="slow" advClick="0" advTm="1000"/>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0000" y="1016000"/>
            <a:ext cx="6483153" cy="354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itle 5"/>
          <p:cNvSpPr txBox="1">
            <a:spLocks/>
          </p:cNvSpPr>
          <p:nvPr/>
        </p:nvSpPr>
        <p:spPr>
          <a:xfrm>
            <a:off x="621447" y="388307"/>
            <a:ext cx="7908778" cy="676405"/>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GB" sz="2400" b="1" dirty="0" smtClean="0">
                <a:solidFill>
                  <a:prstClr val="black"/>
                </a:solidFill>
              </a:rPr>
              <a:t>Loan-to-income multiple </a:t>
            </a:r>
            <a:r>
              <a:rPr lang="en-GB" sz="2400" b="1" dirty="0">
                <a:solidFill>
                  <a:prstClr val="black"/>
                </a:solidFill>
              </a:rPr>
              <a:t>≥ </a:t>
            </a:r>
            <a:r>
              <a:rPr lang="en-GB" sz="2400" b="1" dirty="0" smtClean="0">
                <a:solidFill>
                  <a:prstClr val="black"/>
                </a:solidFill>
              </a:rPr>
              <a:t>4.5</a:t>
            </a:r>
            <a:endParaRPr lang="en-GB" sz="2400" b="1" dirty="0">
              <a:solidFill>
                <a:prstClr val="black"/>
              </a:solidFill>
            </a:endParaRPr>
          </a:p>
        </p:txBody>
      </p:sp>
    </p:spTree>
    <p:extLst>
      <p:ext uri="{BB962C8B-B14F-4D97-AF65-F5344CB8AC3E}">
        <p14:creationId xmlns:p14="http://schemas.microsoft.com/office/powerpoint/2010/main" val="1805784728"/>
      </p:ext>
    </p:extLst>
  </p:cSld>
  <p:clrMapOvr>
    <a:masterClrMapping/>
  </p:clrMapOvr>
  <p:transition spd="slow" advClick="0" advTm="1000"/>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0000" y="1016000"/>
            <a:ext cx="6483154" cy="354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itle 5"/>
          <p:cNvSpPr txBox="1">
            <a:spLocks/>
          </p:cNvSpPr>
          <p:nvPr/>
        </p:nvSpPr>
        <p:spPr>
          <a:xfrm>
            <a:off x="621447" y="388307"/>
            <a:ext cx="7908778" cy="676405"/>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GB" sz="2400" b="1" dirty="0" smtClean="0">
                <a:solidFill>
                  <a:prstClr val="black"/>
                </a:solidFill>
              </a:rPr>
              <a:t>Loan-to-income multiple </a:t>
            </a:r>
            <a:r>
              <a:rPr lang="en-GB" sz="2400" b="1" dirty="0">
                <a:solidFill>
                  <a:prstClr val="black"/>
                </a:solidFill>
              </a:rPr>
              <a:t>≥ </a:t>
            </a:r>
            <a:r>
              <a:rPr lang="en-GB" sz="2400" b="1" dirty="0" smtClean="0">
                <a:solidFill>
                  <a:prstClr val="black"/>
                </a:solidFill>
              </a:rPr>
              <a:t>4.5</a:t>
            </a:r>
            <a:endParaRPr lang="en-GB" sz="2400" b="1" dirty="0">
              <a:solidFill>
                <a:prstClr val="black"/>
              </a:solidFill>
            </a:endParaRPr>
          </a:p>
        </p:txBody>
      </p:sp>
    </p:spTree>
    <p:extLst>
      <p:ext uri="{BB962C8B-B14F-4D97-AF65-F5344CB8AC3E}">
        <p14:creationId xmlns:p14="http://schemas.microsoft.com/office/powerpoint/2010/main" val="1026012969"/>
      </p:ext>
    </p:extLst>
  </p:cSld>
  <p:clrMapOvr>
    <a:masterClrMapping/>
  </p:clrMapOvr>
  <p:transition spd="slow" advClick="0" advTm="1000"/>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0000" y="1016000"/>
            <a:ext cx="6483154" cy="354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itle 5"/>
          <p:cNvSpPr txBox="1">
            <a:spLocks/>
          </p:cNvSpPr>
          <p:nvPr/>
        </p:nvSpPr>
        <p:spPr>
          <a:xfrm>
            <a:off x="621447" y="388307"/>
            <a:ext cx="7908778" cy="676405"/>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GB" sz="2400" b="1" dirty="0" smtClean="0">
                <a:solidFill>
                  <a:prstClr val="black"/>
                </a:solidFill>
              </a:rPr>
              <a:t>Loan-to-income multiple </a:t>
            </a:r>
            <a:r>
              <a:rPr lang="en-GB" sz="2400" b="1" dirty="0">
                <a:solidFill>
                  <a:prstClr val="black"/>
                </a:solidFill>
              </a:rPr>
              <a:t>≥ </a:t>
            </a:r>
            <a:r>
              <a:rPr lang="en-GB" sz="2400" b="1" dirty="0" smtClean="0">
                <a:solidFill>
                  <a:prstClr val="black"/>
                </a:solidFill>
              </a:rPr>
              <a:t>4.5</a:t>
            </a:r>
            <a:endParaRPr lang="en-GB" sz="2400" b="1" dirty="0">
              <a:solidFill>
                <a:prstClr val="black"/>
              </a:solidFill>
            </a:endParaRPr>
          </a:p>
        </p:txBody>
      </p:sp>
    </p:spTree>
    <p:extLst>
      <p:ext uri="{BB962C8B-B14F-4D97-AF65-F5344CB8AC3E}">
        <p14:creationId xmlns:p14="http://schemas.microsoft.com/office/powerpoint/2010/main" val="1451286785"/>
      </p:ext>
    </p:extLst>
  </p:cSld>
  <p:clrMapOvr>
    <a:masterClrMapping/>
  </p:clrMapOvr>
  <p:transition spd="slow" advClick="0"/>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135858" y="4422697"/>
            <a:ext cx="7162800" cy="461665"/>
          </a:xfrm>
          <a:prstGeom prst="rect">
            <a:avLst/>
          </a:prstGeom>
          <a:noFill/>
        </p:spPr>
        <p:txBody>
          <a:bodyPr wrap="square" rtlCol="0">
            <a:spAutoFit/>
          </a:bodyPr>
          <a:lstStyle/>
          <a:p>
            <a:pPr algn="l">
              <a:buFontTx/>
              <a:buNone/>
            </a:pPr>
            <a:r>
              <a:rPr lang="en-US" sz="800" dirty="0" smtClean="0">
                <a:solidFill>
                  <a:prstClr val="black"/>
                </a:solidFill>
              </a:rPr>
              <a:t>Source: </a:t>
            </a:r>
            <a:r>
              <a:rPr lang="en-GB" sz="800" dirty="0">
                <a:solidFill>
                  <a:prstClr val="black"/>
                </a:solidFill>
              </a:rPr>
              <a:t>Rickard </a:t>
            </a:r>
            <a:r>
              <a:rPr lang="en-GB" sz="800" dirty="0" smtClean="0">
                <a:solidFill>
                  <a:prstClr val="black"/>
                </a:solidFill>
              </a:rPr>
              <a:t>Nyman, </a:t>
            </a:r>
            <a:r>
              <a:rPr lang="en-GB" sz="800" dirty="0">
                <a:solidFill>
                  <a:prstClr val="black"/>
                </a:solidFill>
              </a:rPr>
              <a:t>David </a:t>
            </a:r>
            <a:r>
              <a:rPr lang="en-GB" sz="800" dirty="0" smtClean="0">
                <a:solidFill>
                  <a:prstClr val="black"/>
                </a:solidFill>
              </a:rPr>
              <a:t>Gregory, </a:t>
            </a:r>
            <a:r>
              <a:rPr lang="en-GB" sz="800" dirty="0">
                <a:solidFill>
                  <a:prstClr val="black"/>
                </a:solidFill>
              </a:rPr>
              <a:t>Sujit </a:t>
            </a:r>
            <a:r>
              <a:rPr lang="en-GB" sz="800" dirty="0" smtClean="0">
                <a:solidFill>
                  <a:prstClr val="black"/>
                </a:solidFill>
              </a:rPr>
              <a:t>Kapadia, </a:t>
            </a:r>
            <a:r>
              <a:rPr lang="en-GB" sz="800" dirty="0">
                <a:solidFill>
                  <a:prstClr val="black"/>
                </a:solidFill>
              </a:rPr>
              <a:t>Robert </a:t>
            </a:r>
            <a:r>
              <a:rPr lang="en-GB" sz="800" dirty="0" smtClean="0">
                <a:solidFill>
                  <a:prstClr val="black"/>
                </a:solidFill>
              </a:rPr>
              <a:t>Smith, </a:t>
            </a:r>
            <a:r>
              <a:rPr lang="en-GB" sz="800" dirty="0">
                <a:solidFill>
                  <a:prstClr val="black"/>
                </a:solidFill>
              </a:rPr>
              <a:t>David </a:t>
            </a:r>
            <a:r>
              <a:rPr lang="en-GB" sz="800" dirty="0" smtClean="0">
                <a:solidFill>
                  <a:prstClr val="black"/>
                </a:solidFill>
              </a:rPr>
              <a:t>Tuckett and </a:t>
            </a:r>
            <a:r>
              <a:rPr lang="en-GB" sz="800" dirty="0">
                <a:solidFill>
                  <a:prstClr val="black"/>
                </a:solidFill>
              </a:rPr>
              <a:t>Paul </a:t>
            </a:r>
            <a:r>
              <a:rPr lang="en-GB" sz="800" dirty="0" err="1">
                <a:solidFill>
                  <a:prstClr val="black"/>
                </a:solidFill>
              </a:rPr>
              <a:t>Ormerod</a:t>
            </a:r>
            <a:r>
              <a:rPr lang="en-GB" sz="800" dirty="0">
                <a:solidFill>
                  <a:prstClr val="black"/>
                </a:solidFill>
              </a:rPr>
              <a:t> </a:t>
            </a:r>
            <a:r>
              <a:rPr lang="en-US" sz="800" dirty="0" smtClean="0">
                <a:solidFill>
                  <a:prstClr val="black"/>
                </a:solidFill>
              </a:rPr>
              <a:t>(</a:t>
            </a:r>
            <a:r>
              <a:rPr lang="en-US" sz="800" i="1" dirty="0" smtClean="0">
                <a:solidFill>
                  <a:prstClr val="black"/>
                </a:solidFill>
              </a:rPr>
              <a:t>forthcoming</a:t>
            </a:r>
            <a:r>
              <a:rPr lang="en-US" sz="800" dirty="0" smtClean="0">
                <a:solidFill>
                  <a:prstClr val="black"/>
                </a:solidFill>
              </a:rPr>
              <a:t>). Notes: Bank Reports are the relative sentiment score (balance between excitement and anxiety) of the Bank’s market commentary </a:t>
            </a:r>
            <a:r>
              <a:rPr lang="en-US" sz="800" dirty="0" err="1" smtClean="0">
                <a:solidFill>
                  <a:prstClr val="black"/>
                </a:solidFill>
              </a:rPr>
              <a:t>summarising</a:t>
            </a:r>
            <a:r>
              <a:rPr lang="en-US" sz="800" dirty="0" smtClean="0">
                <a:solidFill>
                  <a:prstClr val="black"/>
                </a:solidFill>
              </a:rPr>
              <a:t> market moods. VIX is an index of the implied volatility of S&amp;P 500 index options over the upcoming 30-day period, and is mean-variance adjusted to fit on the same scale. </a:t>
            </a:r>
            <a:endParaRPr lang="en-GB" sz="800" dirty="0">
              <a:solidFill>
                <a:srgbClr val="FF0000"/>
              </a:solidFill>
            </a:endParaRPr>
          </a:p>
        </p:txBody>
      </p:sp>
      <p:graphicFrame>
        <p:nvGraphicFramePr>
          <p:cNvPr id="10" name="Chart 9"/>
          <p:cNvGraphicFramePr>
            <a:graphicFrameLocks/>
          </p:cNvGraphicFramePr>
          <p:nvPr>
            <p:extLst>
              <p:ext uri="{D42A27DB-BD31-4B8C-83A1-F6EECF244321}">
                <p14:modId xmlns:p14="http://schemas.microsoft.com/office/powerpoint/2010/main" val="2762398340"/>
              </p:ext>
            </p:extLst>
          </p:nvPr>
        </p:nvGraphicFramePr>
        <p:xfrm>
          <a:off x="1019175" y="1533524"/>
          <a:ext cx="7027545" cy="2612693"/>
        </p:xfrm>
        <a:graphic>
          <a:graphicData uri="http://schemas.openxmlformats.org/drawingml/2006/chart">
            <c:chart xmlns:c="http://schemas.openxmlformats.org/drawingml/2006/chart" xmlns:r="http://schemas.openxmlformats.org/officeDocument/2006/relationships" r:id="rId2"/>
          </a:graphicData>
        </a:graphic>
      </p:graphicFrame>
      <p:sp>
        <p:nvSpPr>
          <p:cNvPr id="8" name="Title 5"/>
          <p:cNvSpPr txBox="1">
            <a:spLocks/>
          </p:cNvSpPr>
          <p:nvPr/>
        </p:nvSpPr>
        <p:spPr>
          <a:xfrm>
            <a:off x="621447" y="388307"/>
            <a:ext cx="7908778" cy="676405"/>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GB" sz="2400" b="1" dirty="0" smtClean="0">
                <a:solidFill>
                  <a:prstClr val="black"/>
                </a:solidFill>
              </a:rPr>
              <a:t>Financial Market Sentiment</a:t>
            </a:r>
            <a:endParaRPr lang="en-GB" sz="2400" b="1" dirty="0">
              <a:solidFill>
                <a:prstClr val="black"/>
              </a:solidFill>
            </a:endParaRPr>
          </a:p>
        </p:txBody>
      </p:sp>
      <p:sp>
        <p:nvSpPr>
          <p:cNvPr id="2" name="Rectangle 1"/>
          <p:cNvSpPr/>
          <p:nvPr/>
        </p:nvSpPr>
        <p:spPr>
          <a:xfrm>
            <a:off x="2697095" y="1559558"/>
            <a:ext cx="776087" cy="238506"/>
          </a:xfrm>
          <a:prstGeom prst="rect">
            <a:avLst/>
          </a:prstGeom>
          <a:solidFill>
            <a:schemeClr val="bg1"/>
          </a:solid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l">
              <a:buFontTx/>
              <a:buNone/>
            </a:pPr>
            <a:endParaRPr lang="en-GB" sz="1200" dirty="0">
              <a:solidFill>
                <a:prstClr val="black"/>
              </a:solidFill>
            </a:endParaRPr>
          </a:p>
        </p:txBody>
      </p:sp>
      <p:sp>
        <p:nvSpPr>
          <p:cNvPr id="4" name="TextBox 3"/>
          <p:cNvSpPr txBox="1"/>
          <p:nvPr/>
        </p:nvSpPr>
        <p:spPr>
          <a:xfrm>
            <a:off x="6914535" y="1540311"/>
            <a:ext cx="585417" cy="276999"/>
          </a:xfrm>
          <a:prstGeom prst="rect">
            <a:avLst/>
          </a:prstGeom>
          <a:noFill/>
        </p:spPr>
        <p:txBody>
          <a:bodyPr wrap="none" rtlCol="0">
            <a:spAutoFit/>
          </a:bodyPr>
          <a:lstStyle/>
          <a:p>
            <a:pPr>
              <a:buFontTx/>
              <a:buNone/>
            </a:pPr>
            <a:r>
              <a:rPr lang="en-GB" sz="1200" dirty="0" smtClean="0">
                <a:solidFill>
                  <a:prstClr val="black"/>
                </a:solidFill>
              </a:rPr>
              <a:t>Score</a:t>
            </a:r>
            <a:endParaRPr lang="en-GB" sz="1200" dirty="0">
              <a:solidFill>
                <a:prstClr val="black"/>
              </a:solidFill>
            </a:endParaRPr>
          </a:p>
        </p:txBody>
      </p:sp>
      <p:cxnSp>
        <p:nvCxnSpPr>
          <p:cNvPr id="9" name="Straight Arrow Connector 8"/>
          <p:cNvCxnSpPr/>
          <p:nvPr/>
        </p:nvCxnSpPr>
        <p:spPr>
          <a:xfrm flipV="1">
            <a:off x="8368885" y="1678811"/>
            <a:ext cx="0" cy="576302"/>
          </a:xfrm>
          <a:prstGeom prst="straightConnector1">
            <a:avLst/>
          </a:prstGeom>
          <a:ln w="25400">
            <a:tailEnd type="arrow"/>
          </a:ln>
        </p:spPr>
        <p:style>
          <a:lnRef idx="1">
            <a:schemeClr val="dk1"/>
          </a:lnRef>
          <a:fillRef idx="0">
            <a:schemeClr val="dk1"/>
          </a:fillRef>
          <a:effectRef idx="0">
            <a:schemeClr val="dk1"/>
          </a:effectRef>
          <a:fontRef idx="minor">
            <a:schemeClr val="tx1"/>
          </a:fontRef>
        </p:style>
      </p:cxnSp>
      <p:sp>
        <p:nvSpPr>
          <p:cNvPr id="14" name="TextBox 13"/>
          <p:cNvSpPr txBox="1"/>
          <p:nvPr/>
        </p:nvSpPr>
        <p:spPr>
          <a:xfrm>
            <a:off x="8028882" y="2351313"/>
            <a:ext cx="688009" cy="276999"/>
          </a:xfrm>
          <a:prstGeom prst="rect">
            <a:avLst/>
          </a:prstGeom>
          <a:noFill/>
        </p:spPr>
        <p:txBody>
          <a:bodyPr wrap="none" rtlCol="0">
            <a:spAutoFit/>
          </a:bodyPr>
          <a:lstStyle/>
          <a:p>
            <a:pPr>
              <a:buFontTx/>
              <a:buNone/>
            </a:pPr>
            <a:r>
              <a:rPr lang="en-GB" sz="1200" dirty="0" smtClean="0">
                <a:solidFill>
                  <a:prstClr val="black"/>
                </a:solidFill>
              </a:rPr>
              <a:t>Anxiety</a:t>
            </a:r>
            <a:endParaRPr lang="en-GB" sz="1200" dirty="0">
              <a:solidFill>
                <a:prstClr val="black"/>
              </a:solidFill>
            </a:endParaRPr>
          </a:p>
        </p:txBody>
      </p:sp>
      <p:sp>
        <p:nvSpPr>
          <p:cNvPr id="17" name="TextBox 16"/>
          <p:cNvSpPr txBox="1"/>
          <p:nvPr/>
        </p:nvSpPr>
        <p:spPr>
          <a:xfrm>
            <a:off x="7904645" y="2955045"/>
            <a:ext cx="944489" cy="276999"/>
          </a:xfrm>
          <a:prstGeom prst="rect">
            <a:avLst/>
          </a:prstGeom>
          <a:noFill/>
        </p:spPr>
        <p:txBody>
          <a:bodyPr wrap="none" rtlCol="0">
            <a:spAutoFit/>
          </a:bodyPr>
          <a:lstStyle/>
          <a:p>
            <a:pPr>
              <a:buFontTx/>
              <a:buNone/>
            </a:pPr>
            <a:r>
              <a:rPr lang="en-GB" sz="1200" dirty="0" smtClean="0">
                <a:solidFill>
                  <a:prstClr val="black"/>
                </a:solidFill>
              </a:rPr>
              <a:t>Excitement</a:t>
            </a:r>
            <a:endParaRPr lang="en-GB" sz="1200" dirty="0">
              <a:solidFill>
                <a:prstClr val="black"/>
              </a:solidFill>
            </a:endParaRPr>
          </a:p>
        </p:txBody>
      </p:sp>
      <p:cxnSp>
        <p:nvCxnSpPr>
          <p:cNvPr id="19" name="Straight Arrow Connector 18"/>
          <p:cNvCxnSpPr/>
          <p:nvPr/>
        </p:nvCxnSpPr>
        <p:spPr>
          <a:xfrm flipV="1">
            <a:off x="8368577" y="3232044"/>
            <a:ext cx="0" cy="576302"/>
          </a:xfrm>
          <a:prstGeom prst="straightConnector1">
            <a:avLst/>
          </a:prstGeom>
          <a:ln w="25400">
            <a:headEnd type="arrow"/>
            <a:tailEnd type="none"/>
          </a:ln>
        </p:spPr>
        <p:style>
          <a:lnRef idx="1">
            <a:schemeClr val="dk1"/>
          </a:lnRef>
          <a:fillRef idx="0">
            <a:schemeClr val="dk1"/>
          </a:fillRef>
          <a:effectRef idx="0">
            <a:schemeClr val="dk1"/>
          </a:effectRef>
          <a:fontRef idx="minor">
            <a:schemeClr val="tx1"/>
          </a:fontRef>
        </p:style>
      </p:cxnSp>
      <p:sp>
        <p:nvSpPr>
          <p:cNvPr id="11" name="TextBox 10"/>
          <p:cNvSpPr txBox="1"/>
          <p:nvPr/>
        </p:nvSpPr>
        <p:spPr>
          <a:xfrm>
            <a:off x="6360753" y="4725512"/>
            <a:ext cx="2229267" cy="246221"/>
          </a:xfrm>
          <a:prstGeom prst="rect">
            <a:avLst/>
          </a:prstGeom>
          <a:noFill/>
        </p:spPr>
        <p:txBody>
          <a:bodyPr wrap="square" rtlCol="0">
            <a:spAutoFit/>
          </a:bodyPr>
          <a:lstStyle/>
          <a:p>
            <a:pPr algn="r">
              <a:buFontTx/>
              <a:buNone/>
            </a:pPr>
            <a:r>
              <a:rPr lang="en-GB" sz="1000" dirty="0" smtClean="0">
                <a:solidFill>
                  <a:prstClr val="black"/>
                </a:solidFill>
              </a:rPr>
              <a:t>47</a:t>
            </a:r>
            <a:endParaRPr lang="en-GB" sz="1000" dirty="0">
              <a:solidFill>
                <a:prstClr val="black"/>
              </a:solidFill>
            </a:endParaRPr>
          </a:p>
        </p:txBody>
      </p:sp>
    </p:spTree>
    <p:extLst>
      <p:ext uri="{BB962C8B-B14F-4D97-AF65-F5344CB8AC3E}">
        <p14:creationId xmlns:p14="http://schemas.microsoft.com/office/powerpoint/2010/main" val="3780902716"/>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683879" y="4485240"/>
            <a:ext cx="7952975" cy="461665"/>
          </a:xfrm>
          <a:prstGeom prst="rect">
            <a:avLst/>
          </a:prstGeom>
        </p:spPr>
        <p:txBody>
          <a:bodyPr wrap="square">
            <a:spAutoFit/>
          </a:bodyPr>
          <a:lstStyle/>
          <a:p>
            <a:pPr algn="l">
              <a:buFontTx/>
              <a:buNone/>
            </a:pPr>
            <a:r>
              <a:rPr lang="en-GB" sz="800" dirty="0" smtClean="0">
                <a:solidFill>
                  <a:prstClr val="black"/>
                </a:solidFill>
              </a:rPr>
              <a:t>Notes</a:t>
            </a:r>
            <a:r>
              <a:rPr lang="en-GB" sz="800" dirty="0">
                <a:solidFill>
                  <a:prstClr val="black"/>
                </a:solidFill>
              </a:rPr>
              <a:t>: This chart shows the estimated allocation of each month’s MPC minutes to a topic which we label "banking". The words used most frequently in the topic are bank(s)/banking/banker(s), credit(s), financial/finance, market(s), asset(s), condition(s), money and lend(s)/lending/lender. </a:t>
            </a:r>
            <a:r>
              <a:rPr lang="en-GB" sz="800" dirty="0" smtClean="0">
                <a:solidFill>
                  <a:prstClr val="black"/>
                </a:solidFill>
              </a:rPr>
              <a:t>See </a:t>
            </a:r>
            <a:r>
              <a:rPr lang="en-US" sz="800" dirty="0">
                <a:solidFill>
                  <a:prstClr val="black"/>
                </a:solidFill>
                <a:hlinkClick r:id="rId2"/>
              </a:rPr>
              <a:t>Hansen, S, McMahon, S, and </a:t>
            </a:r>
            <a:r>
              <a:rPr lang="en-US" sz="800" dirty="0" err="1">
                <a:solidFill>
                  <a:prstClr val="black"/>
                </a:solidFill>
                <a:hlinkClick r:id="rId2"/>
              </a:rPr>
              <a:t>Prat</a:t>
            </a:r>
            <a:r>
              <a:rPr lang="en-US" sz="800" dirty="0">
                <a:solidFill>
                  <a:prstClr val="black"/>
                </a:solidFill>
                <a:hlinkClick r:id="rId2"/>
              </a:rPr>
              <a:t>, A (2014</a:t>
            </a:r>
            <a:r>
              <a:rPr lang="en-US" sz="800" dirty="0" smtClean="0">
                <a:solidFill>
                  <a:prstClr val="black"/>
                </a:solidFill>
                <a:hlinkClick r:id="rId2"/>
              </a:rPr>
              <a:t>)</a:t>
            </a:r>
            <a:r>
              <a:rPr lang="en-US" sz="800" dirty="0" smtClean="0">
                <a:solidFill>
                  <a:prstClr val="black"/>
                </a:solidFill>
              </a:rPr>
              <a:t> and </a:t>
            </a:r>
            <a:r>
              <a:rPr lang="en-US" sz="800" dirty="0" smtClean="0">
                <a:solidFill>
                  <a:prstClr val="black"/>
                </a:solidFill>
                <a:hlinkClick r:id="rId3"/>
              </a:rPr>
              <a:t>Haldane (2014)</a:t>
            </a:r>
            <a:r>
              <a:rPr lang="en-US" sz="800" dirty="0">
                <a:solidFill>
                  <a:prstClr val="black"/>
                </a:solidFill>
              </a:rPr>
              <a:t> </a:t>
            </a:r>
            <a:r>
              <a:rPr lang="en-US" sz="800" dirty="0" smtClean="0">
                <a:solidFill>
                  <a:prstClr val="black"/>
                </a:solidFill>
              </a:rPr>
              <a:t>for further details.</a:t>
            </a:r>
            <a:endParaRPr lang="en-GB" sz="800" dirty="0">
              <a:solidFill>
                <a:prstClr val="black"/>
              </a:solidFill>
            </a:endParaRPr>
          </a:p>
        </p:txBody>
      </p:sp>
      <p:graphicFrame>
        <p:nvGraphicFramePr>
          <p:cNvPr id="7" name="Chart 6"/>
          <p:cNvGraphicFramePr>
            <a:graphicFrameLocks noGrp="1"/>
          </p:cNvGraphicFramePr>
          <p:nvPr>
            <p:extLst>
              <p:ext uri="{D42A27DB-BD31-4B8C-83A1-F6EECF244321}">
                <p14:modId xmlns:p14="http://schemas.microsoft.com/office/powerpoint/2010/main" val="1965004718"/>
              </p:ext>
            </p:extLst>
          </p:nvPr>
        </p:nvGraphicFramePr>
        <p:xfrm>
          <a:off x="630568" y="1398495"/>
          <a:ext cx="7938000" cy="2886108"/>
        </p:xfrm>
        <a:graphic>
          <a:graphicData uri="http://schemas.openxmlformats.org/drawingml/2006/chart">
            <c:chart xmlns:c="http://schemas.openxmlformats.org/drawingml/2006/chart" xmlns:r="http://schemas.openxmlformats.org/officeDocument/2006/relationships" r:id="rId4"/>
          </a:graphicData>
        </a:graphic>
      </p:graphicFrame>
      <p:sp>
        <p:nvSpPr>
          <p:cNvPr id="10" name="Title 5"/>
          <p:cNvSpPr txBox="1">
            <a:spLocks/>
          </p:cNvSpPr>
          <p:nvPr/>
        </p:nvSpPr>
        <p:spPr>
          <a:xfrm>
            <a:off x="621447" y="388307"/>
            <a:ext cx="7908778" cy="676405"/>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GB" sz="2400" b="1" dirty="0" smtClean="0">
                <a:solidFill>
                  <a:prstClr val="black"/>
                </a:solidFill>
              </a:rPr>
              <a:t>MPC Sentiment</a:t>
            </a:r>
            <a:endParaRPr lang="en-GB" sz="2400" b="1" dirty="0">
              <a:solidFill>
                <a:prstClr val="black"/>
              </a:solidFill>
            </a:endParaRPr>
          </a:p>
        </p:txBody>
      </p:sp>
      <p:sp>
        <p:nvSpPr>
          <p:cNvPr id="13" name="Rectangle 12"/>
          <p:cNvSpPr/>
          <p:nvPr/>
        </p:nvSpPr>
        <p:spPr>
          <a:xfrm>
            <a:off x="2279368" y="1122583"/>
            <a:ext cx="4572000" cy="276999"/>
          </a:xfrm>
          <a:prstGeom prst="rect">
            <a:avLst/>
          </a:prstGeom>
        </p:spPr>
        <p:txBody>
          <a:bodyPr>
            <a:spAutoFit/>
          </a:bodyPr>
          <a:lstStyle/>
          <a:p>
            <a:pPr>
              <a:buFontTx/>
              <a:buNone/>
            </a:pPr>
            <a:r>
              <a:rPr lang="en-GB" sz="1200" b="1" dirty="0" smtClean="0">
                <a:solidFill>
                  <a:prstClr val="black"/>
                </a:solidFill>
              </a:rPr>
              <a:t>‘Banking’ in MPC Minutes</a:t>
            </a:r>
            <a:endParaRPr lang="en-GB" sz="1200" b="1" i="1" dirty="0">
              <a:solidFill>
                <a:prstClr val="black"/>
              </a:solidFill>
            </a:endParaRPr>
          </a:p>
        </p:txBody>
      </p:sp>
      <p:sp>
        <p:nvSpPr>
          <p:cNvPr id="8" name="TextBox 7"/>
          <p:cNvSpPr txBox="1"/>
          <p:nvPr/>
        </p:nvSpPr>
        <p:spPr>
          <a:xfrm>
            <a:off x="6360753" y="4725512"/>
            <a:ext cx="2229267" cy="246221"/>
          </a:xfrm>
          <a:prstGeom prst="rect">
            <a:avLst/>
          </a:prstGeom>
          <a:noFill/>
        </p:spPr>
        <p:txBody>
          <a:bodyPr wrap="square" rtlCol="0">
            <a:spAutoFit/>
          </a:bodyPr>
          <a:lstStyle/>
          <a:p>
            <a:pPr algn="r">
              <a:buFontTx/>
              <a:buNone/>
            </a:pPr>
            <a:r>
              <a:rPr lang="en-GB" sz="1000" dirty="0" smtClean="0">
                <a:solidFill>
                  <a:prstClr val="black"/>
                </a:solidFill>
              </a:rPr>
              <a:t>48</a:t>
            </a:r>
            <a:endParaRPr lang="en-GB" sz="1000" dirty="0">
              <a:solidFill>
                <a:prstClr val="black"/>
              </a:solidFill>
            </a:endParaRPr>
          </a:p>
        </p:txBody>
      </p:sp>
      <p:sp>
        <p:nvSpPr>
          <p:cNvPr id="4" name="Slide Number Placeholder 3"/>
          <p:cNvSpPr>
            <a:spLocks noGrp="1"/>
          </p:cNvSpPr>
          <p:nvPr>
            <p:ph type="sldNum" sz="quarter" idx="12"/>
          </p:nvPr>
        </p:nvSpPr>
        <p:spPr/>
        <p:txBody>
          <a:bodyPr/>
          <a:lstStyle/>
          <a:p>
            <a:fld id="{A9EC7F5D-3F6E-AF4C-BDFC-068DDDCC66F5}" type="slidenum">
              <a:rPr lang="en-US" smtClean="0">
                <a:solidFill>
                  <a:prstClr val="black">
                    <a:tint val="75000"/>
                  </a:prstClr>
                </a:solidFill>
              </a:rPr>
              <a:pPr/>
              <a:t>58</a:t>
            </a:fld>
            <a:endParaRPr lang="en-US">
              <a:solidFill>
                <a:prstClr val="black">
                  <a:tint val="75000"/>
                </a:prstClr>
              </a:solidFill>
            </a:endParaRPr>
          </a:p>
        </p:txBody>
      </p:sp>
    </p:spTree>
    <p:extLst>
      <p:ext uri="{BB962C8B-B14F-4D97-AF65-F5344CB8AC3E}">
        <p14:creationId xmlns:p14="http://schemas.microsoft.com/office/powerpoint/2010/main" val="3263451495"/>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4"/>
          <p:cNvPicPr>
            <a:picLocks/>
          </p:cNvPicPr>
          <p:nvPr/>
        </p:nvPicPr>
        <p:blipFill>
          <a:blip r:embed="rId2">
            <a:extLst>
              <a:ext uri="{28A0092B-C50C-407E-A947-70E740481C1C}">
                <a14:useLocalDpi xmlns:a14="http://schemas.microsoft.com/office/drawing/2010/main" val="0"/>
              </a:ext>
            </a:extLst>
          </a:blip>
          <a:srcRect/>
          <a:stretch>
            <a:fillRect/>
          </a:stretch>
        </p:blipFill>
        <p:spPr bwMode="auto">
          <a:xfrm>
            <a:off x="1892806" y="1250564"/>
            <a:ext cx="4784942" cy="3433251"/>
          </a:xfrm>
          <a:prstGeom prst="rect">
            <a:avLst/>
          </a:prstGeom>
          <a:noFill/>
          <a:ln>
            <a:noFill/>
          </a:ln>
        </p:spPr>
      </p:pic>
      <p:sp>
        <p:nvSpPr>
          <p:cNvPr id="12" name="Rectangle 11"/>
          <p:cNvSpPr/>
          <p:nvPr/>
        </p:nvSpPr>
        <p:spPr>
          <a:xfrm>
            <a:off x="621447" y="1087725"/>
            <a:ext cx="7770991" cy="276999"/>
          </a:xfrm>
          <a:prstGeom prst="rect">
            <a:avLst/>
          </a:prstGeom>
        </p:spPr>
        <p:txBody>
          <a:bodyPr wrap="square">
            <a:spAutoFit/>
          </a:bodyPr>
          <a:lstStyle/>
          <a:p>
            <a:pPr>
              <a:buFontTx/>
              <a:buNone/>
            </a:pPr>
            <a:r>
              <a:rPr lang="en-GB" sz="1200" b="1" dirty="0" smtClean="0">
                <a:solidFill>
                  <a:prstClr val="black"/>
                </a:solidFill>
              </a:rPr>
              <a:t>Strength of common factor in UK, US and German </a:t>
            </a:r>
            <a:r>
              <a:rPr lang="en-GB" sz="1200" b="1" u="sng" dirty="0" smtClean="0">
                <a:solidFill>
                  <a:prstClr val="black"/>
                </a:solidFill>
              </a:rPr>
              <a:t>spot yields </a:t>
            </a:r>
            <a:r>
              <a:rPr lang="en-GB" sz="1200" b="1" dirty="0" smtClean="0">
                <a:solidFill>
                  <a:prstClr val="black"/>
                </a:solidFill>
              </a:rPr>
              <a:t>at different maturities</a:t>
            </a:r>
            <a:endParaRPr lang="en-GB" sz="1200" dirty="0">
              <a:solidFill>
                <a:prstClr val="black"/>
              </a:solidFill>
            </a:endParaRPr>
          </a:p>
        </p:txBody>
      </p:sp>
      <p:sp>
        <p:nvSpPr>
          <p:cNvPr id="14" name="Rectangle 13"/>
          <p:cNvSpPr/>
          <p:nvPr/>
        </p:nvSpPr>
        <p:spPr>
          <a:xfrm>
            <a:off x="1243013" y="4579422"/>
            <a:ext cx="7418386" cy="338554"/>
          </a:xfrm>
          <a:prstGeom prst="rect">
            <a:avLst/>
          </a:prstGeom>
        </p:spPr>
        <p:txBody>
          <a:bodyPr wrap="square">
            <a:spAutoFit/>
          </a:bodyPr>
          <a:lstStyle/>
          <a:p>
            <a:pPr algn="l">
              <a:buFontTx/>
              <a:buNone/>
            </a:pPr>
            <a:r>
              <a:rPr lang="en-GB" sz="800" dirty="0">
                <a:solidFill>
                  <a:prstClr val="black"/>
                </a:solidFill>
              </a:rPr>
              <a:t>Source: Bloomberg and Bank calculations. </a:t>
            </a:r>
            <a:r>
              <a:rPr lang="en-GB" sz="800" dirty="0" smtClean="0">
                <a:solidFill>
                  <a:prstClr val="black"/>
                </a:solidFill>
              </a:rPr>
              <a:t> Notes: Each </a:t>
            </a:r>
            <a:r>
              <a:rPr lang="en-GB" sz="800" dirty="0">
                <a:solidFill>
                  <a:prstClr val="black"/>
                </a:solidFill>
              </a:rPr>
              <a:t>cell shows the </a:t>
            </a:r>
            <a:r>
              <a:rPr lang="en-GB" sz="800" dirty="0" smtClean="0">
                <a:solidFill>
                  <a:prstClr val="black"/>
                </a:solidFill>
              </a:rPr>
              <a:t>proportion of </a:t>
            </a:r>
            <a:r>
              <a:rPr lang="en-GB" sz="800" dirty="0">
                <a:solidFill>
                  <a:prstClr val="black"/>
                </a:solidFill>
              </a:rPr>
              <a:t>the variation of weekly changes in UK, US and German interest rates over the past two years explained by the first principal component over those two years</a:t>
            </a:r>
            <a:r>
              <a:rPr lang="en-GB" sz="800" dirty="0" smtClean="0">
                <a:solidFill>
                  <a:prstClr val="black"/>
                </a:solidFill>
              </a:rPr>
              <a:t>. See </a:t>
            </a:r>
            <a:r>
              <a:rPr lang="en-GB" sz="800" dirty="0" smtClean="0">
                <a:solidFill>
                  <a:prstClr val="black"/>
                </a:solidFill>
                <a:hlinkClick r:id="rId3"/>
              </a:rPr>
              <a:t>Haldane (2014)</a:t>
            </a:r>
            <a:r>
              <a:rPr lang="en-GB" sz="800" dirty="0" smtClean="0">
                <a:solidFill>
                  <a:prstClr val="black"/>
                </a:solidFill>
              </a:rPr>
              <a:t> for further details.</a:t>
            </a:r>
            <a:endParaRPr lang="en-GB" sz="800" dirty="0">
              <a:solidFill>
                <a:prstClr val="black"/>
              </a:solidFill>
            </a:endParaRPr>
          </a:p>
        </p:txBody>
      </p:sp>
      <p:sp>
        <p:nvSpPr>
          <p:cNvPr id="17" name="Title 5"/>
          <p:cNvSpPr txBox="1">
            <a:spLocks/>
          </p:cNvSpPr>
          <p:nvPr/>
        </p:nvSpPr>
        <p:spPr>
          <a:xfrm>
            <a:off x="621447" y="388307"/>
            <a:ext cx="7908778" cy="676405"/>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GB" sz="2400" b="1" dirty="0" smtClean="0">
                <a:solidFill>
                  <a:prstClr val="black"/>
                </a:solidFill>
              </a:rPr>
              <a:t>Monetary Policy Correlations?</a:t>
            </a:r>
            <a:endParaRPr lang="en-GB" sz="2400" b="1" dirty="0">
              <a:solidFill>
                <a:prstClr val="black"/>
              </a:solidFill>
            </a:endParaRPr>
          </a:p>
        </p:txBody>
      </p:sp>
      <p:sp>
        <p:nvSpPr>
          <p:cNvPr id="6" name="TextBox 5"/>
          <p:cNvSpPr txBox="1"/>
          <p:nvPr/>
        </p:nvSpPr>
        <p:spPr>
          <a:xfrm>
            <a:off x="6701150" y="4822316"/>
            <a:ext cx="2229267" cy="246221"/>
          </a:xfrm>
          <a:prstGeom prst="rect">
            <a:avLst/>
          </a:prstGeom>
          <a:noFill/>
        </p:spPr>
        <p:txBody>
          <a:bodyPr wrap="square" rtlCol="0">
            <a:spAutoFit/>
          </a:bodyPr>
          <a:lstStyle/>
          <a:p>
            <a:pPr algn="r">
              <a:buFontTx/>
              <a:buNone/>
            </a:pPr>
            <a:r>
              <a:rPr lang="en-GB" sz="1000" dirty="0" smtClean="0">
                <a:solidFill>
                  <a:prstClr val="black"/>
                </a:solidFill>
              </a:rPr>
              <a:t>49</a:t>
            </a:r>
            <a:endParaRPr lang="en-GB" sz="1000" dirty="0">
              <a:solidFill>
                <a:prstClr val="black"/>
              </a:solidFill>
            </a:endParaRPr>
          </a:p>
        </p:txBody>
      </p:sp>
      <p:pic>
        <p:nvPicPr>
          <p:cNvPr id="7" name="Picture 6" descr="cid:image001.png@01CFF2B5.577BD790"/>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6407735" y="2877135"/>
            <a:ext cx="2403763" cy="367787"/>
          </a:xfrm>
          <a:prstGeom prst="rect">
            <a:avLst/>
          </a:prstGeom>
          <a:noFill/>
          <a:ln>
            <a:noFill/>
          </a:ln>
        </p:spPr>
      </p:pic>
      <p:sp>
        <p:nvSpPr>
          <p:cNvPr id="3" name="Rectangle 2"/>
          <p:cNvSpPr/>
          <p:nvPr/>
        </p:nvSpPr>
        <p:spPr>
          <a:xfrm>
            <a:off x="6574853" y="2261582"/>
            <a:ext cx="2107799" cy="615553"/>
          </a:xfrm>
          <a:prstGeom prst="rect">
            <a:avLst/>
          </a:prstGeom>
        </p:spPr>
        <p:txBody>
          <a:bodyPr wrap="square">
            <a:spAutoFit/>
          </a:bodyPr>
          <a:lstStyle/>
          <a:p>
            <a:pPr>
              <a:buFontTx/>
              <a:buNone/>
            </a:pPr>
            <a:r>
              <a:rPr lang="en-GB" sz="1000" b="1" dirty="0" smtClean="0">
                <a:solidFill>
                  <a:prstClr val="black"/>
                </a:solidFill>
              </a:rPr>
              <a:t>Key:</a:t>
            </a:r>
          </a:p>
          <a:p>
            <a:pPr>
              <a:buFontTx/>
              <a:buNone/>
            </a:pPr>
            <a:r>
              <a:rPr lang="en-GB" sz="1000" dirty="0" smtClean="0">
                <a:solidFill>
                  <a:prstClr val="black"/>
                </a:solidFill>
              </a:rPr>
              <a:t>Proportion </a:t>
            </a:r>
            <a:r>
              <a:rPr lang="en-GB" sz="1000" dirty="0">
                <a:solidFill>
                  <a:prstClr val="black"/>
                </a:solidFill>
              </a:rPr>
              <a:t>of variation explained </a:t>
            </a:r>
            <a:endParaRPr lang="en-GB" sz="1000" dirty="0" smtClean="0">
              <a:solidFill>
                <a:prstClr val="black"/>
              </a:solidFill>
            </a:endParaRPr>
          </a:p>
          <a:p>
            <a:pPr>
              <a:buFontTx/>
              <a:buNone/>
            </a:pPr>
            <a:r>
              <a:rPr lang="en-GB" sz="1000" dirty="0" smtClean="0">
                <a:solidFill>
                  <a:prstClr val="black"/>
                </a:solidFill>
              </a:rPr>
              <a:t>by common factor</a:t>
            </a:r>
            <a:endParaRPr lang="en-GB" sz="1000" dirty="0">
              <a:solidFill>
                <a:prstClr val="black"/>
              </a:solidFill>
            </a:endParaRPr>
          </a:p>
        </p:txBody>
      </p:sp>
      <p:sp>
        <p:nvSpPr>
          <p:cNvPr id="4" name="Rectangle 3"/>
          <p:cNvSpPr/>
          <p:nvPr/>
        </p:nvSpPr>
        <p:spPr>
          <a:xfrm>
            <a:off x="6574853" y="2195945"/>
            <a:ext cx="2168535" cy="1226128"/>
          </a:xfrm>
          <a:prstGeom prst="rect">
            <a:avLst/>
          </a:prstGeom>
          <a:noFill/>
          <a:ln w="15875">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endParaRPr lang="en-GB">
              <a:solidFill>
                <a:prstClr val="black"/>
              </a:solidFill>
            </a:endParaRPr>
          </a:p>
        </p:txBody>
      </p:sp>
    </p:spTree>
    <p:extLst>
      <p:ext uri="{BB962C8B-B14F-4D97-AF65-F5344CB8AC3E}">
        <p14:creationId xmlns:p14="http://schemas.microsoft.com/office/powerpoint/2010/main" val="383146613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BoE logo_for_A4.eps"/>
          <p:cNvPicPr>
            <a:picLocks noChangeAspect="1"/>
          </p:cNvPicPr>
          <p:nvPr/>
        </p:nvPicPr>
        <p:blipFill>
          <a:blip r:embed="rId3"/>
          <a:stretch>
            <a:fillRect/>
          </a:stretch>
        </p:blipFill>
        <p:spPr>
          <a:xfrm>
            <a:off x="720693" y="4477844"/>
            <a:ext cx="1882401" cy="362754"/>
          </a:xfrm>
          <a:prstGeom prst="rect">
            <a:avLst/>
          </a:prstGeom>
        </p:spPr>
      </p:pic>
      <p:sp>
        <p:nvSpPr>
          <p:cNvPr id="16" name="Title 5"/>
          <p:cNvSpPr txBox="1">
            <a:spLocks/>
          </p:cNvSpPr>
          <p:nvPr/>
        </p:nvSpPr>
        <p:spPr>
          <a:xfrm>
            <a:off x="621447" y="646113"/>
            <a:ext cx="8229600" cy="85725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GB" sz="2400" b="1" dirty="0" smtClean="0"/>
              <a:t>Macroprudential policy framework</a:t>
            </a:r>
            <a:endParaRPr lang="en-GB" sz="2400" b="1" dirty="0"/>
          </a:p>
        </p:txBody>
      </p:sp>
      <p:sp>
        <p:nvSpPr>
          <p:cNvPr id="8" name="Rectangle 7"/>
          <p:cNvSpPr/>
          <p:nvPr/>
        </p:nvSpPr>
        <p:spPr>
          <a:xfrm>
            <a:off x="539552" y="2635370"/>
            <a:ext cx="2448272" cy="648072"/>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None/>
            </a:pPr>
            <a:r>
              <a:rPr lang="en-GB" sz="1600" dirty="0" err="1" smtClean="0"/>
              <a:t>Macroprudential</a:t>
            </a:r>
            <a:r>
              <a:rPr lang="en-GB" sz="1600" dirty="0" smtClean="0"/>
              <a:t> policy</a:t>
            </a:r>
          </a:p>
          <a:p>
            <a:pPr algn="ctr">
              <a:buNone/>
            </a:pPr>
            <a:r>
              <a:rPr lang="en-GB" sz="1600" dirty="0" smtClean="0"/>
              <a:t>(FPC)</a:t>
            </a:r>
            <a:endParaRPr lang="en-GB" sz="1600" dirty="0"/>
          </a:p>
        </p:txBody>
      </p:sp>
      <p:sp>
        <p:nvSpPr>
          <p:cNvPr id="13" name="Rectangle 12"/>
          <p:cNvSpPr/>
          <p:nvPr/>
        </p:nvSpPr>
        <p:spPr>
          <a:xfrm>
            <a:off x="4067944" y="2635370"/>
            <a:ext cx="2448272" cy="648072"/>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None/>
            </a:pPr>
            <a:r>
              <a:rPr lang="en-GB" sz="1600" dirty="0" smtClean="0"/>
              <a:t>Financial stability/Systemic risk</a:t>
            </a:r>
            <a:endParaRPr lang="en-GB" sz="1600" dirty="0"/>
          </a:p>
        </p:txBody>
      </p:sp>
      <p:cxnSp>
        <p:nvCxnSpPr>
          <p:cNvPr id="17" name="Straight Arrow Connector 16"/>
          <p:cNvCxnSpPr/>
          <p:nvPr/>
        </p:nvCxnSpPr>
        <p:spPr>
          <a:xfrm>
            <a:off x="2987824" y="2999604"/>
            <a:ext cx="1080120" cy="0"/>
          </a:xfrm>
          <a:prstGeom prst="straightConnector1">
            <a:avLst/>
          </a:prstGeom>
          <a:ln w="63500">
            <a:tailEnd type="arrow"/>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7480861" y="1327721"/>
            <a:ext cx="719557" cy="323165"/>
          </a:xfrm>
          <a:prstGeom prst="rect">
            <a:avLst/>
          </a:prstGeom>
          <a:noFill/>
        </p:spPr>
        <p:txBody>
          <a:bodyPr wrap="none" rtlCol="0">
            <a:spAutoFit/>
          </a:bodyPr>
          <a:lstStyle/>
          <a:p>
            <a:pPr>
              <a:buNone/>
            </a:pPr>
            <a:r>
              <a:rPr lang="en-GB" sz="1500" dirty="0" smtClean="0"/>
              <a:t>Target</a:t>
            </a:r>
            <a:endParaRPr lang="en-GB" sz="1500" dirty="0"/>
          </a:p>
        </p:txBody>
      </p:sp>
      <p:sp>
        <p:nvSpPr>
          <p:cNvPr id="26" name="Rectangle 25"/>
          <p:cNvSpPr/>
          <p:nvPr/>
        </p:nvSpPr>
        <p:spPr>
          <a:xfrm>
            <a:off x="7178040" y="2626246"/>
            <a:ext cx="1471776" cy="602352"/>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buNone/>
            </a:pPr>
            <a:r>
              <a:rPr lang="en-GB" sz="1600" dirty="0"/>
              <a:t>No quantified </a:t>
            </a:r>
            <a:r>
              <a:rPr lang="en-GB" sz="1600" dirty="0" smtClean="0"/>
              <a:t>target</a:t>
            </a:r>
            <a:endParaRPr lang="en-GB" sz="1600" dirty="0"/>
          </a:p>
        </p:txBody>
      </p:sp>
      <p:sp>
        <p:nvSpPr>
          <p:cNvPr id="19" name="Rectangle 18"/>
          <p:cNvSpPr/>
          <p:nvPr/>
        </p:nvSpPr>
        <p:spPr>
          <a:xfrm>
            <a:off x="2339752" y="3600430"/>
            <a:ext cx="2700300" cy="864096"/>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None/>
            </a:pPr>
            <a:r>
              <a:rPr lang="en-GB" sz="1600" dirty="0" smtClean="0"/>
              <a:t>Indicators, </a:t>
            </a:r>
            <a:r>
              <a:rPr lang="en-GB" sz="1600" dirty="0" err="1" smtClean="0"/>
              <a:t>eg</a:t>
            </a:r>
            <a:endParaRPr lang="en-GB" sz="1600" dirty="0" smtClean="0"/>
          </a:p>
          <a:p>
            <a:pPr algn="ctr">
              <a:buNone/>
            </a:pPr>
            <a:r>
              <a:rPr lang="en-GB" sz="1600" dirty="0" smtClean="0"/>
              <a:t>credit/GDP gap</a:t>
            </a:r>
          </a:p>
          <a:p>
            <a:pPr algn="ctr">
              <a:buNone/>
            </a:pPr>
            <a:r>
              <a:rPr lang="en-GB" sz="1600" dirty="0"/>
              <a:t>c</a:t>
            </a:r>
            <a:r>
              <a:rPr lang="en-GB" sz="1600" dirty="0" smtClean="0"/>
              <a:t>redit growth</a:t>
            </a:r>
          </a:p>
        </p:txBody>
      </p:sp>
      <p:cxnSp>
        <p:nvCxnSpPr>
          <p:cNvPr id="3" name="Straight Arrow Connector 2"/>
          <p:cNvCxnSpPr/>
          <p:nvPr/>
        </p:nvCxnSpPr>
        <p:spPr>
          <a:xfrm flipV="1">
            <a:off x="5040052" y="3283442"/>
            <a:ext cx="252028" cy="316988"/>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sp>
        <p:nvSpPr>
          <p:cNvPr id="4" name="TextBox 3"/>
          <p:cNvSpPr txBox="1"/>
          <p:nvPr/>
        </p:nvSpPr>
        <p:spPr>
          <a:xfrm>
            <a:off x="5246026" y="3365364"/>
            <a:ext cx="2510624" cy="338554"/>
          </a:xfrm>
          <a:prstGeom prst="rect">
            <a:avLst/>
          </a:prstGeom>
          <a:noFill/>
        </p:spPr>
        <p:txBody>
          <a:bodyPr wrap="none" rtlCol="0">
            <a:spAutoFit/>
          </a:bodyPr>
          <a:lstStyle/>
          <a:p>
            <a:pPr>
              <a:buNone/>
            </a:pPr>
            <a:r>
              <a:rPr lang="en-GB" sz="1600" dirty="0" smtClean="0"/>
              <a:t>Is the relationship stable?</a:t>
            </a:r>
            <a:endParaRPr lang="en-GB" sz="1600" dirty="0"/>
          </a:p>
        </p:txBody>
      </p:sp>
      <p:sp>
        <p:nvSpPr>
          <p:cNvPr id="18" name="TextBox 17"/>
          <p:cNvSpPr txBox="1"/>
          <p:nvPr/>
        </p:nvSpPr>
        <p:spPr>
          <a:xfrm>
            <a:off x="491037" y="3377261"/>
            <a:ext cx="1870769" cy="600164"/>
          </a:xfrm>
          <a:prstGeom prst="rect">
            <a:avLst/>
          </a:prstGeom>
          <a:noFill/>
        </p:spPr>
        <p:txBody>
          <a:bodyPr wrap="none" rtlCol="0">
            <a:spAutoFit/>
          </a:bodyPr>
          <a:lstStyle/>
          <a:p>
            <a:pPr>
              <a:buNone/>
            </a:pPr>
            <a:r>
              <a:rPr lang="en-GB" sz="1500" dirty="0" smtClean="0"/>
              <a:t>What Instruments?</a:t>
            </a:r>
          </a:p>
          <a:p>
            <a:pPr>
              <a:buNone/>
            </a:pPr>
            <a:r>
              <a:rPr lang="en-GB" sz="1500" dirty="0" smtClean="0"/>
              <a:t>What’s the impact?</a:t>
            </a:r>
          </a:p>
        </p:txBody>
      </p:sp>
      <p:sp>
        <p:nvSpPr>
          <p:cNvPr id="20" name="Rectangle 19"/>
          <p:cNvSpPr/>
          <p:nvPr/>
        </p:nvSpPr>
        <p:spPr>
          <a:xfrm>
            <a:off x="2385472" y="1619230"/>
            <a:ext cx="2700300" cy="864096"/>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None/>
            </a:pPr>
            <a:r>
              <a:rPr lang="en-GB" sz="1600" dirty="0" smtClean="0"/>
              <a:t>Banking system stress tests</a:t>
            </a:r>
          </a:p>
        </p:txBody>
      </p:sp>
      <p:sp>
        <p:nvSpPr>
          <p:cNvPr id="21" name="TextBox 20"/>
          <p:cNvSpPr txBox="1"/>
          <p:nvPr/>
        </p:nvSpPr>
        <p:spPr>
          <a:xfrm>
            <a:off x="5156766" y="1609421"/>
            <a:ext cx="2946640" cy="877163"/>
          </a:xfrm>
          <a:prstGeom prst="rect">
            <a:avLst/>
          </a:prstGeom>
          <a:noFill/>
        </p:spPr>
        <p:txBody>
          <a:bodyPr wrap="none" rtlCol="0">
            <a:spAutoFit/>
          </a:bodyPr>
          <a:lstStyle/>
          <a:p>
            <a:pPr algn="l">
              <a:buNone/>
            </a:pPr>
            <a:r>
              <a:rPr lang="en-GB" sz="1500" dirty="0" smtClean="0"/>
              <a:t>What scenario?</a:t>
            </a:r>
          </a:p>
          <a:p>
            <a:pPr algn="l">
              <a:buNone/>
            </a:pPr>
            <a:r>
              <a:rPr lang="en-GB" sz="1500" dirty="0" smtClean="0"/>
              <a:t>What model?</a:t>
            </a:r>
          </a:p>
          <a:p>
            <a:pPr algn="l">
              <a:buNone/>
            </a:pPr>
            <a:r>
              <a:rPr lang="en-GB" sz="1500" dirty="0" smtClean="0"/>
              <a:t>How do we interpret the results?</a:t>
            </a:r>
          </a:p>
        </p:txBody>
      </p:sp>
    </p:spTree>
    <p:extLst>
      <p:ext uri="{BB962C8B-B14F-4D97-AF65-F5344CB8AC3E}">
        <p14:creationId xmlns:p14="http://schemas.microsoft.com/office/powerpoint/2010/main" val="20553656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idx="4294967295"/>
          </p:nvPr>
        </p:nvSpPr>
        <p:spPr>
          <a:xfrm>
            <a:off x="714375" y="842863"/>
            <a:ext cx="7869237" cy="531812"/>
          </a:xfrm>
          <a:prstGeom prst="rect">
            <a:avLst/>
          </a:prstGeom>
        </p:spPr>
        <p:txBody>
          <a:bodyPr lIns="0">
            <a:noAutofit/>
          </a:bodyPr>
          <a:lstStyle/>
          <a:p>
            <a:pPr algn="l"/>
            <a:r>
              <a:rPr lang="en-US" sz="2800" b="1" dirty="0" smtClean="0">
                <a:latin typeface="Arial" panose="020B0604020202020204" pitchFamily="34" charset="0"/>
                <a:cs typeface="Arial" panose="020B0604020202020204" pitchFamily="34" charset="0"/>
              </a:rPr>
              <a:t>Evaluating regulation, resolution and market structures</a:t>
            </a:r>
            <a:endParaRPr lang="en-GB" sz="2800" b="1" dirty="0"/>
          </a:p>
        </p:txBody>
      </p:sp>
      <p:cxnSp>
        <p:nvCxnSpPr>
          <p:cNvPr id="5" name="Straight Connector 4"/>
          <p:cNvCxnSpPr/>
          <p:nvPr/>
        </p:nvCxnSpPr>
        <p:spPr>
          <a:xfrm>
            <a:off x="720725" y="559257"/>
            <a:ext cx="7704178" cy="1588"/>
          </a:xfrm>
          <a:prstGeom prst="line">
            <a:avLst/>
          </a:prstGeom>
          <a:ln w="6350">
            <a:solidFill>
              <a:srgbClr val="63B1E5"/>
            </a:solidFill>
          </a:ln>
          <a:effectLst/>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a:off x="714375" y="1745413"/>
            <a:ext cx="7704178" cy="1588"/>
          </a:xfrm>
          <a:prstGeom prst="line">
            <a:avLst/>
          </a:prstGeom>
          <a:ln w="6350">
            <a:solidFill>
              <a:srgbClr val="63B1E5"/>
            </a:solidFill>
          </a:ln>
          <a:effectLst/>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a:off x="714375" y="4416084"/>
            <a:ext cx="7704178" cy="1588"/>
          </a:xfrm>
          <a:prstGeom prst="line">
            <a:avLst/>
          </a:prstGeom>
          <a:ln w="6350">
            <a:solidFill>
              <a:srgbClr val="63B1E5"/>
            </a:solidFill>
          </a:ln>
          <a:effectLst/>
        </p:spPr>
        <p:style>
          <a:lnRef idx="2">
            <a:schemeClr val="accent1"/>
          </a:lnRef>
          <a:fillRef idx="0">
            <a:schemeClr val="accent1"/>
          </a:fillRef>
          <a:effectRef idx="1">
            <a:schemeClr val="accent1"/>
          </a:effectRef>
          <a:fontRef idx="minor">
            <a:schemeClr val="tx1"/>
          </a:fontRef>
        </p:style>
      </p:cxnSp>
      <p:pic>
        <p:nvPicPr>
          <p:cNvPr id="4" name="Picture 3"/>
          <p:cNvPicPr>
            <a:picLocks noChangeAspect="1"/>
          </p:cNvPicPr>
          <p:nvPr/>
        </p:nvPicPr>
        <p:blipFill>
          <a:blip r:embed="rId2"/>
          <a:stretch>
            <a:fillRect/>
          </a:stretch>
        </p:blipFill>
        <p:spPr>
          <a:xfrm>
            <a:off x="6602413" y="3695700"/>
            <a:ext cx="1816100" cy="508000"/>
          </a:xfrm>
          <a:prstGeom prst="rect">
            <a:avLst/>
          </a:prstGeom>
        </p:spPr>
      </p:pic>
    </p:spTree>
    <p:extLst>
      <p:ext uri="{BB962C8B-B14F-4D97-AF65-F5344CB8AC3E}">
        <p14:creationId xmlns:p14="http://schemas.microsoft.com/office/powerpoint/2010/main" val="139680829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idx="4294967295"/>
          </p:nvPr>
        </p:nvSpPr>
        <p:spPr>
          <a:xfrm>
            <a:off x="621447" y="450168"/>
            <a:ext cx="8229600" cy="857250"/>
          </a:xfrm>
          <a:prstGeom prst="rect">
            <a:avLst/>
          </a:prstGeom>
        </p:spPr>
        <p:txBody>
          <a:bodyPr>
            <a:normAutofit/>
          </a:bodyPr>
          <a:lstStyle/>
          <a:p>
            <a:pPr algn="l"/>
            <a:r>
              <a:rPr lang="en-GB" sz="2400" b="1" dirty="0" smtClean="0"/>
              <a:t>Extensive regulatory reform since the crisis</a:t>
            </a:r>
            <a:endParaRPr lang="en-GB" sz="2400" b="1" dirty="0"/>
          </a:p>
        </p:txBody>
      </p:sp>
      <p:sp>
        <p:nvSpPr>
          <p:cNvPr id="7" name="Content Placeholder 6"/>
          <p:cNvSpPr>
            <a:spLocks noGrp="1"/>
          </p:cNvSpPr>
          <p:nvPr>
            <p:ph idx="4294967295"/>
          </p:nvPr>
        </p:nvSpPr>
        <p:spPr>
          <a:xfrm>
            <a:off x="620119" y="1285323"/>
            <a:ext cx="8229600" cy="3394075"/>
          </a:xfrm>
          <a:prstGeom prst="rect">
            <a:avLst/>
          </a:prstGeom>
        </p:spPr>
        <p:txBody>
          <a:bodyPr>
            <a:normAutofit/>
          </a:bodyPr>
          <a:lstStyle/>
          <a:p>
            <a:pPr>
              <a:spcBef>
                <a:spcPts val="600"/>
              </a:spcBef>
            </a:pPr>
            <a:r>
              <a:rPr lang="en-GB" sz="2000" dirty="0" smtClean="0">
                <a:latin typeface="Arial"/>
              </a:rPr>
              <a:t>Tougher capital requirements; new liquidity and leverage standards</a:t>
            </a:r>
          </a:p>
          <a:p>
            <a:pPr>
              <a:spcBef>
                <a:spcPts val="600"/>
              </a:spcBef>
            </a:pPr>
            <a:endParaRPr lang="en-GB" sz="2000" dirty="0" smtClean="0">
              <a:latin typeface="Arial"/>
            </a:endParaRPr>
          </a:p>
          <a:p>
            <a:pPr>
              <a:spcBef>
                <a:spcPts val="600"/>
              </a:spcBef>
            </a:pPr>
            <a:r>
              <a:rPr lang="en-GB" sz="2000" dirty="0" smtClean="0">
                <a:latin typeface="Arial"/>
              </a:rPr>
              <a:t>Measures to address TBTF</a:t>
            </a:r>
          </a:p>
          <a:p>
            <a:pPr>
              <a:spcBef>
                <a:spcPts val="600"/>
              </a:spcBef>
            </a:pPr>
            <a:endParaRPr lang="en-GB" sz="2000" dirty="0" smtClean="0">
              <a:latin typeface="Arial"/>
            </a:endParaRPr>
          </a:p>
          <a:p>
            <a:pPr>
              <a:spcBef>
                <a:spcPts val="600"/>
              </a:spcBef>
            </a:pPr>
            <a:r>
              <a:rPr lang="en-GB" sz="2000" dirty="0" smtClean="0">
                <a:latin typeface="Arial"/>
              </a:rPr>
              <a:t>Resolution regimes</a:t>
            </a:r>
          </a:p>
          <a:p>
            <a:pPr>
              <a:spcBef>
                <a:spcPts val="600"/>
              </a:spcBef>
            </a:pPr>
            <a:endParaRPr lang="en-GB" sz="2000" dirty="0" smtClean="0">
              <a:latin typeface="Arial"/>
            </a:endParaRPr>
          </a:p>
          <a:p>
            <a:pPr>
              <a:spcBef>
                <a:spcPts val="600"/>
              </a:spcBef>
            </a:pPr>
            <a:r>
              <a:rPr lang="en-GB" sz="2000" dirty="0" smtClean="0">
                <a:latin typeface="Arial"/>
              </a:rPr>
              <a:t>Strengthening derivative markets: greater central clearing and trade reporting</a:t>
            </a:r>
          </a:p>
        </p:txBody>
      </p:sp>
      <p:pic>
        <p:nvPicPr>
          <p:cNvPr id="12" name="Picture 11" descr="BoE logo_for_A4.eps"/>
          <p:cNvPicPr>
            <a:picLocks noChangeAspect="1"/>
          </p:cNvPicPr>
          <p:nvPr/>
        </p:nvPicPr>
        <p:blipFill>
          <a:blip r:embed="rId2"/>
          <a:stretch>
            <a:fillRect/>
          </a:stretch>
        </p:blipFill>
        <p:spPr>
          <a:xfrm>
            <a:off x="720693" y="4477844"/>
            <a:ext cx="1882401" cy="362754"/>
          </a:xfrm>
          <a:prstGeom prst="rect">
            <a:avLst/>
          </a:prstGeom>
        </p:spPr>
      </p:pic>
    </p:spTree>
    <p:extLst>
      <p:ext uri="{BB962C8B-B14F-4D97-AF65-F5344CB8AC3E}">
        <p14:creationId xmlns:p14="http://schemas.microsoft.com/office/powerpoint/2010/main" val="347190520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BoE logo_for_A4.eps"/>
          <p:cNvPicPr>
            <a:picLocks noChangeAspect="1"/>
          </p:cNvPicPr>
          <p:nvPr/>
        </p:nvPicPr>
        <p:blipFill>
          <a:blip r:embed="rId3"/>
          <a:stretch>
            <a:fillRect/>
          </a:stretch>
        </p:blipFill>
        <p:spPr>
          <a:xfrm>
            <a:off x="475033" y="4498110"/>
            <a:ext cx="1882401" cy="362754"/>
          </a:xfrm>
          <a:prstGeom prst="rect">
            <a:avLst/>
          </a:prstGeom>
        </p:spPr>
      </p:pic>
      <p:pic>
        <p:nvPicPr>
          <p:cNvPr id="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87481" y="1365024"/>
            <a:ext cx="3078598" cy="274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10603" t="57506" r="64758" b="18222"/>
          <a:stretch/>
        </p:blipFill>
        <p:spPr bwMode="auto">
          <a:xfrm>
            <a:off x="351214" y="1587739"/>
            <a:ext cx="4493742" cy="2396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itle 5"/>
          <p:cNvSpPr txBox="1">
            <a:spLocks/>
          </p:cNvSpPr>
          <p:nvPr/>
        </p:nvSpPr>
        <p:spPr>
          <a:xfrm>
            <a:off x="630568" y="1167033"/>
            <a:ext cx="3109223" cy="204672"/>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GB" sz="1400" b="1" dirty="0" smtClean="0"/>
              <a:t>Bank balance sheets before the crisis and now</a:t>
            </a:r>
            <a:endParaRPr lang="en-GB" sz="1400" b="1" dirty="0"/>
          </a:p>
        </p:txBody>
      </p:sp>
      <p:sp>
        <p:nvSpPr>
          <p:cNvPr id="14" name="Title 5"/>
          <p:cNvSpPr txBox="1">
            <a:spLocks/>
          </p:cNvSpPr>
          <p:nvPr/>
        </p:nvSpPr>
        <p:spPr>
          <a:xfrm>
            <a:off x="5379171" y="1098841"/>
            <a:ext cx="3109223" cy="204672"/>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GB" sz="1400" b="1" dirty="0" smtClean="0"/>
              <a:t>Assets</a:t>
            </a:r>
            <a:r>
              <a:rPr lang="en-GB" sz="1600" b="1" dirty="0" smtClean="0"/>
              <a:t> of </a:t>
            </a:r>
            <a:r>
              <a:rPr lang="en-GB" sz="1400" b="1" dirty="0" smtClean="0"/>
              <a:t>NBFIs</a:t>
            </a:r>
            <a:endParaRPr lang="en-GB" sz="1400" b="1" dirty="0"/>
          </a:p>
        </p:txBody>
      </p:sp>
      <p:sp>
        <p:nvSpPr>
          <p:cNvPr id="10" name="Title 5"/>
          <p:cNvSpPr txBox="1">
            <a:spLocks/>
          </p:cNvSpPr>
          <p:nvPr/>
        </p:nvSpPr>
        <p:spPr>
          <a:xfrm>
            <a:off x="621447" y="313688"/>
            <a:ext cx="8229600" cy="85725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GB" sz="2400" b="1" dirty="0" smtClean="0"/>
              <a:t>Changes in bank balance sheets and intermediation</a:t>
            </a:r>
            <a:endParaRPr lang="en-GB" sz="2400" b="1" dirty="0"/>
          </a:p>
        </p:txBody>
      </p:sp>
      <p:sp>
        <p:nvSpPr>
          <p:cNvPr id="15" name="Footer Placeholder 4"/>
          <p:cNvSpPr txBox="1">
            <a:spLocks/>
          </p:cNvSpPr>
          <p:nvPr/>
        </p:nvSpPr>
        <p:spPr>
          <a:xfrm>
            <a:off x="5460958" y="4216050"/>
            <a:ext cx="2895600" cy="274637"/>
          </a:xfrm>
          <a:prstGeom prst="rect">
            <a:avLst/>
          </a:prstGeom>
        </p:spPr>
        <p:txBody>
          <a:bodyPr vert="horz" lIns="91440" tIns="45720" rIns="91440" bIns="45720" rtlCol="0" anchor="ctr"/>
          <a:lstStyle>
            <a:defPPr>
              <a:defRPr lang="en-GB"/>
            </a:defPPr>
            <a:lvl1pPr marL="0" indent="0" algn="ctr" rtl="0" fontAlgn="base">
              <a:spcBef>
                <a:spcPct val="20000"/>
              </a:spcBef>
              <a:spcAft>
                <a:spcPct val="0"/>
              </a:spcAft>
              <a:buFont typeface="+mj-lt"/>
              <a:buNone/>
              <a:defRPr sz="800" kern="1200">
                <a:solidFill>
                  <a:srgbClr val="898989"/>
                </a:solidFill>
                <a:latin typeface="Arial" charset="0"/>
                <a:ea typeface="ＭＳ Ｐゴシック" pitchFamily="79" charset="-128"/>
                <a:cs typeface="+mn-cs"/>
              </a:defRPr>
            </a:lvl1pPr>
            <a:lvl2pPr marL="457200" algn="ctr" rtl="0" fontAlgn="base">
              <a:spcBef>
                <a:spcPct val="20000"/>
              </a:spcBef>
              <a:spcAft>
                <a:spcPct val="0"/>
              </a:spcAft>
              <a:buChar char="•"/>
              <a:defRPr sz="2000" kern="1200">
                <a:solidFill>
                  <a:schemeClr val="tx1"/>
                </a:solidFill>
                <a:latin typeface="Arial" charset="0"/>
                <a:ea typeface="ＭＳ Ｐゴシック" pitchFamily="79" charset="-128"/>
                <a:cs typeface="+mn-cs"/>
              </a:defRPr>
            </a:lvl2pPr>
            <a:lvl3pPr marL="914400" algn="ctr" rtl="0" fontAlgn="base">
              <a:spcBef>
                <a:spcPct val="20000"/>
              </a:spcBef>
              <a:spcAft>
                <a:spcPct val="0"/>
              </a:spcAft>
              <a:buChar char="•"/>
              <a:defRPr sz="2000" kern="1200">
                <a:solidFill>
                  <a:schemeClr val="tx1"/>
                </a:solidFill>
                <a:latin typeface="Arial" charset="0"/>
                <a:ea typeface="ＭＳ Ｐゴシック" pitchFamily="79" charset="-128"/>
                <a:cs typeface="+mn-cs"/>
              </a:defRPr>
            </a:lvl3pPr>
            <a:lvl4pPr marL="1371600" algn="ctr" rtl="0" fontAlgn="base">
              <a:spcBef>
                <a:spcPct val="20000"/>
              </a:spcBef>
              <a:spcAft>
                <a:spcPct val="0"/>
              </a:spcAft>
              <a:buChar char="•"/>
              <a:defRPr sz="2000" kern="1200">
                <a:solidFill>
                  <a:schemeClr val="tx1"/>
                </a:solidFill>
                <a:latin typeface="Arial" charset="0"/>
                <a:ea typeface="ＭＳ Ｐゴシック" pitchFamily="79" charset="-128"/>
                <a:cs typeface="+mn-cs"/>
              </a:defRPr>
            </a:lvl4pPr>
            <a:lvl5pPr marL="1828800" algn="ctr" rtl="0" fontAlgn="base">
              <a:spcBef>
                <a:spcPct val="20000"/>
              </a:spcBef>
              <a:spcAft>
                <a:spcPct val="0"/>
              </a:spcAft>
              <a:buChar char="•"/>
              <a:defRPr sz="2000" kern="1200">
                <a:solidFill>
                  <a:schemeClr val="tx1"/>
                </a:solidFill>
                <a:latin typeface="Arial" charset="0"/>
                <a:ea typeface="ＭＳ Ｐゴシック" pitchFamily="79" charset="-128"/>
                <a:cs typeface="+mn-cs"/>
              </a:defRPr>
            </a:lvl5pPr>
            <a:lvl6pPr marL="2286000" algn="l" defTabSz="914400" rtl="0" eaLnBrk="1" latinLnBrk="0" hangingPunct="1">
              <a:defRPr sz="2000" kern="1200">
                <a:solidFill>
                  <a:schemeClr val="tx1"/>
                </a:solidFill>
                <a:latin typeface="Arial" charset="0"/>
                <a:ea typeface="ＭＳ Ｐゴシック" pitchFamily="79" charset="-128"/>
                <a:cs typeface="+mn-cs"/>
              </a:defRPr>
            </a:lvl6pPr>
            <a:lvl7pPr marL="2743200" algn="l" defTabSz="914400" rtl="0" eaLnBrk="1" latinLnBrk="0" hangingPunct="1">
              <a:defRPr sz="2000" kern="1200">
                <a:solidFill>
                  <a:schemeClr val="tx1"/>
                </a:solidFill>
                <a:latin typeface="Arial" charset="0"/>
                <a:ea typeface="ＭＳ Ｐゴシック" pitchFamily="79" charset="-128"/>
                <a:cs typeface="+mn-cs"/>
              </a:defRPr>
            </a:lvl7pPr>
            <a:lvl8pPr marL="3200400" algn="l" defTabSz="914400" rtl="0" eaLnBrk="1" latinLnBrk="0" hangingPunct="1">
              <a:defRPr sz="2000" kern="1200">
                <a:solidFill>
                  <a:schemeClr val="tx1"/>
                </a:solidFill>
                <a:latin typeface="Arial" charset="0"/>
                <a:ea typeface="ＭＳ Ｐゴシック" pitchFamily="79" charset="-128"/>
                <a:cs typeface="+mn-cs"/>
              </a:defRPr>
            </a:lvl8pPr>
            <a:lvl9pPr marL="3657600" algn="l" defTabSz="914400" rtl="0" eaLnBrk="1" latinLnBrk="0" hangingPunct="1">
              <a:defRPr sz="2000" kern="1200">
                <a:solidFill>
                  <a:schemeClr val="tx1"/>
                </a:solidFill>
                <a:latin typeface="Arial" charset="0"/>
                <a:ea typeface="ＭＳ Ｐゴシック" pitchFamily="79" charset="-128"/>
                <a:cs typeface="+mn-cs"/>
              </a:defRPr>
            </a:lvl9pPr>
          </a:lstStyle>
          <a:p>
            <a:pPr algn="l"/>
            <a:r>
              <a:rPr lang="en-GB" dirty="0" smtClean="0"/>
              <a:t>Source: Financial Stability Board (2014), </a:t>
            </a:r>
            <a:r>
              <a:rPr lang="en-GB" i="1" dirty="0" smtClean="0"/>
              <a:t>Global shadow banking monitoring report.</a:t>
            </a:r>
            <a:r>
              <a:rPr lang="en-GB" dirty="0" smtClean="0"/>
              <a:t> </a:t>
            </a:r>
            <a:endParaRPr lang="en-GB" dirty="0"/>
          </a:p>
        </p:txBody>
      </p:sp>
    </p:spTree>
    <p:extLst>
      <p:ext uri="{BB962C8B-B14F-4D97-AF65-F5344CB8AC3E}">
        <p14:creationId xmlns:p14="http://schemas.microsoft.com/office/powerpoint/2010/main" val="3890594391"/>
      </p:ext>
    </p:extLst>
  </p:cSld>
  <p:clrMapOvr>
    <a:masterClrMapping/>
  </p:clrMapOvr>
  <p:timing>
    <p:tnLst>
      <p:par>
        <p:cTn id="1" dur="indefinite" restart="never" nodeType="tmRoot"/>
      </p:par>
    </p:tn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0.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1.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Bankwide Widescreen light background presentation">
  <a:themeElements>
    <a:clrScheme name="Blank Presentation 1">
      <a:dk1>
        <a:srgbClr val="000000"/>
      </a:dk1>
      <a:lt1>
        <a:srgbClr val="FFFFFF"/>
      </a:lt1>
      <a:dk2>
        <a:srgbClr val="752864"/>
      </a:dk2>
      <a:lt2>
        <a:srgbClr val="CAC0B6"/>
      </a:lt2>
      <a:accent1>
        <a:srgbClr val="AC98DB"/>
      </a:accent1>
      <a:accent2>
        <a:srgbClr val="165788"/>
      </a:accent2>
      <a:accent3>
        <a:srgbClr val="FFFFFF"/>
      </a:accent3>
      <a:accent4>
        <a:srgbClr val="000000"/>
      </a:accent4>
      <a:accent5>
        <a:srgbClr val="D2CAEA"/>
      </a:accent5>
      <a:accent6>
        <a:srgbClr val="134E7B"/>
      </a:accent6>
      <a:hlink>
        <a:srgbClr val="A51140"/>
      </a:hlink>
      <a:folHlink>
        <a:srgbClr val="DF7A00"/>
      </a:folHlink>
    </a:clrScheme>
    <a:fontScheme name="Blank Presentatio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521447"/>
        </a:solidFill>
        <a:ln>
          <a:noFill/>
        </a:ln>
        <a:extLst/>
      </a:spPr>
      <a:bodyPr vert="horz" wrap="square" lIns="91440" tIns="45720" rIns="91440" bIns="45720" numCol="1" rtlCol="0" anchor="t" anchorCtr="0" compatLnSpc="1">
        <a:prstTxWarp prst="textNoShape">
          <a:avLst/>
        </a:prstTxWarp>
      </a:bodyPr>
      <a:lstStyle>
        <a:defPPr marR="0" algn="ctr" defTabSz="914400" rtl="0" eaLnBrk="1" fontAlgn="base" latinLnBrk="0" hangingPunct="1">
          <a:lnSpc>
            <a:spcPct val="100000"/>
          </a:lnSpc>
          <a:spcBef>
            <a:spcPct val="20000"/>
          </a:spcBef>
          <a:spcAft>
            <a:spcPct val="0"/>
          </a:spcAft>
          <a:buClrTx/>
          <a:buSzTx/>
          <a:buNone/>
          <a:tabLst/>
          <a:defRPr kumimoji="0" sz="1600" b="0" i="0" u="none" strike="noStrike" cap="none" normalizeH="0" baseline="0" dirty="0" err="1" smtClean="0">
            <a:ln>
              <a:noFill/>
            </a:ln>
            <a:solidFill>
              <a:schemeClr val="bg1"/>
            </a:solidFill>
            <a:effectLst/>
            <a:latin typeface="Arial" charset="0"/>
            <a:ea typeface="ＭＳ Ｐゴシック" charset="0"/>
            <a:cs typeface="ＭＳ Ｐゴシック" charset="0"/>
          </a:defRPr>
        </a:defPPr>
      </a:lstStyle>
      <a:style>
        <a:lnRef idx="2">
          <a:schemeClr val="dk1"/>
        </a:lnRef>
        <a:fillRef idx="1">
          <a:schemeClr val="lt1"/>
        </a:fillRef>
        <a:effectRef idx="0">
          <a:schemeClr val="dk1"/>
        </a:effectRef>
        <a:fontRef idx="minor">
          <a:schemeClr val="dk1"/>
        </a:fontRef>
      </a:style>
    </a:spDef>
    <a:lnDef>
      <a:spPr bwMode="auto">
        <a:noFill/>
        <a:ln w="6350" cap="flat" cmpd="sng" algn="ctr">
          <a:solidFill>
            <a:schemeClr val="tx1"/>
          </a:solidFill>
          <a:prstDash val="solid"/>
          <a:round/>
          <a:headEnd type="none" w="med" len="med"/>
          <a:tailEnd type="none"/>
        </a:ln>
        <a:effectLst/>
      </a:spPr>
      <a:bodyPr/>
      <a:lstStyle/>
    </a:lnDef>
    <a:txDef>
      <a:spPr>
        <a:noFill/>
      </a:spPr>
      <a:bodyPr wrap="square" rtlCol="0">
        <a:spAutoFit/>
      </a:bodyPr>
      <a:lstStyle>
        <a:defPPr>
          <a:buNone/>
          <a:defRPr dirty="0" smtClean="0"/>
        </a:defPPr>
      </a:lstStyle>
    </a:txDef>
  </a:objectDefaults>
  <a:extraClrSchemeLst>
    <a:extraClrScheme>
      <a:clrScheme name="Blank Presentation 1">
        <a:dk1>
          <a:srgbClr val="000000"/>
        </a:dk1>
        <a:lt1>
          <a:srgbClr val="FFFFFF"/>
        </a:lt1>
        <a:dk2>
          <a:srgbClr val="752864"/>
        </a:dk2>
        <a:lt2>
          <a:srgbClr val="CAC0B6"/>
        </a:lt2>
        <a:accent1>
          <a:srgbClr val="AC98DB"/>
        </a:accent1>
        <a:accent2>
          <a:srgbClr val="165788"/>
        </a:accent2>
        <a:accent3>
          <a:srgbClr val="FFFFFF"/>
        </a:accent3>
        <a:accent4>
          <a:srgbClr val="000000"/>
        </a:accent4>
        <a:accent5>
          <a:srgbClr val="D2CAEA"/>
        </a:accent5>
        <a:accent6>
          <a:srgbClr val="134E7B"/>
        </a:accent6>
        <a:hlink>
          <a:srgbClr val="A51140"/>
        </a:hlink>
        <a:folHlink>
          <a:srgbClr val="DF7A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111111"/>
        </a:dk2>
        <a:lt2>
          <a:srgbClr val="CAC0B6"/>
        </a:lt2>
        <a:accent1>
          <a:srgbClr val="AC98DB"/>
        </a:accent1>
        <a:accent2>
          <a:srgbClr val="165788"/>
        </a:accent2>
        <a:accent3>
          <a:srgbClr val="FFFFFF"/>
        </a:accent3>
        <a:accent4>
          <a:srgbClr val="000000"/>
        </a:accent4>
        <a:accent5>
          <a:srgbClr val="D2CAEA"/>
        </a:accent5>
        <a:accent6>
          <a:srgbClr val="134E7B"/>
        </a:accent6>
        <a:hlink>
          <a:srgbClr val="A51140"/>
        </a:hlink>
        <a:folHlink>
          <a:srgbClr val="DF7A00"/>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Bankwide Widescreen light background presentation">
  <a:themeElements>
    <a:clrScheme name="Blank Presentation 1">
      <a:dk1>
        <a:srgbClr val="000000"/>
      </a:dk1>
      <a:lt1>
        <a:srgbClr val="FFFFFF"/>
      </a:lt1>
      <a:dk2>
        <a:srgbClr val="752864"/>
      </a:dk2>
      <a:lt2>
        <a:srgbClr val="CAC0B6"/>
      </a:lt2>
      <a:accent1>
        <a:srgbClr val="AC98DB"/>
      </a:accent1>
      <a:accent2>
        <a:srgbClr val="165788"/>
      </a:accent2>
      <a:accent3>
        <a:srgbClr val="FFFFFF"/>
      </a:accent3>
      <a:accent4>
        <a:srgbClr val="000000"/>
      </a:accent4>
      <a:accent5>
        <a:srgbClr val="D2CAEA"/>
      </a:accent5>
      <a:accent6>
        <a:srgbClr val="134E7B"/>
      </a:accent6>
      <a:hlink>
        <a:srgbClr val="A51140"/>
      </a:hlink>
      <a:folHlink>
        <a:srgbClr val="DF7A00"/>
      </a:folHlink>
    </a:clrScheme>
    <a:fontScheme name="Blank Presentatio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521447"/>
        </a:solidFill>
        <a:ln>
          <a:noFill/>
        </a:ln>
        <a:extLst/>
      </a:spPr>
      <a:bodyPr vert="horz" wrap="square" lIns="91440" tIns="45720" rIns="91440" bIns="45720" numCol="1" rtlCol="0" anchor="t" anchorCtr="0" compatLnSpc="1">
        <a:prstTxWarp prst="textNoShape">
          <a:avLst/>
        </a:prstTxWarp>
      </a:bodyPr>
      <a:lstStyle>
        <a:defPPr marR="0" algn="ctr" defTabSz="914400" rtl="0" eaLnBrk="1" fontAlgn="base" latinLnBrk="0" hangingPunct="1">
          <a:lnSpc>
            <a:spcPct val="100000"/>
          </a:lnSpc>
          <a:spcBef>
            <a:spcPct val="20000"/>
          </a:spcBef>
          <a:spcAft>
            <a:spcPct val="0"/>
          </a:spcAft>
          <a:buClrTx/>
          <a:buSzTx/>
          <a:buNone/>
          <a:tabLst/>
          <a:defRPr kumimoji="0" sz="1600" b="0" i="0" u="none" strike="noStrike" cap="none" normalizeH="0" baseline="0" dirty="0" err="1" smtClean="0">
            <a:ln>
              <a:noFill/>
            </a:ln>
            <a:solidFill>
              <a:schemeClr val="bg1"/>
            </a:solidFill>
            <a:effectLst/>
            <a:latin typeface="Arial" charset="0"/>
            <a:ea typeface="ＭＳ Ｐゴシック" charset="0"/>
            <a:cs typeface="ＭＳ Ｐゴシック" charset="0"/>
          </a:defRPr>
        </a:defPPr>
      </a:lstStyle>
      <a:style>
        <a:lnRef idx="2">
          <a:schemeClr val="dk1"/>
        </a:lnRef>
        <a:fillRef idx="1">
          <a:schemeClr val="lt1"/>
        </a:fillRef>
        <a:effectRef idx="0">
          <a:schemeClr val="dk1"/>
        </a:effectRef>
        <a:fontRef idx="minor">
          <a:schemeClr val="dk1"/>
        </a:fontRef>
      </a:style>
    </a:spDef>
    <a:lnDef>
      <a:spPr bwMode="auto">
        <a:noFill/>
        <a:ln w="6350" cap="flat" cmpd="sng" algn="ctr">
          <a:solidFill>
            <a:schemeClr val="tx1"/>
          </a:solidFill>
          <a:prstDash val="solid"/>
          <a:round/>
          <a:headEnd type="none" w="med" len="med"/>
          <a:tailEnd type="none"/>
        </a:ln>
        <a:effectLst/>
      </a:spPr>
      <a:bodyPr/>
      <a:lstStyle/>
    </a:lnDef>
    <a:txDef>
      <a:spPr>
        <a:noFill/>
      </a:spPr>
      <a:bodyPr wrap="square" rtlCol="0">
        <a:spAutoFit/>
      </a:bodyPr>
      <a:lstStyle>
        <a:defPPr>
          <a:buNone/>
          <a:defRPr dirty="0" smtClean="0"/>
        </a:defPPr>
      </a:lstStyle>
    </a:txDef>
  </a:objectDefaults>
  <a:extraClrSchemeLst>
    <a:extraClrScheme>
      <a:clrScheme name="Blank Presentation 1">
        <a:dk1>
          <a:srgbClr val="000000"/>
        </a:dk1>
        <a:lt1>
          <a:srgbClr val="FFFFFF"/>
        </a:lt1>
        <a:dk2>
          <a:srgbClr val="752864"/>
        </a:dk2>
        <a:lt2>
          <a:srgbClr val="CAC0B6"/>
        </a:lt2>
        <a:accent1>
          <a:srgbClr val="AC98DB"/>
        </a:accent1>
        <a:accent2>
          <a:srgbClr val="165788"/>
        </a:accent2>
        <a:accent3>
          <a:srgbClr val="FFFFFF"/>
        </a:accent3>
        <a:accent4>
          <a:srgbClr val="000000"/>
        </a:accent4>
        <a:accent5>
          <a:srgbClr val="D2CAEA"/>
        </a:accent5>
        <a:accent6>
          <a:srgbClr val="134E7B"/>
        </a:accent6>
        <a:hlink>
          <a:srgbClr val="A51140"/>
        </a:hlink>
        <a:folHlink>
          <a:srgbClr val="DF7A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111111"/>
        </a:dk2>
        <a:lt2>
          <a:srgbClr val="CAC0B6"/>
        </a:lt2>
        <a:accent1>
          <a:srgbClr val="AC98DB"/>
        </a:accent1>
        <a:accent2>
          <a:srgbClr val="165788"/>
        </a:accent2>
        <a:accent3>
          <a:srgbClr val="FFFFFF"/>
        </a:accent3>
        <a:accent4>
          <a:srgbClr val="000000"/>
        </a:accent4>
        <a:accent5>
          <a:srgbClr val="D2CAEA"/>
        </a:accent5>
        <a:accent6>
          <a:srgbClr val="134E7B"/>
        </a:accent6>
        <a:hlink>
          <a:srgbClr val="A51140"/>
        </a:hlink>
        <a:folHlink>
          <a:srgbClr val="DF7A00"/>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2_Bankwide Standard Presentation">
  <a:themeElements>
    <a:clrScheme name="Blank Presentation 1">
      <a:dk1>
        <a:srgbClr val="000000"/>
      </a:dk1>
      <a:lt1>
        <a:srgbClr val="FFFFFF"/>
      </a:lt1>
      <a:dk2>
        <a:srgbClr val="752864"/>
      </a:dk2>
      <a:lt2>
        <a:srgbClr val="CAC0B6"/>
      </a:lt2>
      <a:accent1>
        <a:srgbClr val="AC98DB"/>
      </a:accent1>
      <a:accent2>
        <a:srgbClr val="165788"/>
      </a:accent2>
      <a:accent3>
        <a:srgbClr val="FFFFFF"/>
      </a:accent3>
      <a:accent4>
        <a:srgbClr val="000000"/>
      </a:accent4>
      <a:accent5>
        <a:srgbClr val="D2CAEA"/>
      </a:accent5>
      <a:accent6>
        <a:srgbClr val="134E7B"/>
      </a:accent6>
      <a:hlink>
        <a:srgbClr val="A51140"/>
      </a:hlink>
      <a:folHlink>
        <a:srgbClr val="DF7A00"/>
      </a:folHlink>
    </a:clrScheme>
    <a:fontScheme name="Blank Presentatio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342900" marR="0" indent="-342900" algn="ctr" defTabSz="914400" rtl="0" eaLnBrk="1" fontAlgn="base" latinLnBrk="0" hangingPunct="1">
          <a:lnSpc>
            <a:spcPct val="100000"/>
          </a:lnSpc>
          <a:spcBef>
            <a:spcPct val="20000"/>
          </a:spcBef>
          <a:spcAft>
            <a:spcPct val="0"/>
          </a:spcAft>
          <a:buClrTx/>
          <a:buSzTx/>
          <a:buFontTx/>
          <a:buChar char="•"/>
          <a:tabLst/>
          <a:defRPr kumimoji="0" sz="2000" b="0" i="0" u="none" strike="noStrike" cap="none" normalizeH="0" baseline="0" smtClean="0">
            <a:ln>
              <a:noFill/>
            </a:ln>
            <a:solidFill>
              <a:schemeClr val="tx1"/>
            </a:solidFill>
            <a:effectLst/>
            <a:latin typeface="Arial" charset="0"/>
            <a:ea typeface="ＭＳ Ｐゴシック" pitchFamily="79" charset="-128"/>
          </a:defRPr>
        </a:defPPr>
      </a:lstStyle>
    </a:spDef>
    <a:lnDef>
      <a:spPr bwMode="auto">
        <a:noFill/>
        <a:ln w="6350" cap="flat" cmpd="sng" algn="ctr">
          <a:solidFill>
            <a:schemeClr val="tx1"/>
          </a:solidFill>
          <a:prstDash val="solid"/>
          <a:round/>
          <a:headEnd type="none" w="med" len="med"/>
          <a:tailEnd type="none"/>
        </a:ln>
        <a:effectLst/>
      </a:spPr>
      <a:bodyPr/>
      <a:lstStyle/>
    </a:lnDef>
  </a:objectDefaults>
  <a:extraClrSchemeLst>
    <a:extraClrScheme>
      <a:clrScheme name="Blank Presentation 1">
        <a:dk1>
          <a:srgbClr val="000000"/>
        </a:dk1>
        <a:lt1>
          <a:srgbClr val="FFFFFF"/>
        </a:lt1>
        <a:dk2>
          <a:srgbClr val="752864"/>
        </a:dk2>
        <a:lt2>
          <a:srgbClr val="CAC0B6"/>
        </a:lt2>
        <a:accent1>
          <a:srgbClr val="AC98DB"/>
        </a:accent1>
        <a:accent2>
          <a:srgbClr val="165788"/>
        </a:accent2>
        <a:accent3>
          <a:srgbClr val="FFFFFF"/>
        </a:accent3>
        <a:accent4>
          <a:srgbClr val="000000"/>
        </a:accent4>
        <a:accent5>
          <a:srgbClr val="D2CAEA"/>
        </a:accent5>
        <a:accent6>
          <a:srgbClr val="134E7B"/>
        </a:accent6>
        <a:hlink>
          <a:srgbClr val="A51140"/>
        </a:hlink>
        <a:folHlink>
          <a:srgbClr val="DF7A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111111"/>
        </a:dk2>
        <a:lt2>
          <a:srgbClr val="CAC0B6"/>
        </a:lt2>
        <a:accent1>
          <a:srgbClr val="AC98DB"/>
        </a:accent1>
        <a:accent2>
          <a:srgbClr val="165788"/>
        </a:accent2>
        <a:accent3>
          <a:srgbClr val="FFFFFF"/>
        </a:accent3>
        <a:accent4>
          <a:srgbClr val="000000"/>
        </a:accent4>
        <a:accent5>
          <a:srgbClr val="D2CAEA"/>
        </a:accent5>
        <a:accent6>
          <a:srgbClr val="134E7B"/>
        </a:accent6>
        <a:hlink>
          <a:srgbClr val="A51140"/>
        </a:hlink>
        <a:folHlink>
          <a:srgbClr val="DF7A00"/>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28575" cap="flat" cmpd="sng" algn="ctr">
          <a:solidFill>
            <a:srgbClr val="00FFFF"/>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de-DE" sz="1200" b="0" i="0" u="none" strike="noStrike" cap="none" normalizeH="0" baseline="0">
            <a:ln>
              <a:noFill/>
            </a:ln>
            <a:solidFill>
              <a:schemeClr val="tx1"/>
            </a:solidFill>
            <a:effectLst/>
            <a:latin typeface="Times" pitchFamily="-106" charset="0"/>
          </a:defRPr>
        </a:defPPr>
      </a:lstStyle>
    </a:spDef>
    <a:lnDef>
      <a:spPr bwMode="auto">
        <a:xfrm>
          <a:off x="0" y="0"/>
          <a:ext cx="1" cy="1"/>
        </a:xfrm>
        <a:custGeom>
          <a:avLst/>
          <a:gdLst/>
          <a:ahLst/>
          <a:cxnLst/>
          <a:rect l="0" t="0" r="0" b="0"/>
          <a:pathLst/>
        </a:custGeom>
        <a:noFill/>
        <a:ln w="28575" cap="flat" cmpd="sng" algn="ctr">
          <a:solidFill>
            <a:srgbClr val="00FFFF"/>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de-DE" sz="1200" b="0" i="0" u="none" strike="noStrike" cap="none" normalizeH="0" baseline="0">
            <a:ln>
              <a:noFill/>
            </a:ln>
            <a:solidFill>
              <a:schemeClr val="tx1"/>
            </a:solidFill>
            <a:effectLst/>
            <a:latin typeface="Times" pitchFamily="-106"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
  <TotalTime>570</TotalTime>
  <Words>1851</Words>
  <Application>Microsoft Office PowerPoint</Application>
  <PresentationFormat>On-screen Show (16:9)</PresentationFormat>
  <Paragraphs>309</Paragraphs>
  <Slides>59</Slides>
  <Notes>7</Notes>
  <HiddenSlides>0</HiddenSlides>
  <MMClips>0</MMClips>
  <ScaleCrop>false</ScaleCrop>
  <HeadingPairs>
    <vt:vector size="4" baseType="variant">
      <vt:variant>
        <vt:lpstr>Theme</vt:lpstr>
      </vt:variant>
      <vt:variant>
        <vt:i4>10</vt:i4>
      </vt:variant>
      <vt:variant>
        <vt:lpstr>Slide Titles</vt:lpstr>
      </vt:variant>
      <vt:variant>
        <vt:i4>59</vt:i4>
      </vt:variant>
    </vt:vector>
  </HeadingPairs>
  <TitlesOfParts>
    <vt:vector size="69" baseType="lpstr">
      <vt:lpstr>Custom Design</vt:lpstr>
      <vt:lpstr>3_Custom Design</vt:lpstr>
      <vt:lpstr>2_Office Theme</vt:lpstr>
      <vt:lpstr>Bankwide Widescreen light background presentation</vt:lpstr>
      <vt:lpstr>1_Bankwide Widescreen light background presentation</vt:lpstr>
      <vt:lpstr>2_Bankwide Standard Presentation</vt:lpstr>
      <vt:lpstr>Default Design</vt:lpstr>
      <vt:lpstr>3_Office Theme</vt:lpstr>
      <vt:lpstr>4_Office Theme</vt:lpstr>
      <vt:lpstr>5_Office Theme</vt:lpstr>
      <vt:lpstr>One Bank Research Agenda</vt:lpstr>
      <vt:lpstr>Motivation (1) </vt:lpstr>
      <vt:lpstr>Motivation (2) </vt:lpstr>
      <vt:lpstr>One Bank Research Agenda Themes</vt:lpstr>
      <vt:lpstr>Policy frameworks and interactions</vt:lpstr>
      <vt:lpstr>PowerPoint Presentation</vt:lpstr>
      <vt:lpstr>Evaluating regulation, resolution and market structures</vt:lpstr>
      <vt:lpstr>Extensive regulatory reform since the crisis</vt:lpstr>
      <vt:lpstr>PowerPoint Presentation</vt:lpstr>
      <vt:lpstr>Key questions</vt:lpstr>
      <vt:lpstr>Risks from NBFIs and possible policy responses</vt:lpstr>
      <vt:lpstr>Complexity and the design of regulation</vt:lpstr>
      <vt:lpstr>PowerPoint Presentation</vt:lpstr>
      <vt:lpstr>Epidemiology: ‘Tipping Points’ and ‘Super-spreaders’</vt:lpstr>
      <vt:lpstr>Epidemiology: ‘Tipping Points’ and ‘Super-spreaders’</vt:lpstr>
      <vt:lpstr>Policy operationalisation and communication</vt:lpstr>
      <vt:lpstr>Judgment-based supervision</vt:lpstr>
      <vt:lpstr>PowerPoint Presentation</vt:lpstr>
      <vt:lpstr>PowerPoint Presentation</vt:lpstr>
      <vt:lpstr>Judgment-based supervision</vt:lpstr>
      <vt:lpstr>Response to Fundamental Change </vt:lpstr>
      <vt:lpstr>Key Challenges</vt:lpstr>
      <vt:lpstr>New data, methodologies and approaches</vt:lpstr>
      <vt:lpstr>Coverage of this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Bank of England</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of the event – (Arial 28pt bold)</dc:title>
  <dc:creator>Bishop, Gail</dc:creator>
  <cp:lastModifiedBy>Kapadia, Sujit</cp:lastModifiedBy>
  <cp:revision>84</cp:revision>
  <cp:lastPrinted>2015-02-24T17:47:54Z</cp:lastPrinted>
  <dcterms:created xsi:type="dcterms:W3CDTF">2015-02-13T09:33:12Z</dcterms:created>
  <dcterms:modified xsi:type="dcterms:W3CDTF">2015-03-16T23:59:01Z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AdHocReviewCycleID">
    <vt:i4>-241840022</vt:i4>
  </property>
  <property fmtid="{D5CDD505-2E9C-101B-9397-08002B2CF9AE}" pid="3" name="_NewReviewCycle">
    <vt:lpwstr/>
  </property>
  <property fmtid="{D5CDD505-2E9C-101B-9397-08002B2CF9AE}" pid="4" name="_EmailSubject">
    <vt:lpwstr>Tuesday's Event</vt:lpwstr>
  </property>
  <property fmtid="{D5CDD505-2E9C-101B-9397-08002B2CF9AE}" pid="5" name="_AuthorEmail">
    <vt:lpwstr>Sarah.Bushell@bankofengland.gsi.gov.uk</vt:lpwstr>
  </property>
  <property fmtid="{D5CDD505-2E9C-101B-9397-08002B2CF9AE}" pid="6" name="_AuthorEmailDisplayName">
    <vt:lpwstr>Bushell, Sarah</vt:lpwstr>
  </property>
  <property fmtid="{D5CDD505-2E9C-101B-9397-08002B2CF9AE}" pid="7" name="_PreviousAdHocReviewCycleID">
    <vt:i4>-935801810</vt:i4>
  </property>
</Properties>
</file>