
<file path=[Content_Types].xml><?xml version="1.0" encoding="utf-8"?>
<Types xmlns="http://schemas.openxmlformats.org/package/2006/content-types">
  <Override PartName="/ppt/notesSlides/notesSlide2.xml" ContentType="application/vnd.openxmlformats-officedocument.presentationml.notesSlide+xml"/>
  <Override PartName="/ppt/diagrams/drawing2.xml" ContentType="application/vnd.ms-office.drawingml.diagramDrawing+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diagrams/quickStyle2.xml" ContentType="application/vnd.openxmlformats-officedocument.drawingml.diagramStyl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notesSlides/notesSlide14.xml" ContentType="application/vnd.openxmlformats-officedocument.presentationml.notesSlide+xml"/>
  <Override PartName="/ppt/tags/tag16.xml" ContentType="application/vnd.openxmlformats-officedocument.presentationml.tags+xml"/>
  <Override PartName="/ppt/tags/tag18.xml" ContentType="application/vnd.openxmlformats-officedocument.presentationml.tags+xml"/>
  <Override PartName="/ppt/diagrams/layout3.xml" ContentType="application/vnd.openxmlformats-officedocument.drawingml.diagramLayout+xml"/>
  <Override PartName="/ppt/notesSlides/notesSlide9.xml" ContentType="application/vnd.openxmlformats-officedocument.presentationml.notesSlide+xml"/>
  <Override PartName="/ppt/diagrams/data4.xml" ContentType="application/vnd.openxmlformats-officedocument.drawingml.diagramData+xml"/>
  <Override PartName="/ppt/notesSlides/notesSlide12.xml" ContentType="application/vnd.openxmlformats-officedocument.presentationml.notesSlide+xml"/>
  <Override PartName="/ppt/tags/tag14.xml" ContentType="application/vnd.openxmlformats-officedocument.presentationml.tags+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diagrams/colors4.xml" ContentType="application/vnd.openxmlformats-officedocument.drawingml.diagramColors+xml"/>
  <Override PartName="/ppt/diagrams/drawing5.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tags/tag7.xml" ContentType="application/vnd.openxmlformats-officedocument.presentationml.tag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diagrams/drawing1.xml" ContentType="application/vnd.ms-office.drawingml.diagramDrawing+xml"/>
  <Override PartName="/ppt/diagrams/quickStyle3.xml" ContentType="application/vnd.openxmlformats-officedocument.drawingml.diagramStyl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xml" ContentType="application/vnd.openxmlformats-officedocument.presentationml.tags+xml"/>
  <Override PartName="/ppt/diagrams/quickStyle1.xml" ContentType="application/vnd.openxmlformats-officedocument.drawingml.diagramStyle+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tags/tag19.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tags/tag17.xml" ContentType="application/vnd.openxmlformats-officedocument.presentationml.tags+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tags/tag15.xml" ContentType="application/vnd.openxmlformats-officedocument.presentationml.tags+xml"/>
  <Override PartName="/ppt/notesSlides/notesSlide20.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colors5.xml" ContentType="application/vnd.openxmlformats-officedocument.drawingml.diagramColors+xml"/>
  <Override PartName="/ppt/tags/tag13.xml" ContentType="application/vnd.openxmlformats-officedocument.presentationml.tag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tags/tag1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tags/tag6.xml" ContentType="application/vnd.openxmlformats-officedocument.presentationml.tag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2"/>
  </p:notesMasterIdLst>
  <p:handoutMasterIdLst>
    <p:handoutMasterId r:id="rId23"/>
  </p:handoutMasterIdLst>
  <p:sldIdLst>
    <p:sldId id="290" r:id="rId2"/>
    <p:sldId id="291" r:id="rId3"/>
    <p:sldId id="320" r:id="rId4"/>
    <p:sldId id="305" r:id="rId5"/>
    <p:sldId id="306" r:id="rId6"/>
    <p:sldId id="321" r:id="rId7"/>
    <p:sldId id="328" r:id="rId8"/>
    <p:sldId id="316" r:id="rId9"/>
    <p:sldId id="308" r:id="rId10"/>
    <p:sldId id="317" r:id="rId11"/>
    <p:sldId id="322" r:id="rId12"/>
    <p:sldId id="323" r:id="rId13"/>
    <p:sldId id="309" r:id="rId14"/>
    <p:sldId id="310" r:id="rId15"/>
    <p:sldId id="327" r:id="rId16"/>
    <p:sldId id="311" r:id="rId17"/>
    <p:sldId id="319" r:id="rId18"/>
    <p:sldId id="324" r:id="rId19"/>
    <p:sldId id="325" r:id="rId20"/>
    <p:sldId id="326" r:id="rId21"/>
  </p:sldIdLst>
  <p:sldSz cx="9144000" cy="6858000" type="screen4x3"/>
  <p:notesSz cx="6858000" cy="9144000"/>
  <p:defaultTextStyle>
    <a:defPPr>
      <a:defRPr lang="en-GB"/>
    </a:defPPr>
    <a:lvl1pPr algn="l" rtl="0" eaLnBrk="0" fontAlgn="base" hangingPunct="0">
      <a:spcBef>
        <a:spcPct val="0"/>
      </a:spcBef>
      <a:spcAft>
        <a:spcPct val="0"/>
      </a:spcAft>
      <a:defRPr sz="3200" kern="1200">
        <a:solidFill>
          <a:schemeClr val="tx1"/>
        </a:solidFill>
        <a:latin typeface="Arial" charset="0"/>
        <a:ea typeface="+mn-ea"/>
        <a:cs typeface="+mn-cs"/>
      </a:defRPr>
    </a:lvl1pPr>
    <a:lvl2pPr marL="457200" algn="l" rtl="0" eaLnBrk="0" fontAlgn="base" hangingPunct="0">
      <a:spcBef>
        <a:spcPct val="0"/>
      </a:spcBef>
      <a:spcAft>
        <a:spcPct val="0"/>
      </a:spcAft>
      <a:defRPr sz="3200" kern="1200">
        <a:solidFill>
          <a:schemeClr val="tx1"/>
        </a:solidFill>
        <a:latin typeface="Arial" charset="0"/>
        <a:ea typeface="+mn-ea"/>
        <a:cs typeface="+mn-cs"/>
      </a:defRPr>
    </a:lvl2pPr>
    <a:lvl3pPr marL="914400" algn="l" rtl="0" eaLnBrk="0" fontAlgn="base" hangingPunct="0">
      <a:spcBef>
        <a:spcPct val="0"/>
      </a:spcBef>
      <a:spcAft>
        <a:spcPct val="0"/>
      </a:spcAft>
      <a:defRPr sz="3200" kern="1200">
        <a:solidFill>
          <a:schemeClr val="tx1"/>
        </a:solidFill>
        <a:latin typeface="Arial" charset="0"/>
        <a:ea typeface="+mn-ea"/>
        <a:cs typeface="+mn-cs"/>
      </a:defRPr>
    </a:lvl3pPr>
    <a:lvl4pPr marL="1371600" algn="l" rtl="0" eaLnBrk="0" fontAlgn="base" hangingPunct="0">
      <a:spcBef>
        <a:spcPct val="0"/>
      </a:spcBef>
      <a:spcAft>
        <a:spcPct val="0"/>
      </a:spcAft>
      <a:defRPr sz="3200" kern="1200">
        <a:solidFill>
          <a:schemeClr val="tx1"/>
        </a:solidFill>
        <a:latin typeface="Arial" charset="0"/>
        <a:ea typeface="+mn-ea"/>
        <a:cs typeface="+mn-cs"/>
      </a:defRPr>
    </a:lvl4pPr>
    <a:lvl5pPr marL="1828800" algn="l" rtl="0" eaLnBrk="0" fontAlgn="base" hangingPunct="0">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33CC33"/>
    <a:srgbClr val="923DAD"/>
    <a:srgbClr val="993399"/>
    <a:srgbClr val="CC66FF"/>
    <a:srgbClr val="FF6600"/>
    <a:srgbClr val="A0124E"/>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70" autoAdjust="0"/>
    <p:restoredTop sz="94634" autoAdjust="0"/>
  </p:normalViewPr>
  <p:slideViewPr>
    <p:cSldViewPr>
      <p:cViewPr>
        <p:scale>
          <a:sx n="70" d="100"/>
          <a:sy n="70" d="100"/>
        </p:scale>
        <p:origin x="-1176" y="-4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183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3C6335-8F90-448B-A8A8-232842ABFE5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zh-CN" altLang="en-US"/>
        </a:p>
      </dgm:t>
    </dgm:pt>
    <dgm:pt modelId="{782FCF30-A1F4-41B1-A841-9B25EC52401D}">
      <dgm:prSet phldrT="[Text]"/>
      <dgm:spPr/>
      <dgm:t>
        <a:bodyPr/>
        <a:lstStyle/>
        <a:p>
          <a:r>
            <a:rPr lang="en-GB" altLang="zh-CN" dirty="0" smtClean="0"/>
            <a:t>What are the main barriers to your learning?</a:t>
          </a:r>
          <a:endParaRPr lang="zh-CN" altLang="en-US" dirty="0"/>
        </a:p>
      </dgm:t>
    </dgm:pt>
    <dgm:pt modelId="{7F2BECA2-1F0A-4821-8A04-01194323E999}" type="parTrans" cxnId="{CB08ECF8-76CF-49C4-9D07-F55C85E4C789}">
      <dgm:prSet/>
      <dgm:spPr/>
      <dgm:t>
        <a:bodyPr/>
        <a:lstStyle/>
        <a:p>
          <a:endParaRPr lang="zh-CN" altLang="en-US"/>
        </a:p>
      </dgm:t>
    </dgm:pt>
    <dgm:pt modelId="{6C03FFA4-42E8-4E37-A20C-D6ABBC50A06B}" type="sibTrans" cxnId="{CB08ECF8-76CF-49C4-9D07-F55C85E4C789}">
      <dgm:prSet/>
      <dgm:spPr/>
      <dgm:t>
        <a:bodyPr/>
        <a:lstStyle/>
        <a:p>
          <a:endParaRPr lang="zh-CN" altLang="en-US"/>
        </a:p>
      </dgm:t>
    </dgm:pt>
    <dgm:pt modelId="{21148EE7-130A-4319-9146-9F143CD9A93A}">
      <dgm:prSet phldrT="[Text]"/>
      <dgm:spPr/>
      <dgm:t>
        <a:bodyPr/>
        <a:lstStyle/>
        <a:p>
          <a:r>
            <a:rPr lang="en-GB" altLang="zh-CN" dirty="0" smtClean="0"/>
            <a:t>Language</a:t>
          </a:r>
          <a:endParaRPr lang="zh-CN" altLang="en-US" dirty="0"/>
        </a:p>
      </dgm:t>
    </dgm:pt>
    <dgm:pt modelId="{29FA8CC7-C208-4580-B555-ECEF66F6D28D}" type="parTrans" cxnId="{B8F0861A-0876-41B9-9B04-9F0CD3D4F4B5}">
      <dgm:prSet/>
      <dgm:spPr/>
      <dgm:t>
        <a:bodyPr/>
        <a:lstStyle/>
        <a:p>
          <a:endParaRPr lang="zh-CN" altLang="en-US"/>
        </a:p>
      </dgm:t>
    </dgm:pt>
    <dgm:pt modelId="{33F8F2F3-2D88-4058-8EB4-8348281F4936}" type="sibTrans" cxnId="{B8F0861A-0876-41B9-9B04-9F0CD3D4F4B5}">
      <dgm:prSet/>
      <dgm:spPr/>
      <dgm:t>
        <a:bodyPr/>
        <a:lstStyle/>
        <a:p>
          <a:endParaRPr lang="zh-CN" altLang="en-US"/>
        </a:p>
      </dgm:t>
    </dgm:pt>
    <dgm:pt modelId="{E54F7F1A-D3EF-48E0-BCD0-20F57EBF2E8B}">
      <dgm:prSet phldrT="[Text]"/>
      <dgm:spPr/>
      <dgm:t>
        <a:bodyPr/>
        <a:lstStyle/>
        <a:p>
          <a:r>
            <a:rPr lang="en-GB" altLang="zh-CN" dirty="0" smtClean="0"/>
            <a:t>What are the main factors that have assisted your learning? </a:t>
          </a:r>
          <a:endParaRPr lang="zh-CN" altLang="en-US" dirty="0"/>
        </a:p>
      </dgm:t>
    </dgm:pt>
    <dgm:pt modelId="{38D5EB9B-47D0-4402-AC68-1DE81BBBA1F1}" type="parTrans" cxnId="{EF30873D-3DF7-40EA-BB23-2A40BD297CC9}">
      <dgm:prSet/>
      <dgm:spPr/>
      <dgm:t>
        <a:bodyPr/>
        <a:lstStyle/>
        <a:p>
          <a:endParaRPr lang="zh-CN" altLang="en-US"/>
        </a:p>
      </dgm:t>
    </dgm:pt>
    <dgm:pt modelId="{EB02729E-9381-4089-A0E1-BA4DFF1729F8}" type="sibTrans" cxnId="{EF30873D-3DF7-40EA-BB23-2A40BD297CC9}">
      <dgm:prSet/>
      <dgm:spPr/>
      <dgm:t>
        <a:bodyPr/>
        <a:lstStyle/>
        <a:p>
          <a:endParaRPr lang="zh-CN" altLang="en-US"/>
        </a:p>
      </dgm:t>
    </dgm:pt>
    <dgm:pt modelId="{05C31DA8-A5F3-47AC-8A59-CC399983371A}">
      <dgm:prSet phldrT="[Text]"/>
      <dgm:spPr/>
      <dgm:t>
        <a:bodyPr/>
        <a:lstStyle/>
        <a:p>
          <a:r>
            <a:rPr lang="en-GB" altLang="zh-CN" dirty="0" smtClean="0"/>
            <a:t>Helpful and high quality staff</a:t>
          </a:r>
          <a:endParaRPr lang="zh-CN" altLang="en-US" dirty="0"/>
        </a:p>
      </dgm:t>
    </dgm:pt>
    <dgm:pt modelId="{0DE65DED-76F6-48EB-8911-DB523181533B}" type="parTrans" cxnId="{8AA9B009-B81B-4F66-9F04-D0C6CAABD2EE}">
      <dgm:prSet/>
      <dgm:spPr/>
      <dgm:t>
        <a:bodyPr/>
        <a:lstStyle/>
        <a:p>
          <a:endParaRPr lang="zh-CN" altLang="en-US"/>
        </a:p>
      </dgm:t>
    </dgm:pt>
    <dgm:pt modelId="{6C77569E-DFE9-4957-B8B7-FD7495A25CAF}" type="sibTrans" cxnId="{8AA9B009-B81B-4F66-9F04-D0C6CAABD2EE}">
      <dgm:prSet/>
      <dgm:spPr/>
      <dgm:t>
        <a:bodyPr/>
        <a:lstStyle/>
        <a:p>
          <a:endParaRPr lang="zh-CN" altLang="en-US"/>
        </a:p>
      </dgm:t>
    </dgm:pt>
    <dgm:pt modelId="{510FE22D-515F-486A-A7A6-6FEECAC15B4B}">
      <dgm:prSet phldrT="[Text]"/>
      <dgm:spPr/>
      <dgm:t>
        <a:bodyPr/>
        <a:lstStyle/>
        <a:p>
          <a:r>
            <a:rPr lang="en-GB" altLang="zh-CN" dirty="0" smtClean="0"/>
            <a:t>What was most helpful when you first arrived?</a:t>
          </a:r>
          <a:endParaRPr lang="zh-CN" altLang="en-US" dirty="0"/>
        </a:p>
      </dgm:t>
    </dgm:pt>
    <dgm:pt modelId="{DA6019EA-9316-4DA6-AB32-41BC61A6ADD1}" type="parTrans" cxnId="{230FB827-5D93-43AF-BDB7-E057EF1DAFF6}">
      <dgm:prSet/>
      <dgm:spPr/>
      <dgm:t>
        <a:bodyPr/>
        <a:lstStyle/>
        <a:p>
          <a:endParaRPr lang="zh-CN" altLang="en-US"/>
        </a:p>
      </dgm:t>
    </dgm:pt>
    <dgm:pt modelId="{24A7C4B0-88D6-4F7A-B21D-7673885AEF4E}" type="sibTrans" cxnId="{230FB827-5D93-43AF-BDB7-E057EF1DAFF6}">
      <dgm:prSet/>
      <dgm:spPr/>
      <dgm:t>
        <a:bodyPr/>
        <a:lstStyle/>
        <a:p>
          <a:endParaRPr lang="zh-CN" altLang="en-US"/>
        </a:p>
      </dgm:t>
    </dgm:pt>
    <dgm:pt modelId="{A38BD9FD-0A77-4D0D-A631-11483D05E1CE}">
      <dgm:prSet phldrT="[Text]"/>
      <dgm:spPr/>
      <dgm:t>
        <a:bodyPr/>
        <a:lstStyle/>
        <a:p>
          <a:r>
            <a:rPr lang="en-GB" altLang="zh-CN" dirty="0" smtClean="0"/>
            <a:t>What could have been done to improve your learning?</a:t>
          </a:r>
          <a:endParaRPr lang="zh-CN" altLang="en-US" dirty="0"/>
        </a:p>
      </dgm:t>
    </dgm:pt>
    <dgm:pt modelId="{FF1C28E5-E02B-46E7-A4F0-B03EA27CAB4F}" type="parTrans" cxnId="{C5358F0C-FEB2-4A92-9F8F-B0A1DC4D145D}">
      <dgm:prSet/>
      <dgm:spPr/>
      <dgm:t>
        <a:bodyPr/>
        <a:lstStyle/>
        <a:p>
          <a:endParaRPr lang="zh-CN" altLang="en-US"/>
        </a:p>
      </dgm:t>
    </dgm:pt>
    <dgm:pt modelId="{53E9A7BB-C75D-4093-9FCE-D86EE85C9B31}" type="sibTrans" cxnId="{C5358F0C-FEB2-4A92-9F8F-B0A1DC4D145D}">
      <dgm:prSet/>
      <dgm:spPr/>
      <dgm:t>
        <a:bodyPr/>
        <a:lstStyle/>
        <a:p>
          <a:endParaRPr lang="zh-CN" altLang="en-US"/>
        </a:p>
      </dgm:t>
    </dgm:pt>
    <dgm:pt modelId="{12961826-AAE5-4230-8C7C-9DDBAF469B5B}">
      <dgm:prSet phldrT="[Text]"/>
      <dgm:spPr/>
      <dgm:t>
        <a:bodyPr/>
        <a:lstStyle/>
        <a:p>
          <a:r>
            <a:rPr lang="en-GB" altLang="zh-CN" dirty="0" smtClean="0"/>
            <a:t>Culture and social integration</a:t>
          </a:r>
          <a:endParaRPr lang="zh-CN" altLang="en-US" dirty="0"/>
        </a:p>
      </dgm:t>
    </dgm:pt>
    <dgm:pt modelId="{CE7C5783-C16E-48C2-A8F3-343DB531915D}" type="parTrans" cxnId="{19D49711-3D83-4C21-9E96-3D064EEDB664}">
      <dgm:prSet/>
      <dgm:spPr/>
      <dgm:t>
        <a:bodyPr/>
        <a:lstStyle/>
        <a:p>
          <a:endParaRPr lang="zh-CN" altLang="en-US"/>
        </a:p>
      </dgm:t>
    </dgm:pt>
    <dgm:pt modelId="{5F73361B-FC2F-4CBD-ACCC-F04A7791B9F1}" type="sibTrans" cxnId="{19D49711-3D83-4C21-9E96-3D064EEDB664}">
      <dgm:prSet/>
      <dgm:spPr/>
      <dgm:t>
        <a:bodyPr/>
        <a:lstStyle/>
        <a:p>
          <a:endParaRPr lang="zh-CN" altLang="en-US"/>
        </a:p>
      </dgm:t>
    </dgm:pt>
    <dgm:pt modelId="{2D168230-036F-469C-BAE9-877C2F1021A0}">
      <dgm:prSet phldrT="[Text]"/>
      <dgm:spPr/>
      <dgm:t>
        <a:bodyPr/>
        <a:lstStyle/>
        <a:p>
          <a:r>
            <a:rPr lang="en-GB" altLang="zh-CN" dirty="0" smtClean="0"/>
            <a:t>VLE</a:t>
          </a:r>
          <a:endParaRPr lang="zh-CN" altLang="en-US" dirty="0"/>
        </a:p>
      </dgm:t>
    </dgm:pt>
    <dgm:pt modelId="{56617105-0C38-46AF-85F0-5B71FF24BAB6}" type="parTrans" cxnId="{A2DD675A-269B-46C0-89DE-72B503C989D8}">
      <dgm:prSet/>
      <dgm:spPr/>
      <dgm:t>
        <a:bodyPr/>
        <a:lstStyle/>
        <a:p>
          <a:endParaRPr lang="zh-CN" altLang="en-US"/>
        </a:p>
      </dgm:t>
    </dgm:pt>
    <dgm:pt modelId="{9FAEF8D0-166D-4888-9FD9-7DA28A396977}" type="sibTrans" cxnId="{A2DD675A-269B-46C0-89DE-72B503C989D8}">
      <dgm:prSet/>
      <dgm:spPr/>
      <dgm:t>
        <a:bodyPr/>
        <a:lstStyle/>
        <a:p>
          <a:endParaRPr lang="zh-CN" altLang="en-US"/>
        </a:p>
      </dgm:t>
    </dgm:pt>
    <dgm:pt modelId="{C0455321-2996-46D9-824B-2DF84A018D5E}">
      <dgm:prSet phldrT="[Text]"/>
      <dgm:spPr/>
      <dgm:t>
        <a:bodyPr/>
        <a:lstStyle/>
        <a:p>
          <a:r>
            <a:rPr lang="en-GB" altLang="zh-CN" dirty="0" smtClean="0"/>
            <a:t>Social environment </a:t>
          </a:r>
          <a:endParaRPr lang="zh-CN" altLang="en-US" dirty="0"/>
        </a:p>
      </dgm:t>
    </dgm:pt>
    <dgm:pt modelId="{F9B6159A-788F-45EE-90E4-4EE9B0C249CD}" type="parTrans" cxnId="{C49F4F00-5B0E-4454-A622-0957FBC93351}">
      <dgm:prSet/>
      <dgm:spPr/>
      <dgm:t>
        <a:bodyPr/>
        <a:lstStyle/>
        <a:p>
          <a:endParaRPr lang="zh-CN" altLang="en-US"/>
        </a:p>
      </dgm:t>
    </dgm:pt>
    <dgm:pt modelId="{947CD6A7-3224-4478-86DE-BA49089DEE91}" type="sibTrans" cxnId="{C49F4F00-5B0E-4454-A622-0957FBC93351}">
      <dgm:prSet/>
      <dgm:spPr/>
      <dgm:t>
        <a:bodyPr/>
        <a:lstStyle/>
        <a:p>
          <a:endParaRPr lang="zh-CN" altLang="en-US"/>
        </a:p>
      </dgm:t>
    </dgm:pt>
    <dgm:pt modelId="{E57D5320-5E2A-4A7A-86E5-0C6E69833479}">
      <dgm:prSet phldrT="[Text]"/>
      <dgm:spPr/>
      <dgm:t>
        <a:bodyPr/>
        <a:lstStyle/>
        <a:p>
          <a:r>
            <a:rPr lang="en-GB" altLang="zh-CN" dirty="0" smtClean="0"/>
            <a:t>Personal Tutor</a:t>
          </a:r>
          <a:endParaRPr lang="zh-CN" altLang="en-US" dirty="0"/>
        </a:p>
      </dgm:t>
    </dgm:pt>
    <dgm:pt modelId="{E0652183-9278-4072-8E18-A64478434D10}" type="parTrans" cxnId="{C651A550-5DB2-433E-AAEE-A3372121C5A5}">
      <dgm:prSet/>
      <dgm:spPr/>
      <dgm:t>
        <a:bodyPr/>
        <a:lstStyle/>
        <a:p>
          <a:endParaRPr lang="zh-CN" altLang="en-US"/>
        </a:p>
      </dgm:t>
    </dgm:pt>
    <dgm:pt modelId="{07E9E678-E068-4BAE-A359-190A11E56163}" type="sibTrans" cxnId="{C651A550-5DB2-433E-AAEE-A3372121C5A5}">
      <dgm:prSet/>
      <dgm:spPr/>
      <dgm:t>
        <a:bodyPr/>
        <a:lstStyle/>
        <a:p>
          <a:endParaRPr lang="zh-CN" altLang="en-US"/>
        </a:p>
      </dgm:t>
    </dgm:pt>
    <dgm:pt modelId="{A469A295-22AB-44F8-8565-4BFDCB15E2AC}">
      <dgm:prSet phldrT="[Text]"/>
      <dgm:spPr/>
      <dgm:t>
        <a:bodyPr/>
        <a:lstStyle/>
        <a:p>
          <a:r>
            <a:rPr lang="en-GB" altLang="zh-CN" dirty="0" smtClean="0"/>
            <a:t>Study Skills Module</a:t>
          </a:r>
          <a:endParaRPr lang="zh-CN" altLang="en-US" dirty="0"/>
        </a:p>
      </dgm:t>
    </dgm:pt>
    <dgm:pt modelId="{23F78C6D-8A86-4A4D-9834-E763ED656BD6}" type="parTrans" cxnId="{E1617F02-E902-4137-827D-ED7B0F450ED3}">
      <dgm:prSet/>
      <dgm:spPr/>
      <dgm:t>
        <a:bodyPr/>
        <a:lstStyle/>
        <a:p>
          <a:endParaRPr lang="zh-CN" altLang="en-US"/>
        </a:p>
      </dgm:t>
    </dgm:pt>
    <dgm:pt modelId="{DAFC0F29-5ADA-4B53-B4D8-055461612478}" type="sibTrans" cxnId="{E1617F02-E902-4137-827D-ED7B0F450ED3}">
      <dgm:prSet/>
      <dgm:spPr/>
      <dgm:t>
        <a:bodyPr/>
        <a:lstStyle/>
        <a:p>
          <a:endParaRPr lang="zh-CN" altLang="en-US"/>
        </a:p>
      </dgm:t>
    </dgm:pt>
    <dgm:pt modelId="{EF22242B-DC5C-4DD2-BA7E-AB1CB9A66C1D}">
      <dgm:prSet phldrT="[Text]"/>
      <dgm:spPr/>
      <dgm:t>
        <a:bodyPr/>
        <a:lstStyle/>
        <a:p>
          <a:r>
            <a:rPr lang="en-GB" altLang="zh-CN" dirty="0" smtClean="0"/>
            <a:t>Social integration across year groups</a:t>
          </a:r>
          <a:endParaRPr lang="zh-CN" altLang="en-US" dirty="0"/>
        </a:p>
      </dgm:t>
    </dgm:pt>
    <dgm:pt modelId="{62D6E1D6-3B32-4238-8167-9F7DA28D1554}" type="parTrans" cxnId="{FCA1C09F-5133-4ABE-99BC-E050DD99F845}">
      <dgm:prSet/>
      <dgm:spPr/>
      <dgm:t>
        <a:bodyPr/>
        <a:lstStyle/>
        <a:p>
          <a:endParaRPr lang="zh-CN" altLang="en-US"/>
        </a:p>
      </dgm:t>
    </dgm:pt>
    <dgm:pt modelId="{4B12D86D-C242-48FB-B5FB-8FAB395B1DC9}" type="sibTrans" cxnId="{FCA1C09F-5133-4ABE-99BC-E050DD99F845}">
      <dgm:prSet/>
      <dgm:spPr/>
      <dgm:t>
        <a:bodyPr/>
        <a:lstStyle/>
        <a:p>
          <a:endParaRPr lang="zh-CN" altLang="en-US"/>
        </a:p>
      </dgm:t>
    </dgm:pt>
    <dgm:pt modelId="{99E082E1-EDD9-4E5C-B012-75FC6E62258A}">
      <dgm:prSet phldrT="[Text]"/>
      <dgm:spPr/>
      <dgm:t>
        <a:bodyPr/>
        <a:lstStyle/>
        <a:p>
          <a:r>
            <a:rPr lang="en-GB" altLang="zh-CN" dirty="0" smtClean="0"/>
            <a:t>More interactive teaching</a:t>
          </a:r>
          <a:endParaRPr lang="zh-CN" altLang="en-US" dirty="0"/>
        </a:p>
      </dgm:t>
    </dgm:pt>
    <dgm:pt modelId="{F364ACB7-8610-43E8-8E2D-DAE98798DDF9}" type="parTrans" cxnId="{5D4B0875-D3F5-46A7-95E0-BCA8C580E608}">
      <dgm:prSet/>
      <dgm:spPr/>
      <dgm:t>
        <a:bodyPr/>
        <a:lstStyle/>
        <a:p>
          <a:endParaRPr lang="zh-CN" altLang="en-US"/>
        </a:p>
      </dgm:t>
    </dgm:pt>
    <dgm:pt modelId="{71DA30B3-C864-47F1-9FB4-5A7A0AEBC125}" type="sibTrans" cxnId="{5D4B0875-D3F5-46A7-95E0-BCA8C580E608}">
      <dgm:prSet/>
      <dgm:spPr/>
      <dgm:t>
        <a:bodyPr/>
        <a:lstStyle/>
        <a:p>
          <a:endParaRPr lang="zh-CN" altLang="en-US"/>
        </a:p>
      </dgm:t>
    </dgm:pt>
    <dgm:pt modelId="{FA38D2E8-9940-4E6D-B2D9-7CF3501503F7}">
      <dgm:prSet phldrT="[Text]"/>
      <dgm:spPr/>
      <dgm:t>
        <a:bodyPr/>
        <a:lstStyle/>
        <a:p>
          <a:r>
            <a:rPr lang="en-GB" altLang="zh-CN" dirty="0" smtClean="0"/>
            <a:t>What are the positive aspects of diversity in the student body?</a:t>
          </a:r>
          <a:endParaRPr lang="zh-CN" altLang="en-US" dirty="0"/>
        </a:p>
      </dgm:t>
    </dgm:pt>
    <dgm:pt modelId="{12B80FB3-03FC-44F0-9515-F0C1575E2FC6}" type="sibTrans" cxnId="{CF340102-FEAE-40A9-982E-1AF569FECC85}">
      <dgm:prSet/>
      <dgm:spPr/>
      <dgm:t>
        <a:bodyPr/>
        <a:lstStyle/>
        <a:p>
          <a:endParaRPr lang="zh-CN" altLang="en-US"/>
        </a:p>
      </dgm:t>
    </dgm:pt>
    <dgm:pt modelId="{39E6D5EC-5E33-4634-A5B4-DE206C1F3136}" type="parTrans" cxnId="{CF340102-FEAE-40A9-982E-1AF569FECC85}">
      <dgm:prSet/>
      <dgm:spPr/>
      <dgm:t>
        <a:bodyPr/>
        <a:lstStyle/>
        <a:p>
          <a:endParaRPr lang="zh-CN" altLang="en-US"/>
        </a:p>
      </dgm:t>
    </dgm:pt>
    <dgm:pt modelId="{E0270E03-347C-43C9-8F0C-0AFD723348DB}">
      <dgm:prSet phldrT="[Text]"/>
      <dgm:spPr/>
      <dgm:t>
        <a:bodyPr/>
        <a:lstStyle/>
        <a:p>
          <a:r>
            <a:rPr lang="en-GB" altLang="zh-CN" dirty="0" smtClean="0"/>
            <a:t>What are the negative aspects of diversity in the student body?</a:t>
          </a:r>
          <a:endParaRPr lang="zh-CN" altLang="en-US" dirty="0"/>
        </a:p>
      </dgm:t>
    </dgm:pt>
    <dgm:pt modelId="{356D8BC0-5960-4E5E-8CEF-B497976A8137}" type="parTrans" cxnId="{C5D764AC-EA28-4452-91DE-5948792C2756}">
      <dgm:prSet/>
      <dgm:spPr/>
      <dgm:t>
        <a:bodyPr/>
        <a:lstStyle/>
        <a:p>
          <a:endParaRPr lang="zh-CN" altLang="en-US"/>
        </a:p>
      </dgm:t>
    </dgm:pt>
    <dgm:pt modelId="{E59B9D0F-1A09-4549-A073-EC57241C6250}" type="sibTrans" cxnId="{C5D764AC-EA28-4452-91DE-5948792C2756}">
      <dgm:prSet/>
      <dgm:spPr/>
      <dgm:t>
        <a:bodyPr/>
        <a:lstStyle/>
        <a:p>
          <a:endParaRPr lang="zh-CN" altLang="en-US"/>
        </a:p>
      </dgm:t>
    </dgm:pt>
    <dgm:pt modelId="{CE126835-B0F5-44C8-ABA3-18408E3D8051}">
      <dgm:prSet phldrT="[Text]"/>
      <dgm:spPr/>
      <dgm:t>
        <a:bodyPr/>
        <a:lstStyle/>
        <a:p>
          <a:r>
            <a:rPr lang="en-GB" altLang="zh-CN" dirty="0" smtClean="0"/>
            <a:t>Observing different learning techniques across diverse study body</a:t>
          </a:r>
          <a:endParaRPr lang="zh-CN" altLang="en-US" dirty="0"/>
        </a:p>
      </dgm:t>
    </dgm:pt>
    <dgm:pt modelId="{354D9A2D-5C59-4C67-8CF2-B9EFD4BFAC46}" type="parTrans" cxnId="{98D2517D-A871-438C-8FBD-C05C7FBF887D}">
      <dgm:prSet/>
      <dgm:spPr/>
      <dgm:t>
        <a:bodyPr/>
        <a:lstStyle/>
        <a:p>
          <a:endParaRPr lang="zh-CN" altLang="en-US"/>
        </a:p>
      </dgm:t>
    </dgm:pt>
    <dgm:pt modelId="{93976D12-9FFC-4A40-8462-A04BCC059729}" type="sibTrans" cxnId="{98D2517D-A871-438C-8FBD-C05C7FBF887D}">
      <dgm:prSet/>
      <dgm:spPr/>
      <dgm:t>
        <a:bodyPr/>
        <a:lstStyle/>
        <a:p>
          <a:endParaRPr lang="zh-CN" altLang="en-US"/>
        </a:p>
      </dgm:t>
    </dgm:pt>
    <dgm:pt modelId="{93E2C6C2-0C48-4162-8563-809913ADBC94}">
      <dgm:prSet phldrT="[Text]"/>
      <dgm:spPr/>
      <dgm:t>
        <a:bodyPr/>
        <a:lstStyle/>
        <a:p>
          <a:r>
            <a:rPr lang="en-GB" altLang="zh-CN" dirty="0" smtClean="0"/>
            <a:t>Language</a:t>
          </a:r>
          <a:endParaRPr lang="zh-CN" altLang="en-US" dirty="0"/>
        </a:p>
      </dgm:t>
    </dgm:pt>
    <dgm:pt modelId="{A7ABD4E7-3B49-4276-AE4A-EDE09FFA27F1}" type="parTrans" cxnId="{2EEF91DA-DDAB-4814-939A-543F0A6C4FDD}">
      <dgm:prSet/>
      <dgm:spPr/>
      <dgm:t>
        <a:bodyPr/>
        <a:lstStyle/>
        <a:p>
          <a:endParaRPr lang="zh-CN" altLang="en-US"/>
        </a:p>
      </dgm:t>
    </dgm:pt>
    <dgm:pt modelId="{285D5A3A-040B-419D-888A-9A944115D2F3}" type="sibTrans" cxnId="{2EEF91DA-DDAB-4814-939A-543F0A6C4FDD}">
      <dgm:prSet/>
      <dgm:spPr/>
      <dgm:t>
        <a:bodyPr/>
        <a:lstStyle/>
        <a:p>
          <a:endParaRPr lang="zh-CN" altLang="en-US"/>
        </a:p>
      </dgm:t>
    </dgm:pt>
    <dgm:pt modelId="{7EFC5EF2-224C-4041-A916-E182DED60234}">
      <dgm:prSet phldrT="[Text]"/>
      <dgm:spPr/>
      <dgm:t>
        <a:bodyPr/>
        <a:lstStyle/>
        <a:p>
          <a:r>
            <a:rPr lang="en-GB" altLang="zh-CN" dirty="0" smtClean="0"/>
            <a:t>Dealing with diversity within group assessment</a:t>
          </a:r>
          <a:endParaRPr lang="zh-CN" altLang="en-US" dirty="0"/>
        </a:p>
      </dgm:t>
    </dgm:pt>
    <dgm:pt modelId="{72922F15-C8E5-456B-9EAB-F130A7ADBC6A}" type="parTrans" cxnId="{1B394BE3-C6B8-4FB2-BBE9-0B7BD15A931F}">
      <dgm:prSet/>
      <dgm:spPr/>
      <dgm:t>
        <a:bodyPr/>
        <a:lstStyle/>
        <a:p>
          <a:endParaRPr lang="zh-CN" altLang="en-US"/>
        </a:p>
      </dgm:t>
    </dgm:pt>
    <dgm:pt modelId="{A55FC71D-488A-4CCC-8097-BB9B1A9D4979}" type="sibTrans" cxnId="{1B394BE3-C6B8-4FB2-BBE9-0B7BD15A931F}">
      <dgm:prSet/>
      <dgm:spPr/>
      <dgm:t>
        <a:bodyPr/>
        <a:lstStyle/>
        <a:p>
          <a:endParaRPr lang="zh-CN" altLang="en-US"/>
        </a:p>
      </dgm:t>
    </dgm:pt>
    <dgm:pt modelId="{A5E63734-48B7-4E87-A5A9-1E5CFBD2419B}">
      <dgm:prSet phldrT="[Text]"/>
      <dgm:spPr/>
      <dgm:t>
        <a:bodyPr/>
        <a:lstStyle/>
        <a:p>
          <a:r>
            <a:rPr lang="en-GB" altLang="zh-CN" dirty="0" smtClean="0"/>
            <a:t>Induction</a:t>
          </a:r>
          <a:endParaRPr lang="zh-CN" altLang="en-US" dirty="0"/>
        </a:p>
      </dgm:t>
    </dgm:pt>
    <dgm:pt modelId="{70013459-D238-4EE9-846D-128D88323129}" type="parTrans" cxnId="{89ED9231-07B6-47A2-885A-526A6A398FDD}">
      <dgm:prSet/>
      <dgm:spPr/>
      <dgm:t>
        <a:bodyPr/>
        <a:lstStyle/>
        <a:p>
          <a:endParaRPr lang="zh-CN" altLang="en-US"/>
        </a:p>
      </dgm:t>
    </dgm:pt>
    <dgm:pt modelId="{E825A5B2-A0B1-482D-B49E-EBC28A850B5D}" type="sibTrans" cxnId="{89ED9231-07B6-47A2-885A-526A6A398FDD}">
      <dgm:prSet/>
      <dgm:spPr/>
      <dgm:t>
        <a:bodyPr/>
        <a:lstStyle/>
        <a:p>
          <a:endParaRPr lang="zh-CN" altLang="en-US"/>
        </a:p>
      </dgm:t>
    </dgm:pt>
    <dgm:pt modelId="{E50D0214-C9D3-4A8C-9D34-CD6899855D39}" type="pres">
      <dgm:prSet presAssocID="{EA3C6335-8F90-448B-A8A8-232842ABFE5C}" presName="linear" presStyleCnt="0">
        <dgm:presLayoutVars>
          <dgm:dir/>
          <dgm:animLvl val="lvl"/>
          <dgm:resizeHandles val="exact"/>
        </dgm:presLayoutVars>
      </dgm:prSet>
      <dgm:spPr/>
      <dgm:t>
        <a:bodyPr/>
        <a:lstStyle/>
        <a:p>
          <a:endParaRPr lang="zh-CN" altLang="en-US"/>
        </a:p>
      </dgm:t>
    </dgm:pt>
    <dgm:pt modelId="{8F1CF8F5-E8D0-4AD2-868B-0ADE973FCB03}" type="pres">
      <dgm:prSet presAssocID="{782FCF30-A1F4-41B1-A841-9B25EC52401D}" presName="parentLin" presStyleCnt="0"/>
      <dgm:spPr/>
    </dgm:pt>
    <dgm:pt modelId="{840C9352-D09F-4784-BC92-0558B06738DE}" type="pres">
      <dgm:prSet presAssocID="{782FCF30-A1F4-41B1-A841-9B25EC52401D}" presName="parentLeftMargin" presStyleLbl="node1" presStyleIdx="0" presStyleCnt="6"/>
      <dgm:spPr/>
      <dgm:t>
        <a:bodyPr/>
        <a:lstStyle/>
        <a:p>
          <a:endParaRPr lang="zh-CN" altLang="en-US"/>
        </a:p>
      </dgm:t>
    </dgm:pt>
    <dgm:pt modelId="{9A31F121-1957-4FBC-B1E6-F3363ABB4ADE}" type="pres">
      <dgm:prSet presAssocID="{782FCF30-A1F4-41B1-A841-9B25EC52401D}" presName="parentText" presStyleLbl="node1" presStyleIdx="0" presStyleCnt="6">
        <dgm:presLayoutVars>
          <dgm:chMax val="0"/>
          <dgm:bulletEnabled val="1"/>
        </dgm:presLayoutVars>
      </dgm:prSet>
      <dgm:spPr/>
      <dgm:t>
        <a:bodyPr/>
        <a:lstStyle/>
        <a:p>
          <a:endParaRPr lang="zh-CN" altLang="en-US"/>
        </a:p>
      </dgm:t>
    </dgm:pt>
    <dgm:pt modelId="{7A14C7F5-7B08-4D4F-A94F-997731F96A48}" type="pres">
      <dgm:prSet presAssocID="{782FCF30-A1F4-41B1-A841-9B25EC52401D}" presName="negativeSpace" presStyleCnt="0"/>
      <dgm:spPr/>
    </dgm:pt>
    <dgm:pt modelId="{C255B482-439F-4F05-9909-81D9CD2860DE}" type="pres">
      <dgm:prSet presAssocID="{782FCF30-A1F4-41B1-A841-9B25EC52401D}" presName="childText" presStyleLbl="conFgAcc1" presStyleIdx="0" presStyleCnt="6">
        <dgm:presLayoutVars>
          <dgm:bulletEnabled val="1"/>
        </dgm:presLayoutVars>
      </dgm:prSet>
      <dgm:spPr/>
      <dgm:t>
        <a:bodyPr/>
        <a:lstStyle/>
        <a:p>
          <a:endParaRPr lang="zh-CN" altLang="en-US"/>
        </a:p>
      </dgm:t>
    </dgm:pt>
    <dgm:pt modelId="{15DA4077-D69F-40A7-8889-C4169F91CA41}" type="pres">
      <dgm:prSet presAssocID="{6C03FFA4-42E8-4E37-A20C-D6ABBC50A06B}" presName="spaceBetweenRectangles" presStyleCnt="0"/>
      <dgm:spPr/>
    </dgm:pt>
    <dgm:pt modelId="{02729CDC-9134-4529-B983-CE0D8A5AE333}" type="pres">
      <dgm:prSet presAssocID="{E54F7F1A-D3EF-48E0-BCD0-20F57EBF2E8B}" presName="parentLin" presStyleCnt="0"/>
      <dgm:spPr/>
    </dgm:pt>
    <dgm:pt modelId="{EA644107-E6F1-4B65-961C-99D3846E8DB4}" type="pres">
      <dgm:prSet presAssocID="{E54F7F1A-D3EF-48E0-BCD0-20F57EBF2E8B}" presName="parentLeftMargin" presStyleLbl="node1" presStyleIdx="0" presStyleCnt="6"/>
      <dgm:spPr/>
      <dgm:t>
        <a:bodyPr/>
        <a:lstStyle/>
        <a:p>
          <a:endParaRPr lang="zh-CN" altLang="en-US"/>
        </a:p>
      </dgm:t>
    </dgm:pt>
    <dgm:pt modelId="{5AA07B50-770B-40C7-9443-053FAF05AFF3}" type="pres">
      <dgm:prSet presAssocID="{E54F7F1A-D3EF-48E0-BCD0-20F57EBF2E8B}" presName="parentText" presStyleLbl="node1" presStyleIdx="1" presStyleCnt="6">
        <dgm:presLayoutVars>
          <dgm:chMax val="0"/>
          <dgm:bulletEnabled val="1"/>
        </dgm:presLayoutVars>
      </dgm:prSet>
      <dgm:spPr/>
      <dgm:t>
        <a:bodyPr/>
        <a:lstStyle/>
        <a:p>
          <a:endParaRPr lang="zh-CN" altLang="en-US"/>
        </a:p>
      </dgm:t>
    </dgm:pt>
    <dgm:pt modelId="{26AC148B-68B8-48E2-8306-3D2BC39C777B}" type="pres">
      <dgm:prSet presAssocID="{E54F7F1A-D3EF-48E0-BCD0-20F57EBF2E8B}" presName="negativeSpace" presStyleCnt="0"/>
      <dgm:spPr/>
    </dgm:pt>
    <dgm:pt modelId="{4F21C9C9-02CF-47AD-BC2E-40C0CD65C681}" type="pres">
      <dgm:prSet presAssocID="{E54F7F1A-D3EF-48E0-BCD0-20F57EBF2E8B}" presName="childText" presStyleLbl="conFgAcc1" presStyleIdx="1" presStyleCnt="6">
        <dgm:presLayoutVars>
          <dgm:bulletEnabled val="1"/>
        </dgm:presLayoutVars>
      </dgm:prSet>
      <dgm:spPr/>
      <dgm:t>
        <a:bodyPr/>
        <a:lstStyle/>
        <a:p>
          <a:endParaRPr lang="zh-CN" altLang="en-US"/>
        </a:p>
      </dgm:t>
    </dgm:pt>
    <dgm:pt modelId="{709BAA6B-61C1-4C6F-858C-4ABDE3B976A9}" type="pres">
      <dgm:prSet presAssocID="{EB02729E-9381-4089-A0E1-BA4DFF1729F8}" presName="spaceBetweenRectangles" presStyleCnt="0"/>
      <dgm:spPr/>
    </dgm:pt>
    <dgm:pt modelId="{FC7A8F33-9260-4B68-B818-F7878B2544BC}" type="pres">
      <dgm:prSet presAssocID="{510FE22D-515F-486A-A7A6-6FEECAC15B4B}" presName="parentLin" presStyleCnt="0"/>
      <dgm:spPr/>
    </dgm:pt>
    <dgm:pt modelId="{5DA89D42-8217-4EE4-8A97-F7275499E4F6}" type="pres">
      <dgm:prSet presAssocID="{510FE22D-515F-486A-A7A6-6FEECAC15B4B}" presName="parentLeftMargin" presStyleLbl="node1" presStyleIdx="1" presStyleCnt="6"/>
      <dgm:spPr/>
      <dgm:t>
        <a:bodyPr/>
        <a:lstStyle/>
        <a:p>
          <a:endParaRPr lang="zh-CN" altLang="en-US"/>
        </a:p>
      </dgm:t>
    </dgm:pt>
    <dgm:pt modelId="{B7979A5F-4E15-4A10-841B-471077148A59}" type="pres">
      <dgm:prSet presAssocID="{510FE22D-515F-486A-A7A6-6FEECAC15B4B}" presName="parentText" presStyleLbl="node1" presStyleIdx="2" presStyleCnt="6">
        <dgm:presLayoutVars>
          <dgm:chMax val="0"/>
          <dgm:bulletEnabled val="1"/>
        </dgm:presLayoutVars>
      </dgm:prSet>
      <dgm:spPr/>
      <dgm:t>
        <a:bodyPr/>
        <a:lstStyle/>
        <a:p>
          <a:endParaRPr lang="zh-CN" altLang="en-US"/>
        </a:p>
      </dgm:t>
    </dgm:pt>
    <dgm:pt modelId="{9C518BFE-32F6-4878-8613-85E8B2092AEC}" type="pres">
      <dgm:prSet presAssocID="{510FE22D-515F-486A-A7A6-6FEECAC15B4B}" presName="negativeSpace" presStyleCnt="0"/>
      <dgm:spPr/>
    </dgm:pt>
    <dgm:pt modelId="{279D3786-1744-4D00-8479-361593BBB2D4}" type="pres">
      <dgm:prSet presAssocID="{510FE22D-515F-486A-A7A6-6FEECAC15B4B}" presName="childText" presStyleLbl="conFgAcc1" presStyleIdx="2" presStyleCnt="6">
        <dgm:presLayoutVars>
          <dgm:bulletEnabled val="1"/>
        </dgm:presLayoutVars>
      </dgm:prSet>
      <dgm:spPr/>
      <dgm:t>
        <a:bodyPr/>
        <a:lstStyle/>
        <a:p>
          <a:endParaRPr lang="zh-CN" altLang="en-US"/>
        </a:p>
      </dgm:t>
    </dgm:pt>
    <dgm:pt modelId="{D1AA21C1-B680-480D-AA97-3E481E35D409}" type="pres">
      <dgm:prSet presAssocID="{24A7C4B0-88D6-4F7A-B21D-7673885AEF4E}" presName="spaceBetweenRectangles" presStyleCnt="0"/>
      <dgm:spPr/>
    </dgm:pt>
    <dgm:pt modelId="{06846D56-1DCD-4B79-8FEA-9EF2112E2F70}" type="pres">
      <dgm:prSet presAssocID="{A38BD9FD-0A77-4D0D-A631-11483D05E1CE}" presName="parentLin" presStyleCnt="0"/>
      <dgm:spPr/>
    </dgm:pt>
    <dgm:pt modelId="{3A828F7E-4F95-47C3-AA81-B98A13EF5AC2}" type="pres">
      <dgm:prSet presAssocID="{A38BD9FD-0A77-4D0D-A631-11483D05E1CE}" presName="parentLeftMargin" presStyleLbl="node1" presStyleIdx="2" presStyleCnt="6"/>
      <dgm:spPr/>
      <dgm:t>
        <a:bodyPr/>
        <a:lstStyle/>
        <a:p>
          <a:endParaRPr lang="zh-CN" altLang="en-US"/>
        </a:p>
      </dgm:t>
    </dgm:pt>
    <dgm:pt modelId="{0D7135EE-6C00-4161-B97D-D5274313E257}" type="pres">
      <dgm:prSet presAssocID="{A38BD9FD-0A77-4D0D-A631-11483D05E1CE}" presName="parentText" presStyleLbl="node1" presStyleIdx="3" presStyleCnt="6">
        <dgm:presLayoutVars>
          <dgm:chMax val="0"/>
          <dgm:bulletEnabled val="1"/>
        </dgm:presLayoutVars>
      </dgm:prSet>
      <dgm:spPr/>
      <dgm:t>
        <a:bodyPr/>
        <a:lstStyle/>
        <a:p>
          <a:endParaRPr lang="zh-CN" altLang="en-US"/>
        </a:p>
      </dgm:t>
    </dgm:pt>
    <dgm:pt modelId="{833A9E31-3912-49C3-A98A-79C895F080C0}" type="pres">
      <dgm:prSet presAssocID="{A38BD9FD-0A77-4D0D-A631-11483D05E1CE}" presName="negativeSpace" presStyleCnt="0"/>
      <dgm:spPr/>
    </dgm:pt>
    <dgm:pt modelId="{EEBD50B6-0001-47DB-AB4D-E16A4A153C98}" type="pres">
      <dgm:prSet presAssocID="{A38BD9FD-0A77-4D0D-A631-11483D05E1CE}" presName="childText" presStyleLbl="conFgAcc1" presStyleIdx="3" presStyleCnt="6">
        <dgm:presLayoutVars>
          <dgm:bulletEnabled val="1"/>
        </dgm:presLayoutVars>
      </dgm:prSet>
      <dgm:spPr/>
      <dgm:t>
        <a:bodyPr/>
        <a:lstStyle/>
        <a:p>
          <a:endParaRPr lang="zh-CN" altLang="en-US"/>
        </a:p>
      </dgm:t>
    </dgm:pt>
    <dgm:pt modelId="{EE1566D7-C35B-4DA0-B30D-E8FAA756A49D}" type="pres">
      <dgm:prSet presAssocID="{53E9A7BB-C75D-4093-9FCE-D86EE85C9B31}" presName="spaceBetweenRectangles" presStyleCnt="0"/>
      <dgm:spPr/>
    </dgm:pt>
    <dgm:pt modelId="{04E28878-71A8-4132-A858-F264EE75CFC6}" type="pres">
      <dgm:prSet presAssocID="{FA38D2E8-9940-4E6D-B2D9-7CF3501503F7}" presName="parentLin" presStyleCnt="0"/>
      <dgm:spPr/>
    </dgm:pt>
    <dgm:pt modelId="{0AB62A98-B94D-4159-A1D4-2827E1817A8D}" type="pres">
      <dgm:prSet presAssocID="{FA38D2E8-9940-4E6D-B2D9-7CF3501503F7}" presName="parentLeftMargin" presStyleLbl="node1" presStyleIdx="3" presStyleCnt="6"/>
      <dgm:spPr/>
      <dgm:t>
        <a:bodyPr/>
        <a:lstStyle/>
        <a:p>
          <a:endParaRPr lang="zh-CN" altLang="en-US"/>
        </a:p>
      </dgm:t>
    </dgm:pt>
    <dgm:pt modelId="{6BD35187-FA25-4752-8A86-6FE51BD11628}" type="pres">
      <dgm:prSet presAssocID="{FA38D2E8-9940-4E6D-B2D9-7CF3501503F7}" presName="parentText" presStyleLbl="node1" presStyleIdx="4" presStyleCnt="6">
        <dgm:presLayoutVars>
          <dgm:chMax val="0"/>
          <dgm:bulletEnabled val="1"/>
        </dgm:presLayoutVars>
      </dgm:prSet>
      <dgm:spPr/>
      <dgm:t>
        <a:bodyPr/>
        <a:lstStyle/>
        <a:p>
          <a:endParaRPr lang="zh-CN" altLang="en-US"/>
        </a:p>
      </dgm:t>
    </dgm:pt>
    <dgm:pt modelId="{19FB7587-E287-427E-9388-9968C5195603}" type="pres">
      <dgm:prSet presAssocID="{FA38D2E8-9940-4E6D-B2D9-7CF3501503F7}" presName="negativeSpace" presStyleCnt="0"/>
      <dgm:spPr/>
    </dgm:pt>
    <dgm:pt modelId="{C9A4977F-D38B-4BBA-B3B5-243DD04EB271}" type="pres">
      <dgm:prSet presAssocID="{FA38D2E8-9940-4E6D-B2D9-7CF3501503F7}" presName="childText" presStyleLbl="conFgAcc1" presStyleIdx="4" presStyleCnt="6">
        <dgm:presLayoutVars>
          <dgm:bulletEnabled val="1"/>
        </dgm:presLayoutVars>
      </dgm:prSet>
      <dgm:spPr/>
      <dgm:t>
        <a:bodyPr/>
        <a:lstStyle/>
        <a:p>
          <a:endParaRPr lang="zh-CN" altLang="en-US"/>
        </a:p>
      </dgm:t>
    </dgm:pt>
    <dgm:pt modelId="{853CCE58-A6DE-49EA-A992-82F7D14AD4BA}" type="pres">
      <dgm:prSet presAssocID="{12B80FB3-03FC-44F0-9515-F0C1575E2FC6}" presName="spaceBetweenRectangles" presStyleCnt="0"/>
      <dgm:spPr/>
    </dgm:pt>
    <dgm:pt modelId="{38D45851-FDB5-4A05-97A9-EFE7CD8A20D9}" type="pres">
      <dgm:prSet presAssocID="{E0270E03-347C-43C9-8F0C-0AFD723348DB}" presName="parentLin" presStyleCnt="0"/>
      <dgm:spPr/>
    </dgm:pt>
    <dgm:pt modelId="{1B32C666-056B-4ECF-B5AC-4263798366DE}" type="pres">
      <dgm:prSet presAssocID="{E0270E03-347C-43C9-8F0C-0AFD723348DB}" presName="parentLeftMargin" presStyleLbl="node1" presStyleIdx="4" presStyleCnt="6"/>
      <dgm:spPr/>
      <dgm:t>
        <a:bodyPr/>
        <a:lstStyle/>
        <a:p>
          <a:endParaRPr lang="zh-CN" altLang="en-US"/>
        </a:p>
      </dgm:t>
    </dgm:pt>
    <dgm:pt modelId="{D0F6919F-FDDB-4841-9A73-F8BF3109B5D2}" type="pres">
      <dgm:prSet presAssocID="{E0270E03-347C-43C9-8F0C-0AFD723348DB}" presName="parentText" presStyleLbl="node1" presStyleIdx="5" presStyleCnt="6">
        <dgm:presLayoutVars>
          <dgm:chMax val="0"/>
          <dgm:bulletEnabled val="1"/>
        </dgm:presLayoutVars>
      </dgm:prSet>
      <dgm:spPr/>
      <dgm:t>
        <a:bodyPr/>
        <a:lstStyle/>
        <a:p>
          <a:endParaRPr lang="zh-CN" altLang="en-US"/>
        </a:p>
      </dgm:t>
    </dgm:pt>
    <dgm:pt modelId="{CD5DFDC3-D6E6-4B45-97F6-C2219867380F}" type="pres">
      <dgm:prSet presAssocID="{E0270E03-347C-43C9-8F0C-0AFD723348DB}" presName="negativeSpace" presStyleCnt="0"/>
      <dgm:spPr/>
    </dgm:pt>
    <dgm:pt modelId="{192FE410-9AB9-40E9-8186-03B1C57DE5F2}" type="pres">
      <dgm:prSet presAssocID="{E0270E03-347C-43C9-8F0C-0AFD723348DB}" presName="childText" presStyleLbl="conFgAcc1" presStyleIdx="5" presStyleCnt="6">
        <dgm:presLayoutVars>
          <dgm:bulletEnabled val="1"/>
        </dgm:presLayoutVars>
      </dgm:prSet>
      <dgm:spPr/>
      <dgm:t>
        <a:bodyPr/>
        <a:lstStyle/>
        <a:p>
          <a:endParaRPr lang="zh-CN" altLang="en-US"/>
        </a:p>
      </dgm:t>
    </dgm:pt>
  </dgm:ptLst>
  <dgm:cxnLst>
    <dgm:cxn modelId="{A1BEF2A6-1566-4AAA-AC86-EE417A93AD04}" type="presOf" srcId="{E54F7F1A-D3EF-48E0-BCD0-20F57EBF2E8B}" destId="{EA644107-E6F1-4B65-961C-99D3846E8DB4}" srcOrd="0" destOrd="0" presId="urn:microsoft.com/office/officeart/2005/8/layout/list1"/>
    <dgm:cxn modelId="{AA907A8D-E2B5-4368-80E8-D403B812EA25}" type="presOf" srcId="{A5E63734-48B7-4E87-A5A9-1E5CFBD2419B}" destId="{279D3786-1744-4D00-8479-361593BBB2D4}" srcOrd="0" destOrd="0" presId="urn:microsoft.com/office/officeart/2005/8/layout/list1"/>
    <dgm:cxn modelId="{AD148D20-CCCD-4C54-AF89-91A1E60D0D5B}" type="presOf" srcId="{A38BD9FD-0A77-4D0D-A631-11483D05E1CE}" destId="{3A828F7E-4F95-47C3-AA81-B98A13EF5AC2}" srcOrd="0" destOrd="0" presId="urn:microsoft.com/office/officeart/2005/8/layout/list1"/>
    <dgm:cxn modelId="{85221424-9E06-4DE1-ABC8-969F74A7738E}" type="presOf" srcId="{12961826-AAE5-4230-8C7C-9DDBAF469B5B}" destId="{C255B482-439F-4F05-9909-81D9CD2860DE}" srcOrd="0" destOrd="1" presId="urn:microsoft.com/office/officeart/2005/8/layout/list1"/>
    <dgm:cxn modelId="{E375F7B1-93B9-4F84-9B1C-7EEB0436C1A9}" type="presOf" srcId="{510FE22D-515F-486A-A7A6-6FEECAC15B4B}" destId="{B7979A5F-4E15-4A10-841B-471077148A59}" srcOrd="1" destOrd="0" presId="urn:microsoft.com/office/officeart/2005/8/layout/list1"/>
    <dgm:cxn modelId="{7DF044AB-EED4-483D-A279-E6CE261095CF}" type="presOf" srcId="{EF22242B-DC5C-4DD2-BA7E-AB1CB9A66C1D}" destId="{EEBD50B6-0001-47DB-AB4D-E16A4A153C98}" srcOrd="0" destOrd="0" presId="urn:microsoft.com/office/officeart/2005/8/layout/list1"/>
    <dgm:cxn modelId="{230FB827-5D93-43AF-BDB7-E057EF1DAFF6}" srcId="{EA3C6335-8F90-448B-A8A8-232842ABFE5C}" destId="{510FE22D-515F-486A-A7A6-6FEECAC15B4B}" srcOrd="2" destOrd="0" parTransId="{DA6019EA-9316-4DA6-AB32-41BC61A6ADD1}" sibTransId="{24A7C4B0-88D6-4F7A-B21D-7673885AEF4E}"/>
    <dgm:cxn modelId="{A2DD675A-269B-46C0-89DE-72B503C989D8}" srcId="{E54F7F1A-D3EF-48E0-BCD0-20F57EBF2E8B}" destId="{2D168230-036F-469C-BAE9-877C2F1021A0}" srcOrd="1" destOrd="0" parTransId="{56617105-0C38-46AF-85F0-5B71FF24BAB6}" sibTransId="{9FAEF8D0-166D-4888-9FD9-7DA28A396977}"/>
    <dgm:cxn modelId="{6F996E0C-6D8F-4B1B-B619-C4404CB79C4D}" type="presOf" srcId="{99E082E1-EDD9-4E5C-B012-75FC6E62258A}" destId="{EEBD50B6-0001-47DB-AB4D-E16A4A153C98}" srcOrd="0" destOrd="1" presId="urn:microsoft.com/office/officeart/2005/8/layout/list1"/>
    <dgm:cxn modelId="{DEBCB4F4-FB5B-449F-8B8C-68EFC1D08237}" type="presOf" srcId="{93E2C6C2-0C48-4162-8563-809913ADBC94}" destId="{192FE410-9AB9-40E9-8186-03B1C57DE5F2}" srcOrd="0" destOrd="0" presId="urn:microsoft.com/office/officeart/2005/8/layout/list1"/>
    <dgm:cxn modelId="{877ED5A4-08CD-43FB-B645-F0B03985F785}" type="presOf" srcId="{CE126835-B0F5-44C8-ABA3-18408E3D8051}" destId="{C9A4977F-D38B-4BBA-B3B5-243DD04EB271}" srcOrd="0" destOrd="0" presId="urn:microsoft.com/office/officeart/2005/8/layout/list1"/>
    <dgm:cxn modelId="{CF340102-FEAE-40A9-982E-1AF569FECC85}" srcId="{EA3C6335-8F90-448B-A8A8-232842ABFE5C}" destId="{FA38D2E8-9940-4E6D-B2D9-7CF3501503F7}" srcOrd="4" destOrd="0" parTransId="{39E6D5EC-5E33-4634-A5B4-DE206C1F3136}" sibTransId="{12B80FB3-03FC-44F0-9515-F0C1575E2FC6}"/>
    <dgm:cxn modelId="{D39BD103-7856-484A-B32B-F037A1FA765E}" type="presOf" srcId="{EA3C6335-8F90-448B-A8A8-232842ABFE5C}" destId="{E50D0214-C9D3-4A8C-9D34-CD6899855D39}" srcOrd="0" destOrd="0" presId="urn:microsoft.com/office/officeart/2005/8/layout/list1"/>
    <dgm:cxn modelId="{EF30873D-3DF7-40EA-BB23-2A40BD297CC9}" srcId="{EA3C6335-8F90-448B-A8A8-232842ABFE5C}" destId="{E54F7F1A-D3EF-48E0-BCD0-20F57EBF2E8B}" srcOrd="1" destOrd="0" parTransId="{38D5EB9B-47D0-4402-AC68-1DE81BBBA1F1}" sibTransId="{EB02729E-9381-4089-A0E1-BA4DFF1729F8}"/>
    <dgm:cxn modelId="{FCA1C09F-5133-4ABE-99BC-E050DD99F845}" srcId="{A38BD9FD-0A77-4D0D-A631-11483D05E1CE}" destId="{EF22242B-DC5C-4DD2-BA7E-AB1CB9A66C1D}" srcOrd="0" destOrd="0" parTransId="{62D6E1D6-3B32-4238-8167-9F7DA28D1554}" sibTransId="{4B12D86D-C242-48FB-B5FB-8FAB395B1DC9}"/>
    <dgm:cxn modelId="{8AA9B009-B81B-4F66-9F04-D0C6CAABD2EE}" srcId="{E54F7F1A-D3EF-48E0-BCD0-20F57EBF2E8B}" destId="{05C31DA8-A5F3-47AC-8A59-CC399983371A}" srcOrd="0" destOrd="0" parTransId="{0DE65DED-76F6-48EB-8911-DB523181533B}" sibTransId="{6C77569E-DFE9-4957-B8B7-FD7495A25CAF}"/>
    <dgm:cxn modelId="{981CCE87-A1BF-4D03-887A-434D597AD547}" type="presOf" srcId="{C0455321-2996-46D9-824B-2DF84A018D5E}" destId="{4F21C9C9-02CF-47AD-BC2E-40C0CD65C681}" srcOrd="0" destOrd="2" presId="urn:microsoft.com/office/officeart/2005/8/layout/list1"/>
    <dgm:cxn modelId="{40C281A4-76BD-4A05-AEA7-45D0B23F8419}" type="presOf" srcId="{E0270E03-347C-43C9-8F0C-0AFD723348DB}" destId="{1B32C666-056B-4ECF-B5AC-4263798366DE}" srcOrd="0" destOrd="0" presId="urn:microsoft.com/office/officeart/2005/8/layout/list1"/>
    <dgm:cxn modelId="{16090592-E787-4F6E-A09C-C946D3A19702}" type="presOf" srcId="{A469A295-22AB-44F8-8565-4BFDCB15E2AC}" destId="{279D3786-1744-4D00-8479-361593BBB2D4}" srcOrd="0" destOrd="2" presId="urn:microsoft.com/office/officeart/2005/8/layout/list1"/>
    <dgm:cxn modelId="{664397E3-FF53-441F-BE18-2430A1FCB39C}" type="presOf" srcId="{A38BD9FD-0A77-4D0D-A631-11483D05E1CE}" destId="{0D7135EE-6C00-4161-B97D-D5274313E257}" srcOrd="1" destOrd="0" presId="urn:microsoft.com/office/officeart/2005/8/layout/list1"/>
    <dgm:cxn modelId="{875EFED0-2AA2-44C9-9C52-441BEA7B4411}" type="presOf" srcId="{05C31DA8-A5F3-47AC-8A59-CC399983371A}" destId="{4F21C9C9-02CF-47AD-BC2E-40C0CD65C681}" srcOrd="0" destOrd="0" presId="urn:microsoft.com/office/officeart/2005/8/layout/list1"/>
    <dgm:cxn modelId="{B1B88686-72E5-401E-9BF9-FA0E3B14AEC1}" type="presOf" srcId="{E57D5320-5E2A-4A7A-86E5-0C6E69833479}" destId="{279D3786-1744-4D00-8479-361593BBB2D4}" srcOrd="0" destOrd="1" presId="urn:microsoft.com/office/officeart/2005/8/layout/list1"/>
    <dgm:cxn modelId="{89ED9231-07B6-47A2-885A-526A6A398FDD}" srcId="{510FE22D-515F-486A-A7A6-6FEECAC15B4B}" destId="{A5E63734-48B7-4E87-A5A9-1E5CFBD2419B}" srcOrd="0" destOrd="0" parTransId="{70013459-D238-4EE9-846D-128D88323129}" sibTransId="{E825A5B2-A0B1-482D-B49E-EBC28A850B5D}"/>
    <dgm:cxn modelId="{BCA93FBA-1DD7-4305-A37C-B10D7A300FE4}" type="presOf" srcId="{21148EE7-130A-4319-9146-9F143CD9A93A}" destId="{C255B482-439F-4F05-9909-81D9CD2860DE}" srcOrd="0" destOrd="0" presId="urn:microsoft.com/office/officeart/2005/8/layout/list1"/>
    <dgm:cxn modelId="{CB08ECF8-76CF-49C4-9D07-F55C85E4C789}" srcId="{EA3C6335-8F90-448B-A8A8-232842ABFE5C}" destId="{782FCF30-A1F4-41B1-A841-9B25EC52401D}" srcOrd="0" destOrd="0" parTransId="{7F2BECA2-1F0A-4821-8A04-01194323E999}" sibTransId="{6C03FFA4-42E8-4E37-A20C-D6ABBC50A06B}"/>
    <dgm:cxn modelId="{7B7B0415-7DB2-461D-84E6-23D6F56DD91F}" type="presOf" srcId="{7EFC5EF2-224C-4041-A916-E182DED60234}" destId="{192FE410-9AB9-40E9-8186-03B1C57DE5F2}" srcOrd="0" destOrd="1" presId="urn:microsoft.com/office/officeart/2005/8/layout/list1"/>
    <dgm:cxn modelId="{1B394BE3-C6B8-4FB2-BBE9-0B7BD15A931F}" srcId="{E0270E03-347C-43C9-8F0C-0AFD723348DB}" destId="{7EFC5EF2-224C-4041-A916-E182DED60234}" srcOrd="1" destOrd="0" parTransId="{72922F15-C8E5-456B-9EAB-F130A7ADBC6A}" sibTransId="{A55FC71D-488A-4CCC-8097-BB9B1A9D4979}"/>
    <dgm:cxn modelId="{2EEF91DA-DDAB-4814-939A-543F0A6C4FDD}" srcId="{E0270E03-347C-43C9-8F0C-0AFD723348DB}" destId="{93E2C6C2-0C48-4162-8563-809913ADBC94}" srcOrd="0" destOrd="0" parTransId="{A7ABD4E7-3B49-4276-AE4A-EDE09FFA27F1}" sibTransId="{285D5A3A-040B-419D-888A-9A944115D2F3}"/>
    <dgm:cxn modelId="{0446514D-3464-4602-A801-90E50C410122}" type="presOf" srcId="{E0270E03-347C-43C9-8F0C-0AFD723348DB}" destId="{D0F6919F-FDDB-4841-9A73-F8BF3109B5D2}" srcOrd="1" destOrd="0" presId="urn:microsoft.com/office/officeart/2005/8/layout/list1"/>
    <dgm:cxn modelId="{5D4B0875-D3F5-46A7-95E0-BCA8C580E608}" srcId="{A38BD9FD-0A77-4D0D-A631-11483D05E1CE}" destId="{99E082E1-EDD9-4E5C-B012-75FC6E62258A}" srcOrd="1" destOrd="0" parTransId="{F364ACB7-8610-43E8-8E2D-DAE98798DDF9}" sibTransId="{71DA30B3-C864-47F1-9FB4-5A7A0AEBC125}"/>
    <dgm:cxn modelId="{B8F0861A-0876-41B9-9B04-9F0CD3D4F4B5}" srcId="{782FCF30-A1F4-41B1-A841-9B25EC52401D}" destId="{21148EE7-130A-4319-9146-9F143CD9A93A}" srcOrd="0" destOrd="0" parTransId="{29FA8CC7-C208-4580-B555-ECEF66F6D28D}" sibTransId="{33F8F2F3-2D88-4058-8EB4-8348281F4936}"/>
    <dgm:cxn modelId="{79B95B97-34AF-4298-AAD2-6E8AA5C9CB6B}" type="presOf" srcId="{E54F7F1A-D3EF-48E0-BCD0-20F57EBF2E8B}" destId="{5AA07B50-770B-40C7-9443-053FAF05AFF3}" srcOrd="1" destOrd="0" presId="urn:microsoft.com/office/officeart/2005/8/layout/list1"/>
    <dgm:cxn modelId="{98D2517D-A871-438C-8FBD-C05C7FBF887D}" srcId="{FA38D2E8-9940-4E6D-B2D9-7CF3501503F7}" destId="{CE126835-B0F5-44C8-ABA3-18408E3D8051}" srcOrd="0" destOrd="0" parTransId="{354D9A2D-5C59-4C67-8CF2-B9EFD4BFAC46}" sibTransId="{93976D12-9FFC-4A40-8462-A04BCC059729}"/>
    <dgm:cxn modelId="{C651A550-5DB2-433E-AAEE-A3372121C5A5}" srcId="{510FE22D-515F-486A-A7A6-6FEECAC15B4B}" destId="{E57D5320-5E2A-4A7A-86E5-0C6E69833479}" srcOrd="1" destOrd="0" parTransId="{E0652183-9278-4072-8E18-A64478434D10}" sibTransId="{07E9E678-E068-4BAE-A359-190A11E56163}"/>
    <dgm:cxn modelId="{463C8CB8-76A8-4C48-A4F1-D74E1BA97B55}" type="presOf" srcId="{2D168230-036F-469C-BAE9-877C2F1021A0}" destId="{4F21C9C9-02CF-47AD-BC2E-40C0CD65C681}" srcOrd="0" destOrd="1" presId="urn:microsoft.com/office/officeart/2005/8/layout/list1"/>
    <dgm:cxn modelId="{C5D764AC-EA28-4452-91DE-5948792C2756}" srcId="{EA3C6335-8F90-448B-A8A8-232842ABFE5C}" destId="{E0270E03-347C-43C9-8F0C-0AFD723348DB}" srcOrd="5" destOrd="0" parTransId="{356D8BC0-5960-4E5E-8CEF-B497976A8137}" sibTransId="{E59B9D0F-1A09-4549-A073-EC57241C6250}"/>
    <dgm:cxn modelId="{26BF2318-57DD-4C6C-8CCB-AB46EED85145}" type="presOf" srcId="{510FE22D-515F-486A-A7A6-6FEECAC15B4B}" destId="{5DA89D42-8217-4EE4-8A97-F7275499E4F6}" srcOrd="0" destOrd="0" presId="urn:microsoft.com/office/officeart/2005/8/layout/list1"/>
    <dgm:cxn modelId="{C5358F0C-FEB2-4A92-9F8F-B0A1DC4D145D}" srcId="{EA3C6335-8F90-448B-A8A8-232842ABFE5C}" destId="{A38BD9FD-0A77-4D0D-A631-11483D05E1CE}" srcOrd="3" destOrd="0" parTransId="{FF1C28E5-E02B-46E7-A4F0-B03EA27CAB4F}" sibTransId="{53E9A7BB-C75D-4093-9FCE-D86EE85C9B31}"/>
    <dgm:cxn modelId="{C49F4F00-5B0E-4454-A622-0957FBC93351}" srcId="{E54F7F1A-D3EF-48E0-BCD0-20F57EBF2E8B}" destId="{C0455321-2996-46D9-824B-2DF84A018D5E}" srcOrd="2" destOrd="0" parTransId="{F9B6159A-788F-45EE-90E4-4EE9B0C249CD}" sibTransId="{947CD6A7-3224-4478-86DE-BA49089DEE91}"/>
    <dgm:cxn modelId="{5926868A-15C7-41AB-A3D1-B4058DFE5162}" type="presOf" srcId="{FA38D2E8-9940-4E6D-B2D9-7CF3501503F7}" destId="{0AB62A98-B94D-4159-A1D4-2827E1817A8D}" srcOrd="0" destOrd="0" presId="urn:microsoft.com/office/officeart/2005/8/layout/list1"/>
    <dgm:cxn modelId="{19D49711-3D83-4C21-9E96-3D064EEDB664}" srcId="{782FCF30-A1F4-41B1-A841-9B25EC52401D}" destId="{12961826-AAE5-4230-8C7C-9DDBAF469B5B}" srcOrd="1" destOrd="0" parTransId="{CE7C5783-C16E-48C2-A8F3-343DB531915D}" sibTransId="{5F73361B-FC2F-4CBD-ACCC-F04A7791B9F1}"/>
    <dgm:cxn modelId="{20D63CB3-2861-4917-B3CC-21C5C683F285}" type="presOf" srcId="{782FCF30-A1F4-41B1-A841-9B25EC52401D}" destId="{9A31F121-1957-4FBC-B1E6-F3363ABB4ADE}" srcOrd="1" destOrd="0" presId="urn:microsoft.com/office/officeart/2005/8/layout/list1"/>
    <dgm:cxn modelId="{E1617F02-E902-4137-827D-ED7B0F450ED3}" srcId="{510FE22D-515F-486A-A7A6-6FEECAC15B4B}" destId="{A469A295-22AB-44F8-8565-4BFDCB15E2AC}" srcOrd="2" destOrd="0" parTransId="{23F78C6D-8A86-4A4D-9834-E763ED656BD6}" sibTransId="{DAFC0F29-5ADA-4B53-B4D8-055461612478}"/>
    <dgm:cxn modelId="{B8F05A11-BFE9-4DE4-A4AE-94AFE94C1B27}" type="presOf" srcId="{FA38D2E8-9940-4E6D-B2D9-7CF3501503F7}" destId="{6BD35187-FA25-4752-8A86-6FE51BD11628}" srcOrd="1" destOrd="0" presId="urn:microsoft.com/office/officeart/2005/8/layout/list1"/>
    <dgm:cxn modelId="{91D41409-E1F5-4217-9479-8AF30F533479}" type="presOf" srcId="{782FCF30-A1F4-41B1-A841-9B25EC52401D}" destId="{840C9352-D09F-4784-BC92-0558B06738DE}" srcOrd="0" destOrd="0" presId="urn:microsoft.com/office/officeart/2005/8/layout/list1"/>
    <dgm:cxn modelId="{AF871127-2C7D-4DA6-B383-1E9740369FF6}" type="presParOf" srcId="{E50D0214-C9D3-4A8C-9D34-CD6899855D39}" destId="{8F1CF8F5-E8D0-4AD2-868B-0ADE973FCB03}" srcOrd="0" destOrd="0" presId="urn:microsoft.com/office/officeart/2005/8/layout/list1"/>
    <dgm:cxn modelId="{7405EEB3-207B-4A43-AFD1-D7F498CDC9B4}" type="presParOf" srcId="{8F1CF8F5-E8D0-4AD2-868B-0ADE973FCB03}" destId="{840C9352-D09F-4784-BC92-0558B06738DE}" srcOrd="0" destOrd="0" presId="urn:microsoft.com/office/officeart/2005/8/layout/list1"/>
    <dgm:cxn modelId="{D207E62B-A38A-412A-81C6-2AB2A6A28742}" type="presParOf" srcId="{8F1CF8F5-E8D0-4AD2-868B-0ADE973FCB03}" destId="{9A31F121-1957-4FBC-B1E6-F3363ABB4ADE}" srcOrd="1" destOrd="0" presId="urn:microsoft.com/office/officeart/2005/8/layout/list1"/>
    <dgm:cxn modelId="{C82938AA-D76F-474B-9A98-D93EBC700264}" type="presParOf" srcId="{E50D0214-C9D3-4A8C-9D34-CD6899855D39}" destId="{7A14C7F5-7B08-4D4F-A94F-997731F96A48}" srcOrd="1" destOrd="0" presId="urn:microsoft.com/office/officeart/2005/8/layout/list1"/>
    <dgm:cxn modelId="{D99201EA-37C9-4002-9F7B-C4A70750D332}" type="presParOf" srcId="{E50D0214-C9D3-4A8C-9D34-CD6899855D39}" destId="{C255B482-439F-4F05-9909-81D9CD2860DE}" srcOrd="2" destOrd="0" presId="urn:microsoft.com/office/officeart/2005/8/layout/list1"/>
    <dgm:cxn modelId="{22F892C4-6EAA-45C3-B590-BC85848584E1}" type="presParOf" srcId="{E50D0214-C9D3-4A8C-9D34-CD6899855D39}" destId="{15DA4077-D69F-40A7-8889-C4169F91CA41}" srcOrd="3" destOrd="0" presId="urn:microsoft.com/office/officeart/2005/8/layout/list1"/>
    <dgm:cxn modelId="{58DFAC00-4C9C-4AF1-B373-6002FB8D8ABE}" type="presParOf" srcId="{E50D0214-C9D3-4A8C-9D34-CD6899855D39}" destId="{02729CDC-9134-4529-B983-CE0D8A5AE333}" srcOrd="4" destOrd="0" presId="urn:microsoft.com/office/officeart/2005/8/layout/list1"/>
    <dgm:cxn modelId="{C8545376-AAB6-41B2-98E5-FA2F91F704F3}" type="presParOf" srcId="{02729CDC-9134-4529-B983-CE0D8A5AE333}" destId="{EA644107-E6F1-4B65-961C-99D3846E8DB4}" srcOrd="0" destOrd="0" presId="urn:microsoft.com/office/officeart/2005/8/layout/list1"/>
    <dgm:cxn modelId="{E0C0F263-6E0D-4F67-BFAF-6FEB78B73524}" type="presParOf" srcId="{02729CDC-9134-4529-B983-CE0D8A5AE333}" destId="{5AA07B50-770B-40C7-9443-053FAF05AFF3}" srcOrd="1" destOrd="0" presId="urn:microsoft.com/office/officeart/2005/8/layout/list1"/>
    <dgm:cxn modelId="{8F74174E-AA8B-4920-994D-72CF1540C8B6}" type="presParOf" srcId="{E50D0214-C9D3-4A8C-9D34-CD6899855D39}" destId="{26AC148B-68B8-48E2-8306-3D2BC39C777B}" srcOrd="5" destOrd="0" presId="urn:microsoft.com/office/officeart/2005/8/layout/list1"/>
    <dgm:cxn modelId="{3A6C81DD-E364-4E20-99BA-658D8487AC1A}" type="presParOf" srcId="{E50D0214-C9D3-4A8C-9D34-CD6899855D39}" destId="{4F21C9C9-02CF-47AD-BC2E-40C0CD65C681}" srcOrd="6" destOrd="0" presId="urn:microsoft.com/office/officeart/2005/8/layout/list1"/>
    <dgm:cxn modelId="{3632F5EB-15F7-4729-B596-843B4ADA3EDF}" type="presParOf" srcId="{E50D0214-C9D3-4A8C-9D34-CD6899855D39}" destId="{709BAA6B-61C1-4C6F-858C-4ABDE3B976A9}" srcOrd="7" destOrd="0" presId="urn:microsoft.com/office/officeart/2005/8/layout/list1"/>
    <dgm:cxn modelId="{CDD7380C-75B6-4D99-884F-F79074E65EB5}" type="presParOf" srcId="{E50D0214-C9D3-4A8C-9D34-CD6899855D39}" destId="{FC7A8F33-9260-4B68-B818-F7878B2544BC}" srcOrd="8" destOrd="0" presId="urn:microsoft.com/office/officeart/2005/8/layout/list1"/>
    <dgm:cxn modelId="{E4097BBC-DCBC-4EED-9358-B7FF41B12FD8}" type="presParOf" srcId="{FC7A8F33-9260-4B68-B818-F7878B2544BC}" destId="{5DA89D42-8217-4EE4-8A97-F7275499E4F6}" srcOrd="0" destOrd="0" presId="urn:microsoft.com/office/officeart/2005/8/layout/list1"/>
    <dgm:cxn modelId="{E6F5F96A-85B0-4602-96BF-677C2E1A8B8C}" type="presParOf" srcId="{FC7A8F33-9260-4B68-B818-F7878B2544BC}" destId="{B7979A5F-4E15-4A10-841B-471077148A59}" srcOrd="1" destOrd="0" presId="urn:microsoft.com/office/officeart/2005/8/layout/list1"/>
    <dgm:cxn modelId="{EB7084BE-C82F-4ED3-9F3F-D7F5D22C7CB5}" type="presParOf" srcId="{E50D0214-C9D3-4A8C-9D34-CD6899855D39}" destId="{9C518BFE-32F6-4878-8613-85E8B2092AEC}" srcOrd="9" destOrd="0" presId="urn:microsoft.com/office/officeart/2005/8/layout/list1"/>
    <dgm:cxn modelId="{4940EE83-8E19-4766-9738-A150BB4E399D}" type="presParOf" srcId="{E50D0214-C9D3-4A8C-9D34-CD6899855D39}" destId="{279D3786-1744-4D00-8479-361593BBB2D4}" srcOrd="10" destOrd="0" presId="urn:microsoft.com/office/officeart/2005/8/layout/list1"/>
    <dgm:cxn modelId="{69BB0192-F915-4B0E-9658-DD8AE0D69F15}" type="presParOf" srcId="{E50D0214-C9D3-4A8C-9D34-CD6899855D39}" destId="{D1AA21C1-B680-480D-AA97-3E481E35D409}" srcOrd="11" destOrd="0" presId="urn:microsoft.com/office/officeart/2005/8/layout/list1"/>
    <dgm:cxn modelId="{40B05D94-1096-4162-8472-FD5E66910EA3}" type="presParOf" srcId="{E50D0214-C9D3-4A8C-9D34-CD6899855D39}" destId="{06846D56-1DCD-4B79-8FEA-9EF2112E2F70}" srcOrd="12" destOrd="0" presId="urn:microsoft.com/office/officeart/2005/8/layout/list1"/>
    <dgm:cxn modelId="{3ACC655D-95FA-4A8B-A757-0617477E3172}" type="presParOf" srcId="{06846D56-1DCD-4B79-8FEA-9EF2112E2F70}" destId="{3A828F7E-4F95-47C3-AA81-B98A13EF5AC2}" srcOrd="0" destOrd="0" presId="urn:microsoft.com/office/officeart/2005/8/layout/list1"/>
    <dgm:cxn modelId="{9DAAFB77-FB22-4A02-A346-DEB31DE0BB26}" type="presParOf" srcId="{06846D56-1DCD-4B79-8FEA-9EF2112E2F70}" destId="{0D7135EE-6C00-4161-B97D-D5274313E257}" srcOrd="1" destOrd="0" presId="urn:microsoft.com/office/officeart/2005/8/layout/list1"/>
    <dgm:cxn modelId="{158302E6-4F13-4F00-AD0E-9FA8DA2EA443}" type="presParOf" srcId="{E50D0214-C9D3-4A8C-9D34-CD6899855D39}" destId="{833A9E31-3912-49C3-A98A-79C895F080C0}" srcOrd="13" destOrd="0" presId="urn:microsoft.com/office/officeart/2005/8/layout/list1"/>
    <dgm:cxn modelId="{6618A6C6-A7C6-48B5-8596-9AC96AE5CC1E}" type="presParOf" srcId="{E50D0214-C9D3-4A8C-9D34-CD6899855D39}" destId="{EEBD50B6-0001-47DB-AB4D-E16A4A153C98}" srcOrd="14" destOrd="0" presId="urn:microsoft.com/office/officeart/2005/8/layout/list1"/>
    <dgm:cxn modelId="{C3862DD8-9187-49F6-9CEF-6A67C338F0E3}" type="presParOf" srcId="{E50D0214-C9D3-4A8C-9D34-CD6899855D39}" destId="{EE1566D7-C35B-4DA0-B30D-E8FAA756A49D}" srcOrd="15" destOrd="0" presId="urn:microsoft.com/office/officeart/2005/8/layout/list1"/>
    <dgm:cxn modelId="{AFE67D08-402D-454C-BF4A-C65FA199159C}" type="presParOf" srcId="{E50D0214-C9D3-4A8C-9D34-CD6899855D39}" destId="{04E28878-71A8-4132-A858-F264EE75CFC6}" srcOrd="16" destOrd="0" presId="urn:microsoft.com/office/officeart/2005/8/layout/list1"/>
    <dgm:cxn modelId="{41DEB7A7-0CDC-49EA-9F8A-9C23901AC2FF}" type="presParOf" srcId="{04E28878-71A8-4132-A858-F264EE75CFC6}" destId="{0AB62A98-B94D-4159-A1D4-2827E1817A8D}" srcOrd="0" destOrd="0" presId="urn:microsoft.com/office/officeart/2005/8/layout/list1"/>
    <dgm:cxn modelId="{108ED583-3253-4BF7-9673-F4AFB84E7043}" type="presParOf" srcId="{04E28878-71A8-4132-A858-F264EE75CFC6}" destId="{6BD35187-FA25-4752-8A86-6FE51BD11628}" srcOrd="1" destOrd="0" presId="urn:microsoft.com/office/officeart/2005/8/layout/list1"/>
    <dgm:cxn modelId="{15F8ADBD-786C-4D7A-9C12-8A5971889E60}" type="presParOf" srcId="{E50D0214-C9D3-4A8C-9D34-CD6899855D39}" destId="{19FB7587-E287-427E-9388-9968C5195603}" srcOrd="17" destOrd="0" presId="urn:microsoft.com/office/officeart/2005/8/layout/list1"/>
    <dgm:cxn modelId="{A05EC313-39E4-4FCF-A9F8-2D92B21DC142}" type="presParOf" srcId="{E50D0214-C9D3-4A8C-9D34-CD6899855D39}" destId="{C9A4977F-D38B-4BBA-B3B5-243DD04EB271}" srcOrd="18" destOrd="0" presId="urn:microsoft.com/office/officeart/2005/8/layout/list1"/>
    <dgm:cxn modelId="{6F1EC0E0-4148-4D13-AACB-312CFD3898DC}" type="presParOf" srcId="{E50D0214-C9D3-4A8C-9D34-CD6899855D39}" destId="{853CCE58-A6DE-49EA-A992-82F7D14AD4BA}" srcOrd="19" destOrd="0" presId="urn:microsoft.com/office/officeart/2005/8/layout/list1"/>
    <dgm:cxn modelId="{46406821-5325-4D49-879B-941DF01F3E1D}" type="presParOf" srcId="{E50D0214-C9D3-4A8C-9D34-CD6899855D39}" destId="{38D45851-FDB5-4A05-97A9-EFE7CD8A20D9}" srcOrd="20" destOrd="0" presId="urn:microsoft.com/office/officeart/2005/8/layout/list1"/>
    <dgm:cxn modelId="{84741433-F4C3-4C47-9D2B-878C13FD5698}" type="presParOf" srcId="{38D45851-FDB5-4A05-97A9-EFE7CD8A20D9}" destId="{1B32C666-056B-4ECF-B5AC-4263798366DE}" srcOrd="0" destOrd="0" presId="urn:microsoft.com/office/officeart/2005/8/layout/list1"/>
    <dgm:cxn modelId="{121C33BB-A7AC-4B34-AECA-BE9253274A33}" type="presParOf" srcId="{38D45851-FDB5-4A05-97A9-EFE7CD8A20D9}" destId="{D0F6919F-FDDB-4841-9A73-F8BF3109B5D2}" srcOrd="1" destOrd="0" presId="urn:microsoft.com/office/officeart/2005/8/layout/list1"/>
    <dgm:cxn modelId="{7F1CE9F2-2EF7-44F2-8885-BB3CF6FABE28}" type="presParOf" srcId="{E50D0214-C9D3-4A8C-9D34-CD6899855D39}" destId="{CD5DFDC3-D6E6-4B45-97F6-C2219867380F}" srcOrd="21" destOrd="0" presId="urn:microsoft.com/office/officeart/2005/8/layout/list1"/>
    <dgm:cxn modelId="{A95C57B6-54A4-4AD7-AB58-33AE1B44E3D9}" type="presParOf" srcId="{E50D0214-C9D3-4A8C-9D34-CD6899855D39}" destId="{192FE410-9AB9-40E9-8186-03B1C57DE5F2}" srcOrd="22" destOrd="0" presId="urn:microsoft.com/office/officeart/2005/8/layout/list1"/>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724EEA6-5E60-4051-BA9A-B5FDADA40B94}" type="doc">
      <dgm:prSet loTypeId="urn:microsoft.com/office/officeart/2005/8/layout/radial5" loCatId="cycle" qsTypeId="urn:microsoft.com/office/officeart/2005/8/quickstyle/simple1" qsCatId="simple" csTypeId="urn:microsoft.com/office/officeart/2005/8/colors/accent4_5" csCatId="accent4" phldr="1"/>
      <dgm:spPr/>
      <dgm:t>
        <a:bodyPr/>
        <a:lstStyle/>
        <a:p>
          <a:endParaRPr lang="en-GB"/>
        </a:p>
      </dgm:t>
    </dgm:pt>
    <dgm:pt modelId="{AFD4761C-EE09-45EA-9D28-781FAC15ED6C}">
      <dgm:prSet phldrT="[Text]"/>
      <dgm:spPr/>
      <dgm:t>
        <a:bodyPr/>
        <a:lstStyle/>
        <a:p>
          <a:r>
            <a:rPr lang="en-GB" dirty="0" smtClean="0"/>
            <a:t> Determinants of Performance</a:t>
          </a:r>
          <a:endParaRPr lang="en-GB" dirty="0"/>
        </a:p>
      </dgm:t>
    </dgm:pt>
    <dgm:pt modelId="{300E3EE8-75E3-45A4-98F0-B30E7F55C8F5}" type="parTrans" cxnId="{4BAFA739-F00C-4AA1-83B9-C1A6B76CBF6A}">
      <dgm:prSet/>
      <dgm:spPr/>
      <dgm:t>
        <a:bodyPr/>
        <a:lstStyle/>
        <a:p>
          <a:endParaRPr lang="en-GB"/>
        </a:p>
      </dgm:t>
    </dgm:pt>
    <dgm:pt modelId="{6702A573-082A-4EB6-8596-DB63676F1E8D}" type="sibTrans" cxnId="{4BAFA739-F00C-4AA1-83B9-C1A6B76CBF6A}">
      <dgm:prSet/>
      <dgm:spPr/>
      <dgm:t>
        <a:bodyPr/>
        <a:lstStyle/>
        <a:p>
          <a:endParaRPr lang="en-GB"/>
        </a:p>
      </dgm:t>
    </dgm:pt>
    <dgm:pt modelId="{42D0EAAA-C5A5-4D1C-8165-6E97376F5E4C}">
      <dgm:prSet phldrT="[Text]" custT="1"/>
      <dgm:spPr/>
      <dgm:t>
        <a:bodyPr/>
        <a:lstStyle/>
        <a:p>
          <a:r>
            <a:rPr lang="en-GB" sz="800" dirty="0"/>
            <a:t>attendance</a:t>
          </a:r>
        </a:p>
      </dgm:t>
    </dgm:pt>
    <dgm:pt modelId="{F1C9EE08-2788-4430-B775-5C3E61E7C120}" type="parTrans" cxnId="{ACD1146C-58D3-4CBF-8879-D6ED26EEF51F}">
      <dgm:prSet/>
      <dgm:spPr/>
      <dgm:t>
        <a:bodyPr/>
        <a:lstStyle/>
        <a:p>
          <a:endParaRPr lang="en-GB"/>
        </a:p>
      </dgm:t>
    </dgm:pt>
    <dgm:pt modelId="{2AB825ED-05B8-4F11-B871-E398DD37BD6D}" type="sibTrans" cxnId="{ACD1146C-58D3-4CBF-8879-D6ED26EEF51F}">
      <dgm:prSet/>
      <dgm:spPr/>
      <dgm:t>
        <a:bodyPr/>
        <a:lstStyle/>
        <a:p>
          <a:endParaRPr lang="en-GB"/>
        </a:p>
      </dgm:t>
    </dgm:pt>
    <dgm:pt modelId="{EDB56144-19B9-4042-82A6-97CF5F9271D3}">
      <dgm:prSet phldrT="[Text]" custT="1"/>
      <dgm:spPr/>
      <dgm:t>
        <a:bodyPr/>
        <a:lstStyle/>
        <a:p>
          <a:r>
            <a:rPr lang="en-GB" sz="800" dirty="0"/>
            <a:t>socio economic background</a:t>
          </a:r>
        </a:p>
      </dgm:t>
    </dgm:pt>
    <dgm:pt modelId="{8937CA63-B0E6-49FF-8B86-CF9678601C06}" type="parTrans" cxnId="{C581A22E-7358-4371-BBF2-FA778AF0D190}">
      <dgm:prSet/>
      <dgm:spPr/>
      <dgm:t>
        <a:bodyPr/>
        <a:lstStyle/>
        <a:p>
          <a:endParaRPr lang="en-GB"/>
        </a:p>
      </dgm:t>
    </dgm:pt>
    <dgm:pt modelId="{D33D5B9D-FA7F-4A09-9C3B-07DAB9731D6E}" type="sibTrans" cxnId="{C581A22E-7358-4371-BBF2-FA778AF0D190}">
      <dgm:prSet/>
      <dgm:spPr/>
      <dgm:t>
        <a:bodyPr/>
        <a:lstStyle/>
        <a:p>
          <a:endParaRPr lang="en-GB"/>
        </a:p>
      </dgm:t>
    </dgm:pt>
    <dgm:pt modelId="{DECF4531-AC27-4C4E-9E86-3CF0E63EE661}">
      <dgm:prSet phldrT="[Text]" custT="1"/>
      <dgm:spPr/>
      <dgm:t>
        <a:bodyPr/>
        <a:lstStyle/>
        <a:p>
          <a:r>
            <a:rPr lang="en-GB" sz="800" dirty="0"/>
            <a:t>first year experience</a:t>
          </a:r>
        </a:p>
      </dgm:t>
    </dgm:pt>
    <dgm:pt modelId="{40E0BBC5-6962-4E55-AD14-F858E39CC683}" type="parTrans" cxnId="{DB6908C6-750D-45B6-8A78-C036D2133C43}">
      <dgm:prSet/>
      <dgm:spPr/>
      <dgm:t>
        <a:bodyPr/>
        <a:lstStyle/>
        <a:p>
          <a:endParaRPr lang="en-GB"/>
        </a:p>
      </dgm:t>
    </dgm:pt>
    <dgm:pt modelId="{084DA3AE-F75A-4F19-922F-5BDD32415DD3}" type="sibTrans" cxnId="{DB6908C6-750D-45B6-8A78-C036D2133C43}">
      <dgm:prSet/>
      <dgm:spPr/>
      <dgm:t>
        <a:bodyPr/>
        <a:lstStyle/>
        <a:p>
          <a:endParaRPr lang="en-GB"/>
        </a:p>
      </dgm:t>
    </dgm:pt>
    <dgm:pt modelId="{081EE6FF-9CA0-4347-8CF5-E1A9787ABCC6}">
      <dgm:prSet phldrT="[Text]" custT="1"/>
      <dgm:spPr/>
      <dgm:t>
        <a:bodyPr/>
        <a:lstStyle/>
        <a:p>
          <a:r>
            <a:rPr lang="en-GB" sz="800"/>
            <a:t>pre entry qualifications</a:t>
          </a:r>
        </a:p>
      </dgm:t>
    </dgm:pt>
    <dgm:pt modelId="{1EF6C5CA-B911-48DB-941F-FD9617C3773E}" type="parTrans" cxnId="{6C1E519E-DAAA-478C-AC1F-8F0727C48CBA}">
      <dgm:prSet/>
      <dgm:spPr/>
      <dgm:t>
        <a:bodyPr/>
        <a:lstStyle/>
        <a:p>
          <a:endParaRPr lang="en-GB"/>
        </a:p>
      </dgm:t>
    </dgm:pt>
    <dgm:pt modelId="{5F633126-73D7-4427-8F27-7C31E9BC2839}" type="sibTrans" cxnId="{6C1E519E-DAAA-478C-AC1F-8F0727C48CBA}">
      <dgm:prSet/>
      <dgm:spPr/>
      <dgm:t>
        <a:bodyPr/>
        <a:lstStyle/>
        <a:p>
          <a:endParaRPr lang="en-GB"/>
        </a:p>
      </dgm:t>
    </dgm:pt>
    <dgm:pt modelId="{066B96A4-3134-4957-B725-0E29755B2135}">
      <dgm:prSet custT="1"/>
      <dgm:spPr/>
      <dgm:t>
        <a:bodyPr/>
        <a:lstStyle/>
        <a:p>
          <a:r>
            <a:rPr lang="en-GB" sz="800" dirty="0"/>
            <a:t>ethnicity</a:t>
          </a:r>
        </a:p>
      </dgm:t>
    </dgm:pt>
    <dgm:pt modelId="{4D5A4202-6109-4A08-9825-31BA9CC2DC69}" type="parTrans" cxnId="{017ADFD6-21BD-4E6B-A216-D8361FB155C2}">
      <dgm:prSet/>
      <dgm:spPr/>
      <dgm:t>
        <a:bodyPr/>
        <a:lstStyle/>
        <a:p>
          <a:endParaRPr lang="en-GB"/>
        </a:p>
      </dgm:t>
    </dgm:pt>
    <dgm:pt modelId="{0F8764FC-8E71-428B-974A-5DC0F5472C8A}" type="sibTrans" cxnId="{017ADFD6-21BD-4E6B-A216-D8361FB155C2}">
      <dgm:prSet/>
      <dgm:spPr/>
      <dgm:t>
        <a:bodyPr/>
        <a:lstStyle/>
        <a:p>
          <a:endParaRPr lang="en-GB"/>
        </a:p>
      </dgm:t>
    </dgm:pt>
    <dgm:pt modelId="{130A20A3-B641-4832-95F5-18A17AE13A95}">
      <dgm:prSet custT="1"/>
      <dgm:spPr/>
      <dgm:t>
        <a:bodyPr/>
        <a:lstStyle/>
        <a:p>
          <a:r>
            <a:rPr lang="en-GB" sz="800" dirty="0"/>
            <a:t>educational and cultural background</a:t>
          </a:r>
        </a:p>
      </dgm:t>
    </dgm:pt>
    <dgm:pt modelId="{FC19A849-C415-4D4A-8AC9-5204DE408D3C}" type="parTrans" cxnId="{11788B52-91F7-4396-BF58-956718B202DB}">
      <dgm:prSet/>
      <dgm:spPr/>
      <dgm:t>
        <a:bodyPr/>
        <a:lstStyle/>
        <a:p>
          <a:endParaRPr lang="en-GB"/>
        </a:p>
      </dgm:t>
    </dgm:pt>
    <dgm:pt modelId="{E3E906A6-3714-4C91-90E0-C5A8329334AE}" type="sibTrans" cxnId="{11788B52-91F7-4396-BF58-956718B202DB}">
      <dgm:prSet/>
      <dgm:spPr/>
      <dgm:t>
        <a:bodyPr/>
        <a:lstStyle/>
        <a:p>
          <a:endParaRPr lang="en-GB"/>
        </a:p>
      </dgm:t>
    </dgm:pt>
    <dgm:pt modelId="{A30C2BA1-AB65-42D8-B75D-EEBCAD297CA7}">
      <dgm:prSet custT="1"/>
      <dgm:spPr/>
      <dgm:t>
        <a:bodyPr/>
        <a:lstStyle/>
        <a:p>
          <a:r>
            <a:rPr lang="en-GB" sz="800" dirty="0"/>
            <a:t>learning support</a:t>
          </a:r>
        </a:p>
      </dgm:t>
    </dgm:pt>
    <dgm:pt modelId="{23C17292-38E5-480D-9908-DD23EDDE4013}" type="parTrans" cxnId="{5C28BB1F-4BA5-44BC-B850-F47D90FB387C}">
      <dgm:prSet/>
      <dgm:spPr/>
      <dgm:t>
        <a:bodyPr/>
        <a:lstStyle/>
        <a:p>
          <a:endParaRPr lang="en-GB"/>
        </a:p>
      </dgm:t>
    </dgm:pt>
    <dgm:pt modelId="{8B1E6115-3DF4-458C-9761-2D34FC38F2A9}" type="sibTrans" cxnId="{5C28BB1F-4BA5-44BC-B850-F47D90FB387C}">
      <dgm:prSet/>
      <dgm:spPr/>
      <dgm:t>
        <a:bodyPr/>
        <a:lstStyle/>
        <a:p>
          <a:endParaRPr lang="en-GB"/>
        </a:p>
      </dgm:t>
    </dgm:pt>
    <dgm:pt modelId="{1D87C828-3E71-456C-AF9B-1D75576E68BC}">
      <dgm:prSet custT="1"/>
      <dgm:spPr/>
      <dgm:t>
        <a:bodyPr/>
        <a:lstStyle/>
        <a:p>
          <a:r>
            <a:rPr lang="en-GB" sz="800"/>
            <a:t> assessments and feedback</a:t>
          </a:r>
        </a:p>
      </dgm:t>
    </dgm:pt>
    <dgm:pt modelId="{67E22121-7C08-4060-A461-4E2F663F780E}" type="parTrans" cxnId="{8C496D41-272D-43B2-AC5A-A45D97257802}">
      <dgm:prSet/>
      <dgm:spPr/>
      <dgm:t>
        <a:bodyPr/>
        <a:lstStyle/>
        <a:p>
          <a:endParaRPr lang="en-GB"/>
        </a:p>
      </dgm:t>
    </dgm:pt>
    <dgm:pt modelId="{BD6F1A0F-A36D-42EE-AE04-2B323D97083D}" type="sibTrans" cxnId="{8C496D41-272D-43B2-AC5A-A45D97257802}">
      <dgm:prSet/>
      <dgm:spPr/>
      <dgm:t>
        <a:bodyPr/>
        <a:lstStyle/>
        <a:p>
          <a:endParaRPr lang="en-GB"/>
        </a:p>
      </dgm:t>
    </dgm:pt>
    <dgm:pt modelId="{17AF2784-049A-494D-B237-2E1F1F36A896}">
      <dgm:prSet custT="1"/>
      <dgm:spPr/>
      <dgm:t>
        <a:bodyPr/>
        <a:lstStyle/>
        <a:p>
          <a:r>
            <a:rPr lang="en-GB" sz="800" dirty="0"/>
            <a:t>age</a:t>
          </a:r>
        </a:p>
      </dgm:t>
    </dgm:pt>
    <dgm:pt modelId="{E66F4BEF-12DD-4C9F-BE73-7204A6A98CEC}" type="parTrans" cxnId="{AC83FAE9-7A34-4241-9FA4-A2B1376F0452}">
      <dgm:prSet/>
      <dgm:spPr/>
      <dgm:t>
        <a:bodyPr/>
        <a:lstStyle/>
        <a:p>
          <a:endParaRPr lang="en-GB"/>
        </a:p>
      </dgm:t>
    </dgm:pt>
    <dgm:pt modelId="{21120EB4-0F53-4146-9077-A6208AB2A591}" type="sibTrans" cxnId="{AC83FAE9-7A34-4241-9FA4-A2B1376F0452}">
      <dgm:prSet/>
      <dgm:spPr/>
      <dgm:t>
        <a:bodyPr/>
        <a:lstStyle/>
        <a:p>
          <a:endParaRPr lang="en-GB"/>
        </a:p>
      </dgm:t>
    </dgm:pt>
    <dgm:pt modelId="{0DBECB82-C883-4754-AA1C-191A322D6FB1}">
      <dgm:prSet custT="1"/>
      <dgm:spPr/>
      <dgm:t>
        <a:bodyPr/>
        <a:lstStyle/>
        <a:p>
          <a:r>
            <a:rPr lang="en-GB" sz="800" dirty="0"/>
            <a:t>gender</a:t>
          </a:r>
        </a:p>
      </dgm:t>
    </dgm:pt>
    <dgm:pt modelId="{86CFD2CF-BC5D-459A-9704-DBF8696F43A6}" type="parTrans" cxnId="{7AB484A4-65AB-4E08-A246-9DB2AEAA36BA}">
      <dgm:prSet/>
      <dgm:spPr/>
      <dgm:t>
        <a:bodyPr/>
        <a:lstStyle/>
        <a:p>
          <a:endParaRPr lang="en-GB"/>
        </a:p>
      </dgm:t>
    </dgm:pt>
    <dgm:pt modelId="{04F74FAC-95AF-4BAA-AC90-31D9943D3958}" type="sibTrans" cxnId="{7AB484A4-65AB-4E08-A246-9DB2AEAA36BA}">
      <dgm:prSet/>
      <dgm:spPr/>
      <dgm:t>
        <a:bodyPr/>
        <a:lstStyle/>
        <a:p>
          <a:endParaRPr lang="en-GB"/>
        </a:p>
      </dgm:t>
    </dgm:pt>
    <dgm:pt modelId="{D9DA3B17-4A57-4BF5-9234-9D1DD2051378}">
      <dgm:prSet custT="1"/>
      <dgm:spPr/>
      <dgm:t>
        <a:bodyPr/>
        <a:lstStyle/>
        <a:p>
          <a:r>
            <a:rPr lang="en-GB" sz="800" dirty="0"/>
            <a:t>language skills and communication skills</a:t>
          </a:r>
        </a:p>
      </dgm:t>
    </dgm:pt>
    <dgm:pt modelId="{B7430404-E365-40D5-ADF1-C72921DF07BA}" type="parTrans" cxnId="{2EBD108D-0399-4A4F-87CB-D2FA43E6BE97}">
      <dgm:prSet/>
      <dgm:spPr/>
      <dgm:t>
        <a:bodyPr/>
        <a:lstStyle/>
        <a:p>
          <a:endParaRPr lang="en-GB"/>
        </a:p>
      </dgm:t>
    </dgm:pt>
    <dgm:pt modelId="{9EE38D6F-F5FD-489B-9950-C0EE8CFD8A20}" type="sibTrans" cxnId="{2EBD108D-0399-4A4F-87CB-D2FA43E6BE97}">
      <dgm:prSet/>
      <dgm:spPr/>
      <dgm:t>
        <a:bodyPr/>
        <a:lstStyle/>
        <a:p>
          <a:endParaRPr lang="en-GB"/>
        </a:p>
      </dgm:t>
    </dgm:pt>
    <dgm:pt modelId="{6F5F6398-42DD-4F32-86DE-520D86AF20B0}">
      <dgm:prSet custT="1"/>
      <dgm:spPr/>
      <dgm:t>
        <a:bodyPr/>
        <a:lstStyle/>
        <a:p>
          <a:r>
            <a:rPr lang="en-GB" sz="800" dirty="0" err="1"/>
            <a:t>diabilities</a:t>
          </a:r>
          <a:endParaRPr lang="en-GB" sz="800" dirty="0"/>
        </a:p>
      </dgm:t>
    </dgm:pt>
    <dgm:pt modelId="{AFA32BAD-FA66-4F9C-95B5-F255EA3089CF}" type="parTrans" cxnId="{919DA58B-3CEC-4A31-9909-CD613BC8B038}">
      <dgm:prSet/>
      <dgm:spPr/>
      <dgm:t>
        <a:bodyPr/>
        <a:lstStyle/>
        <a:p>
          <a:endParaRPr lang="en-GB"/>
        </a:p>
      </dgm:t>
    </dgm:pt>
    <dgm:pt modelId="{9ACF4541-68D7-41D4-948D-2BE416F9C1C1}" type="sibTrans" cxnId="{919DA58B-3CEC-4A31-9909-CD613BC8B038}">
      <dgm:prSet/>
      <dgm:spPr/>
      <dgm:t>
        <a:bodyPr/>
        <a:lstStyle/>
        <a:p>
          <a:endParaRPr lang="en-GB"/>
        </a:p>
      </dgm:t>
    </dgm:pt>
    <dgm:pt modelId="{4750F568-C5C9-4FA2-B80A-685DC5C8CA10}">
      <dgm:prSet custT="1"/>
      <dgm:spPr/>
      <dgm:t>
        <a:bodyPr/>
        <a:lstStyle/>
        <a:p>
          <a:r>
            <a:rPr lang="en-GB" sz="800"/>
            <a:t>curriculum design</a:t>
          </a:r>
        </a:p>
      </dgm:t>
    </dgm:pt>
    <dgm:pt modelId="{BA439B9C-EC26-4D9C-8CC5-4C11672CB705}" type="parTrans" cxnId="{B2AA0821-D6BC-43ED-89D1-3FCEAB208ACF}">
      <dgm:prSet/>
      <dgm:spPr/>
      <dgm:t>
        <a:bodyPr/>
        <a:lstStyle/>
        <a:p>
          <a:endParaRPr lang="en-GB"/>
        </a:p>
      </dgm:t>
    </dgm:pt>
    <dgm:pt modelId="{35D31A6B-F91F-4621-9B38-CBC6868E91E0}" type="sibTrans" cxnId="{B2AA0821-D6BC-43ED-89D1-3FCEAB208ACF}">
      <dgm:prSet/>
      <dgm:spPr/>
      <dgm:t>
        <a:bodyPr/>
        <a:lstStyle/>
        <a:p>
          <a:endParaRPr lang="en-GB"/>
        </a:p>
      </dgm:t>
    </dgm:pt>
    <dgm:pt modelId="{F9C14B2E-3E5A-42E2-B98F-884D7168AD0A}">
      <dgm:prSet custT="1"/>
      <dgm:spPr/>
      <dgm:t>
        <a:bodyPr/>
        <a:lstStyle/>
        <a:p>
          <a:r>
            <a:rPr lang="en-GB" sz="800"/>
            <a:t>physical environment</a:t>
          </a:r>
        </a:p>
      </dgm:t>
    </dgm:pt>
    <dgm:pt modelId="{C06511EF-E1B9-45F2-ABC1-7B13270E035D}" type="parTrans" cxnId="{0B0723F3-FE94-4244-BCCB-AEBAFC05C39A}">
      <dgm:prSet/>
      <dgm:spPr/>
      <dgm:t>
        <a:bodyPr/>
        <a:lstStyle/>
        <a:p>
          <a:endParaRPr lang="en-GB"/>
        </a:p>
      </dgm:t>
    </dgm:pt>
    <dgm:pt modelId="{8C865873-61CE-4059-B6CC-3E9C916534AF}" type="sibTrans" cxnId="{0B0723F3-FE94-4244-BCCB-AEBAFC05C39A}">
      <dgm:prSet/>
      <dgm:spPr/>
      <dgm:t>
        <a:bodyPr/>
        <a:lstStyle/>
        <a:p>
          <a:endParaRPr lang="en-GB"/>
        </a:p>
      </dgm:t>
    </dgm:pt>
    <dgm:pt modelId="{5B89D5E4-E265-455D-ADD5-96743CDF3832}">
      <dgm:prSet phldrT="[Text]"/>
      <dgm:spPr/>
      <dgm:t>
        <a:bodyPr/>
        <a:lstStyle/>
        <a:p>
          <a:endParaRPr lang="en-GB"/>
        </a:p>
      </dgm:t>
    </dgm:pt>
    <dgm:pt modelId="{A4442D9A-E6DA-4EA1-B92B-874CC712D895}" type="parTrans" cxnId="{1B5539B9-4BC9-4F08-AA6B-D5F4174B5E0D}">
      <dgm:prSet/>
      <dgm:spPr/>
      <dgm:t>
        <a:bodyPr/>
        <a:lstStyle/>
        <a:p>
          <a:endParaRPr lang="en-GB"/>
        </a:p>
      </dgm:t>
    </dgm:pt>
    <dgm:pt modelId="{33C79BB2-B7EC-4C90-9FF0-C37DC031B950}" type="sibTrans" cxnId="{1B5539B9-4BC9-4F08-AA6B-D5F4174B5E0D}">
      <dgm:prSet/>
      <dgm:spPr/>
      <dgm:t>
        <a:bodyPr/>
        <a:lstStyle/>
        <a:p>
          <a:endParaRPr lang="en-GB"/>
        </a:p>
      </dgm:t>
    </dgm:pt>
    <dgm:pt modelId="{861AB954-DC21-4804-BEE2-9B9CAE39804C}">
      <dgm:prSet phldrT="[Text]" custT="1"/>
      <dgm:spPr/>
      <dgm:t>
        <a:bodyPr/>
        <a:lstStyle/>
        <a:p>
          <a:r>
            <a:rPr lang="en-GB" sz="800"/>
            <a:t>peer effects</a:t>
          </a:r>
        </a:p>
      </dgm:t>
    </dgm:pt>
    <dgm:pt modelId="{FD541F7D-0C28-44F9-9151-89AC87A30F4D}" type="parTrans" cxnId="{F52E3ADD-2E99-48AE-A7DE-F6B3953EC21F}">
      <dgm:prSet/>
      <dgm:spPr/>
      <dgm:t>
        <a:bodyPr/>
        <a:lstStyle/>
        <a:p>
          <a:endParaRPr lang="en-GB"/>
        </a:p>
      </dgm:t>
    </dgm:pt>
    <dgm:pt modelId="{22DA9062-E233-493A-AC7F-66DACD148DDB}" type="sibTrans" cxnId="{F52E3ADD-2E99-48AE-A7DE-F6B3953EC21F}">
      <dgm:prSet/>
      <dgm:spPr/>
      <dgm:t>
        <a:bodyPr/>
        <a:lstStyle/>
        <a:p>
          <a:endParaRPr lang="en-GB"/>
        </a:p>
      </dgm:t>
    </dgm:pt>
    <dgm:pt modelId="{78858012-A428-4446-825F-7297EE40AB74}">
      <dgm:prSet phldrT="[Text]" custT="1"/>
      <dgm:spPr/>
      <dgm:t>
        <a:bodyPr/>
        <a:lstStyle/>
        <a:p>
          <a:r>
            <a:rPr lang="en-GB" sz="800"/>
            <a:t>class size</a:t>
          </a:r>
        </a:p>
      </dgm:t>
    </dgm:pt>
    <dgm:pt modelId="{A9EA916A-B4A2-4E9C-BC7F-B853581315ED}" type="parTrans" cxnId="{D655706D-CA90-471C-8D2D-7F9C9614C8B2}">
      <dgm:prSet/>
      <dgm:spPr/>
      <dgm:t>
        <a:bodyPr/>
        <a:lstStyle/>
        <a:p>
          <a:endParaRPr lang="en-GB"/>
        </a:p>
      </dgm:t>
    </dgm:pt>
    <dgm:pt modelId="{D9AAE227-41CB-47B9-BC87-B584AE1916D5}" type="sibTrans" cxnId="{D655706D-CA90-471C-8D2D-7F9C9614C8B2}">
      <dgm:prSet/>
      <dgm:spPr/>
      <dgm:t>
        <a:bodyPr/>
        <a:lstStyle/>
        <a:p>
          <a:endParaRPr lang="en-GB"/>
        </a:p>
      </dgm:t>
    </dgm:pt>
    <dgm:pt modelId="{BA74C62B-B943-411E-85B8-6E7BC444F1EE}">
      <dgm:prSet phldrT="[Text]"/>
      <dgm:spPr/>
      <dgm:t>
        <a:bodyPr/>
        <a:lstStyle/>
        <a:p>
          <a:endParaRPr lang="en-GB"/>
        </a:p>
      </dgm:t>
    </dgm:pt>
    <dgm:pt modelId="{05D8CB0C-12D6-4D99-9996-20D10CA18A88}" type="parTrans" cxnId="{778CB093-210A-4C13-9F56-57F9E685FE17}">
      <dgm:prSet/>
      <dgm:spPr/>
      <dgm:t>
        <a:bodyPr/>
        <a:lstStyle/>
        <a:p>
          <a:endParaRPr lang="en-GB"/>
        </a:p>
      </dgm:t>
    </dgm:pt>
    <dgm:pt modelId="{E9EEFD34-4D63-40FF-9163-414E318F9BB7}" type="sibTrans" cxnId="{778CB093-210A-4C13-9F56-57F9E685FE17}">
      <dgm:prSet/>
      <dgm:spPr/>
      <dgm:t>
        <a:bodyPr/>
        <a:lstStyle/>
        <a:p>
          <a:endParaRPr lang="en-GB"/>
        </a:p>
      </dgm:t>
    </dgm:pt>
    <dgm:pt modelId="{31EFE647-314A-466E-8D72-E7590B62E4A3}">
      <dgm:prSet phldrT="[Text]" custT="1"/>
      <dgm:spPr/>
      <dgm:t>
        <a:bodyPr/>
        <a:lstStyle/>
        <a:p>
          <a:r>
            <a:rPr lang="en-GB" sz="800"/>
            <a:t>motivation</a:t>
          </a:r>
        </a:p>
      </dgm:t>
    </dgm:pt>
    <dgm:pt modelId="{E5EB361A-C566-4266-802D-F3286434280C}" type="parTrans" cxnId="{913F7C74-B3D2-4CAA-9B88-FFEF118E35AB}">
      <dgm:prSet/>
      <dgm:spPr/>
      <dgm:t>
        <a:bodyPr/>
        <a:lstStyle/>
        <a:p>
          <a:endParaRPr lang="en-GB"/>
        </a:p>
      </dgm:t>
    </dgm:pt>
    <dgm:pt modelId="{FCF1ECDE-B94F-467C-9D4E-316D27EF6239}" type="sibTrans" cxnId="{913F7C74-B3D2-4CAA-9B88-FFEF118E35AB}">
      <dgm:prSet/>
      <dgm:spPr/>
      <dgm:t>
        <a:bodyPr/>
        <a:lstStyle/>
        <a:p>
          <a:endParaRPr lang="en-GB"/>
        </a:p>
      </dgm:t>
    </dgm:pt>
    <dgm:pt modelId="{DF1A95CA-7474-4EFF-A892-F5300273F2D2}" type="pres">
      <dgm:prSet presAssocID="{F724EEA6-5E60-4051-BA9A-B5FDADA40B94}" presName="Name0" presStyleCnt="0">
        <dgm:presLayoutVars>
          <dgm:chMax val="1"/>
          <dgm:dir/>
          <dgm:animLvl val="ctr"/>
          <dgm:resizeHandles val="exact"/>
        </dgm:presLayoutVars>
      </dgm:prSet>
      <dgm:spPr/>
      <dgm:t>
        <a:bodyPr/>
        <a:lstStyle/>
        <a:p>
          <a:endParaRPr lang="en-GB"/>
        </a:p>
      </dgm:t>
    </dgm:pt>
    <dgm:pt modelId="{2EC1AC8D-EDE7-4DB8-A0D9-A601B60576B7}" type="pres">
      <dgm:prSet presAssocID="{AFD4761C-EE09-45EA-9D28-781FAC15ED6C}" presName="centerShape" presStyleLbl="node0" presStyleIdx="0" presStyleCnt="1" custScaleX="256015" custScaleY="138359" custLinFactNeighborX="569" custLinFactNeighborY="190"/>
      <dgm:spPr/>
      <dgm:t>
        <a:bodyPr/>
        <a:lstStyle/>
        <a:p>
          <a:endParaRPr lang="en-GB"/>
        </a:p>
      </dgm:t>
    </dgm:pt>
    <dgm:pt modelId="{701124CC-CAF9-48A2-86CB-005DB298E22E}" type="pres">
      <dgm:prSet presAssocID="{F1C9EE08-2788-4430-B775-5C3E61E7C120}" presName="parTrans" presStyleLbl="sibTrans2D1" presStyleIdx="0" presStyleCnt="17"/>
      <dgm:spPr/>
      <dgm:t>
        <a:bodyPr/>
        <a:lstStyle/>
        <a:p>
          <a:endParaRPr lang="en-GB"/>
        </a:p>
      </dgm:t>
    </dgm:pt>
    <dgm:pt modelId="{7FF01A24-F4D5-45E0-953E-813C98FBE35C}" type="pres">
      <dgm:prSet presAssocID="{F1C9EE08-2788-4430-B775-5C3E61E7C120}" presName="connectorText" presStyleLbl="sibTrans2D1" presStyleIdx="0" presStyleCnt="17"/>
      <dgm:spPr/>
      <dgm:t>
        <a:bodyPr/>
        <a:lstStyle/>
        <a:p>
          <a:endParaRPr lang="en-GB"/>
        </a:p>
      </dgm:t>
    </dgm:pt>
    <dgm:pt modelId="{2F620066-106C-4453-A184-D8E9963A5EC0}" type="pres">
      <dgm:prSet presAssocID="{42D0EAAA-C5A5-4D1C-8165-6E97376F5E4C}" presName="node" presStyleLbl="node1" presStyleIdx="0" presStyleCnt="17" custScaleX="115303" custScaleY="137599">
        <dgm:presLayoutVars>
          <dgm:bulletEnabled val="1"/>
        </dgm:presLayoutVars>
      </dgm:prSet>
      <dgm:spPr/>
      <dgm:t>
        <a:bodyPr/>
        <a:lstStyle/>
        <a:p>
          <a:endParaRPr lang="en-GB"/>
        </a:p>
      </dgm:t>
    </dgm:pt>
    <dgm:pt modelId="{5F6B678C-DEA8-450E-838F-2C51A4DAFAD7}" type="pres">
      <dgm:prSet presAssocID="{8937CA63-B0E6-49FF-8B86-CF9678601C06}" presName="parTrans" presStyleLbl="sibTrans2D1" presStyleIdx="1" presStyleCnt="17"/>
      <dgm:spPr/>
      <dgm:t>
        <a:bodyPr/>
        <a:lstStyle/>
        <a:p>
          <a:endParaRPr lang="en-GB"/>
        </a:p>
      </dgm:t>
    </dgm:pt>
    <dgm:pt modelId="{5718C4FB-FE04-4B57-8EDF-C23E1A31F302}" type="pres">
      <dgm:prSet presAssocID="{8937CA63-B0E6-49FF-8B86-CF9678601C06}" presName="connectorText" presStyleLbl="sibTrans2D1" presStyleIdx="1" presStyleCnt="17"/>
      <dgm:spPr/>
      <dgm:t>
        <a:bodyPr/>
        <a:lstStyle/>
        <a:p>
          <a:endParaRPr lang="en-GB"/>
        </a:p>
      </dgm:t>
    </dgm:pt>
    <dgm:pt modelId="{8846E0A5-26B6-465B-8A79-F80273D18A7D}" type="pres">
      <dgm:prSet presAssocID="{EDB56144-19B9-4042-82A6-97CF5F9271D3}" presName="node" presStyleLbl="node1" presStyleIdx="1" presStyleCnt="17" custScaleX="115303" custScaleY="137599">
        <dgm:presLayoutVars>
          <dgm:bulletEnabled val="1"/>
        </dgm:presLayoutVars>
      </dgm:prSet>
      <dgm:spPr/>
      <dgm:t>
        <a:bodyPr/>
        <a:lstStyle/>
        <a:p>
          <a:endParaRPr lang="en-GB"/>
        </a:p>
      </dgm:t>
    </dgm:pt>
    <dgm:pt modelId="{47D3A7D5-BD63-44D0-A94B-D2B47EDB00C2}" type="pres">
      <dgm:prSet presAssocID="{4D5A4202-6109-4A08-9825-31BA9CC2DC69}" presName="parTrans" presStyleLbl="sibTrans2D1" presStyleIdx="2" presStyleCnt="17"/>
      <dgm:spPr/>
      <dgm:t>
        <a:bodyPr/>
        <a:lstStyle/>
        <a:p>
          <a:endParaRPr lang="en-GB"/>
        </a:p>
      </dgm:t>
    </dgm:pt>
    <dgm:pt modelId="{09C7EA96-2D1B-42FE-8E57-98AD0C3B172F}" type="pres">
      <dgm:prSet presAssocID="{4D5A4202-6109-4A08-9825-31BA9CC2DC69}" presName="connectorText" presStyleLbl="sibTrans2D1" presStyleIdx="2" presStyleCnt="17"/>
      <dgm:spPr/>
      <dgm:t>
        <a:bodyPr/>
        <a:lstStyle/>
        <a:p>
          <a:endParaRPr lang="en-GB"/>
        </a:p>
      </dgm:t>
    </dgm:pt>
    <dgm:pt modelId="{497D203B-AAC4-483D-ACD7-C06B435F821A}" type="pres">
      <dgm:prSet presAssocID="{066B96A4-3134-4957-B725-0E29755B2135}" presName="node" presStyleLbl="node1" presStyleIdx="2" presStyleCnt="17" custScaleX="115303" custScaleY="137599">
        <dgm:presLayoutVars>
          <dgm:bulletEnabled val="1"/>
        </dgm:presLayoutVars>
      </dgm:prSet>
      <dgm:spPr/>
      <dgm:t>
        <a:bodyPr/>
        <a:lstStyle/>
        <a:p>
          <a:endParaRPr lang="en-GB"/>
        </a:p>
      </dgm:t>
    </dgm:pt>
    <dgm:pt modelId="{019EB689-F142-45D1-865C-8A3C02B9527B}" type="pres">
      <dgm:prSet presAssocID="{FC19A849-C415-4D4A-8AC9-5204DE408D3C}" presName="parTrans" presStyleLbl="sibTrans2D1" presStyleIdx="3" presStyleCnt="17"/>
      <dgm:spPr/>
      <dgm:t>
        <a:bodyPr/>
        <a:lstStyle/>
        <a:p>
          <a:endParaRPr lang="en-GB"/>
        </a:p>
      </dgm:t>
    </dgm:pt>
    <dgm:pt modelId="{6804E4A9-C990-4757-924E-00DEDC2A6E79}" type="pres">
      <dgm:prSet presAssocID="{FC19A849-C415-4D4A-8AC9-5204DE408D3C}" presName="connectorText" presStyleLbl="sibTrans2D1" presStyleIdx="3" presStyleCnt="17"/>
      <dgm:spPr/>
      <dgm:t>
        <a:bodyPr/>
        <a:lstStyle/>
        <a:p>
          <a:endParaRPr lang="en-GB"/>
        </a:p>
      </dgm:t>
    </dgm:pt>
    <dgm:pt modelId="{928AAE8D-CE4D-425E-BE67-73EE45E43975}" type="pres">
      <dgm:prSet presAssocID="{130A20A3-B641-4832-95F5-18A17AE13A95}" presName="node" presStyleLbl="node1" presStyleIdx="3" presStyleCnt="17" custScaleX="115303" custScaleY="137599" custRadScaleRad="105203" custRadScaleInc="-14337">
        <dgm:presLayoutVars>
          <dgm:bulletEnabled val="1"/>
        </dgm:presLayoutVars>
      </dgm:prSet>
      <dgm:spPr/>
      <dgm:t>
        <a:bodyPr/>
        <a:lstStyle/>
        <a:p>
          <a:endParaRPr lang="en-GB"/>
        </a:p>
      </dgm:t>
    </dgm:pt>
    <dgm:pt modelId="{3608817D-8D8C-41B6-9437-E0EDD060590F}" type="pres">
      <dgm:prSet presAssocID="{23C17292-38E5-480D-9908-DD23EDDE4013}" presName="parTrans" presStyleLbl="sibTrans2D1" presStyleIdx="4" presStyleCnt="17"/>
      <dgm:spPr/>
      <dgm:t>
        <a:bodyPr/>
        <a:lstStyle/>
        <a:p>
          <a:endParaRPr lang="en-GB"/>
        </a:p>
      </dgm:t>
    </dgm:pt>
    <dgm:pt modelId="{C62D59B1-1082-4E14-B5AC-4E89C1D709AB}" type="pres">
      <dgm:prSet presAssocID="{23C17292-38E5-480D-9908-DD23EDDE4013}" presName="connectorText" presStyleLbl="sibTrans2D1" presStyleIdx="4" presStyleCnt="17"/>
      <dgm:spPr/>
      <dgm:t>
        <a:bodyPr/>
        <a:lstStyle/>
        <a:p>
          <a:endParaRPr lang="en-GB"/>
        </a:p>
      </dgm:t>
    </dgm:pt>
    <dgm:pt modelId="{C63518D9-D51E-4EEF-9A37-3349F0850322}" type="pres">
      <dgm:prSet presAssocID="{A30C2BA1-AB65-42D8-B75D-EEBCAD297CA7}" presName="node" presStyleLbl="node1" presStyleIdx="4" presStyleCnt="17" custScaleX="115303" custScaleY="137599" custRadScaleRad="104910" custRadScaleInc="-18704">
        <dgm:presLayoutVars>
          <dgm:bulletEnabled val="1"/>
        </dgm:presLayoutVars>
      </dgm:prSet>
      <dgm:spPr/>
      <dgm:t>
        <a:bodyPr/>
        <a:lstStyle/>
        <a:p>
          <a:endParaRPr lang="en-GB"/>
        </a:p>
      </dgm:t>
    </dgm:pt>
    <dgm:pt modelId="{E44305B7-D947-4CE8-9F69-A3C42994EA70}" type="pres">
      <dgm:prSet presAssocID="{67E22121-7C08-4060-A461-4E2F663F780E}" presName="parTrans" presStyleLbl="sibTrans2D1" presStyleIdx="5" presStyleCnt="17"/>
      <dgm:spPr/>
      <dgm:t>
        <a:bodyPr/>
        <a:lstStyle/>
        <a:p>
          <a:endParaRPr lang="en-GB"/>
        </a:p>
      </dgm:t>
    </dgm:pt>
    <dgm:pt modelId="{14219C86-1F72-4B4E-A2E6-1DC2E5CC84CC}" type="pres">
      <dgm:prSet presAssocID="{67E22121-7C08-4060-A461-4E2F663F780E}" presName="connectorText" presStyleLbl="sibTrans2D1" presStyleIdx="5" presStyleCnt="17"/>
      <dgm:spPr/>
      <dgm:t>
        <a:bodyPr/>
        <a:lstStyle/>
        <a:p>
          <a:endParaRPr lang="en-GB"/>
        </a:p>
      </dgm:t>
    </dgm:pt>
    <dgm:pt modelId="{0390088D-E4E0-4F25-A65F-416621E37E5C}" type="pres">
      <dgm:prSet presAssocID="{1D87C828-3E71-456C-AF9B-1D75576E68BC}" presName="node" presStyleLbl="node1" presStyleIdx="5" presStyleCnt="17" custScaleX="115303" custScaleY="137599" custRadScaleRad="101578" custRadScaleInc="-271">
        <dgm:presLayoutVars>
          <dgm:bulletEnabled val="1"/>
        </dgm:presLayoutVars>
      </dgm:prSet>
      <dgm:spPr/>
      <dgm:t>
        <a:bodyPr/>
        <a:lstStyle/>
        <a:p>
          <a:endParaRPr lang="en-GB"/>
        </a:p>
      </dgm:t>
    </dgm:pt>
    <dgm:pt modelId="{544B0522-64E7-48BC-9576-E1C0EAD788B8}" type="pres">
      <dgm:prSet presAssocID="{40E0BBC5-6962-4E55-AD14-F858E39CC683}" presName="parTrans" presStyleLbl="sibTrans2D1" presStyleIdx="6" presStyleCnt="17"/>
      <dgm:spPr/>
      <dgm:t>
        <a:bodyPr/>
        <a:lstStyle/>
        <a:p>
          <a:endParaRPr lang="en-GB"/>
        </a:p>
      </dgm:t>
    </dgm:pt>
    <dgm:pt modelId="{B058B263-7E85-40EB-AC55-5630BAA37385}" type="pres">
      <dgm:prSet presAssocID="{40E0BBC5-6962-4E55-AD14-F858E39CC683}" presName="connectorText" presStyleLbl="sibTrans2D1" presStyleIdx="6" presStyleCnt="17"/>
      <dgm:spPr/>
      <dgm:t>
        <a:bodyPr/>
        <a:lstStyle/>
        <a:p>
          <a:endParaRPr lang="en-GB"/>
        </a:p>
      </dgm:t>
    </dgm:pt>
    <dgm:pt modelId="{F0DD3C05-E0B7-4BFF-AD08-8E6ECEAE342B}" type="pres">
      <dgm:prSet presAssocID="{DECF4531-AC27-4C4E-9E86-3CF0E63EE661}" presName="node" presStyleLbl="node1" presStyleIdx="6" presStyleCnt="17" custScaleX="115303" custScaleY="137599" custRadScaleRad="101455" custRadScaleInc="-3294">
        <dgm:presLayoutVars>
          <dgm:bulletEnabled val="1"/>
        </dgm:presLayoutVars>
      </dgm:prSet>
      <dgm:spPr/>
      <dgm:t>
        <a:bodyPr/>
        <a:lstStyle/>
        <a:p>
          <a:endParaRPr lang="en-GB"/>
        </a:p>
      </dgm:t>
    </dgm:pt>
    <dgm:pt modelId="{120A4C70-F474-4B9E-92EA-7AFBF8F1EE98}" type="pres">
      <dgm:prSet presAssocID="{E66F4BEF-12DD-4C9F-BE73-7204A6A98CEC}" presName="parTrans" presStyleLbl="sibTrans2D1" presStyleIdx="7" presStyleCnt="17"/>
      <dgm:spPr/>
      <dgm:t>
        <a:bodyPr/>
        <a:lstStyle/>
        <a:p>
          <a:endParaRPr lang="en-GB"/>
        </a:p>
      </dgm:t>
    </dgm:pt>
    <dgm:pt modelId="{1502F5F0-DF3B-4208-BFDA-B2E1B114F932}" type="pres">
      <dgm:prSet presAssocID="{E66F4BEF-12DD-4C9F-BE73-7204A6A98CEC}" presName="connectorText" presStyleLbl="sibTrans2D1" presStyleIdx="7" presStyleCnt="17"/>
      <dgm:spPr/>
      <dgm:t>
        <a:bodyPr/>
        <a:lstStyle/>
        <a:p>
          <a:endParaRPr lang="en-GB"/>
        </a:p>
      </dgm:t>
    </dgm:pt>
    <dgm:pt modelId="{DF8E7E8D-9B81-4ADA-9247-7275D956A2F1}" type="pres">
      <dgm:prSet presAssocID="{17AF2784-049A-494D-B237-2E1F1F36A896}" presName="node" presStyleLbl="node1" presStyleIdx="7" presStyleCnt="17" custScaleX="115303" custScaleY="137599">
        <dgm:presLayoutVars>
          <dgm:bulletEnabled val="1"/>
        </dgm:presLayoutVars>
      </dgm:prSet>
      <dgm:spPr/>
      <dgm:t>
        <a:bodyPr/>
        <a:lstStyle/>
        <a:p>
          <a:endParaRPr lang="en-GB"/>
        </a:p>
      </dgm:t>
    </dgm:pt>
    <dgm:pt modelId="{2827AB96-9C48-4F92-A8BF-20D23BC21615}" type="pres">
      <dgm:prSet presAssocID="{86CFD2CF-BC5D-459A-9704-DBF8696F43A6}" presName="parTrans" presStyleLbl="sibTrans2D1" presStyleIdx="8" presStyleCnt="17"/>
      <dgm:spPr/>
      <dgm:t>
        <a:bodyPr/>
        <a:lstStyle/>
        <a:p>
          <a:endParaRPr lang="en-GB"/>
        </a:p>
      </dgm:t>
    </dgm:pt>
    <dgm:pt modelId="{6AE46850-EDD4-4F22-B7EF-2CCE99D4B011}" type="pres">
      <dgm:prSet presAssocID="{86CFD2CF-BC5D-459A-9704-DBF8696F43A6}" presName="connectorText" presStyleLbl="sibTrans2D1" presStyleIdx="8" presStyleCnt="17"/>
      <dgm:spPr/>
      <dgm:t>
        <a:bodyPr/>
        <a:lstStyle/>
        <a:p>
          <a:endParaRPr lang="en-GB"/>
        </a:p>
      </dgm:t>
    </dgm:pt>
    <dgm:pt modelId="{75418288-5E6C-4079-8F2E-ED2524FAB91C}" type="pres">
      <dgm:prSet presAssocID="{0DBECB82-C883-4754-AA1C-191A322D6FB1}" presName="node" presStyleLbl="node1" presStyleIdx="8" presStyleCnt="17" custScaleX="115303" custScaleY="137599">
        <dgm:presLayoutVars>
          <dgm:bulletEnabled val="1"/>
        </dgm:presLayoutVars>
      </dgm:prSet>
      <dgm:spPr/>
      <dgm:t>
        <a:bodyPr/>
        <a:lstStyle/>
        <a:p>
          <a:endParaRPr lang="en-GB"/>
        </a:p>
      </dgm:t>
    </dgm:pt>
    <dgm:pt modelId="{473D6618-E1E8-44C6-AB3D-7A4E3BE9F5AF}" type="pres">
      <dgm:prSet presAssocID="{B7430404-E365-40D5-ADF1-C72921DF07BA}" presName="parTrans" presStyleLbl="sibTrans2D1" presStyleIdx="9" presStyleCnt="17"/>
      <dgm:spPr/>
      <dgm:t>
        <a:bodyPr/>
        <a:lstStyle/>
        <a:p>
          <a:endParaRPr lang="en-GB"/>
        </a:p>
      </dgm:t>
    </dgm:pt>
    <dgm:pt modelId="{70634DB7-29D7-4BC1-B4C4-911D878DE502}" type="pres">
      <dgm:prSet presAssocID="{B7430404-E365-40D5-ADF1-C72921DF07BA}" presName="connectorText" presStyleLbl="sibTrans2D1" presStyleIdx="9" presStyleCnt="17"/>
      <dgm:spPr/>
      <dgm:t>
        <a:bodyPr/>
        <a:lstStyle/>
        <a:p>
          <a:endParaRPr lang="en-GB"/>
        </a:p>
      </dgm:t>
    </dgm:pt>
    <dgm:pt modelId="{0D30B379-DFC1-4468-9D46-39C2877DA802}" type="pres">
      <dgm:prSet presAssocID="{D9DA3B17-4A57-4BF5-9234-9D1DD2051378}" presName="node" presStyleLbl="node1" presStyleIdx="9" presStyleCnt="17" custScaleX="115303" custScaleY="137599">
        <dgm:presLayoutVars>
          <dgm:bulletEnabled val="1"/>
        </dgm:presLayoutVars>
      </dgm:prSet>
      <dgm:spPr/>
      <dgm:t>
        <a:bodyPr/>
        <a:lstStyle/>
        <a:p>
          <a:endParaRPr lang="en-GB"/>
        </a:p>
      </dgm:t>
    </dgm:pt>
    <dgm:pt modelId="{A8B17A17-4D95-451A-9A42-070EA3B5BC88}" type="pres">
      <dgm:prSet presAssocID="{AFA32BAD-FA66-4F9C-95B5-F255EA3089CF}" presName="parTrans" presStyleLbl="sibTrans2D1" presStyleIdx="10" presStyleCnt="17"/>
      <dgm:spPr/>
      <dgm:t>
        <a:bodyPr/>
        <a:lstStyle/>
        <a:p>
          <a:endParaRPr lang="en-GB"/>
        </a:p>
      </dgm:t>
    </dgm:pt>
    <dgm:pt modelId="{A9F28533-354C-4CD2-BBC4-2C2EC37E4348}" type="pres">
      <dgm:prSet presAssocID="{AFA32BAD-FA66-4F9C-95B5-F255EA3089CF}" presName="connectorText" presStyleLbl="sibTrans2D1" presStyleIdx="10" presStyleCnt="17"/>
      <dgm:spPr/>
      <dgm:t>
        <a:bodyPr/>
        <a:lstStyle/>
        <a:p>
          <a:endParaRPr lang="en-GB"/>
        </a:p>
      </dgm:t>
    </dgm:pt>
    <dgm:pt modelId="{860930D2-1254-4410-B231-1E7C246D0CCF}" type="pres">
      <dgm:prSet presAssocID="{6F5F6398-42DD-4F32-86DE-520D86AF20B0}" presName="node" presStyleLbl="node1" presStyleIdx="10" presStyleCnt="17" custScaleX="115303" custScaleY="137599">
        <dgm:presLayoutVars>
          <dgm:bulletEnabled val="1"/>
        </dgm:presLayoutVars>
      </dgm:prSet>
      <dgm:spPr/>
      <dgm:t>
        <a:bodyPr/>
        <a:lstStyle/>
        <a:p>
          <a:endParaRPr lang="en-GB"/>
        </a:p>
      </dgm:t>
    </dgm:pt>
    <dgm:pt modelId="{10B0FF6E-C08D-4B90-8EF9-546BA97FF1F0}" type="pres">
      <dgm:prSet presAssocID="{BA439B9C-EC26-4D9C-8CC5-4C11672CB705}" presName="parTrans" presStyleLbl="sibTrans2D1" presStyleIdx="11" presStyleCnt="17"/>
      <dgm:spPr/>
      <dgm:t>
        <a:bodyPr/>
        <a:lstStyle/>
        <a:p>
          <a:endParaRPr lang="en-GB"/>
        </a:p>
      </dgm:t>
    </dgm:pt>
    <dgm:pt modelId="{ED4913C8-7570-430B-9717-17DB497439B3}" type="pres">
      <dgm:prSet presAssocID="{BA439B9C-EC26-4D9C-8CC5-4C11672CB705}" presName="connectorText" presStyleLbl="sibTrans2D1" presStyleIdx="11" presStyleCnt="17"/>
      <dgm:spPr/>
      <dgm:t>
        <a:bodyPr/>
        <a:lstStyle/>
        <a:p>
          <a:endParaRPr lang="en-GB"/>
        </a:p>
      </dgm:t>
    </dgm:pt>
    <dgm:pt modelId="{28E5DC50-CA62-4E57-9B2C-97E8D68BCD72}" type="pres">
      <dgm:prSet presAssocID="{4750F568-C5C9-4FA2-B80A-685DC5C8CA10}" presName="node" presStyleLbl="node1" presStyleIdx="11" presStyleCnt="17" custScaleX="115303" custScaleY="137599" custRadScaleRad="101811" custRadScaleInc="-12557">
        <dgm:presLayoutVars>
          <dgm:bulletEnabled val="1"/>
        </dgm:presLayoutVars>
      </dgm:prSet>
      <dgm:spPr/>
      <dgm:t>
        <a:bodyPr/>
        <a:lstStyle/>
        <a:p>
          <a:endParaRPr lang="en-GB"/>
        </a:p>
      </dgm:t>
    </dgm:pt>
    <dgm:pt modelId="{ACA7E551-E85B-4F85-905A-B4A43C975F1A}" type="pres">
      <dgm:prSet presAssocID="{C06511EF-E1B9-45F2-ABC1-7B13270E035D}" presName="parTrans" presStyleLbl="sibTrans2D1" presStyleIdx="12" presStyleCnt="17"/>
      <dgm:spPr/>
      <dgm:t>
        <a:bodyPr/>
        <a:lstStyle/>
        <a:p>
          <a:endParaRPr lang="en-GB"/>
        </a:p>
      </dgm:t>
    </dgm:pt>
    <dgm:pt modelId="{549837DA-1245-4311-9273-5B562A8868C2}" type="pres">
      <dgm:prSet presAssocID="{C06511EF-E1B9-45F2-ABC1-7B13270E035D}" presName="connectorText" presStyleLbl="sibTrans2D1" presStyleIdx="12" presStyleCnt="17"/>
      <dgm:spPr/>
      <dgm:t>
        <a:bodyPr/>
        <a:lstStyle/>
        <a:p>
          <a:endParaRPr lang="en-GB"/>
        </a:p>
      </dgm:t>
    </dgm:pt>
    <dgm:pt modelId="{1EA936CB-1EE2-44FD-A546-C3D7CE24ACD7}" type="pres">
      <dgm:prSet presAssocID="{F9C14B2E-3E5A-42E2-B98F-884D7168AD0A}" presName="node" presStyleLbl="node1" presStyleIdx="12" presStyleCnt="17" custScaleX="115303" custScaleY="137599" custRadScaleRad="102400" custRadScaleInc="-8609">
        <dgm:presLayoutVars>
          <dgm:bulletEnabled val="1"/>
        </dgm:presLayoutVars>
      </dgm:prSet>
      <dgm:spPr/>
      <dgm:t>
        <a:bodyPr/>
        <a:lstStyle/>
        <a:p>
          <a:endParaRPr lang="en-GB"/>
        </a:p>
      </dgm:t>
    </dgm:pt>
    <dgm:pt modelId="{B09DF281-071D-4AC2-9423-B84014242DBE}" type="pres">
      <dgm:prSet presAssocID="{1EF6C5CA-B911-48DB-941F-FD9617C3773E}" presName="parTrans" presStyleLbl="sibTrans2D1" presStyleIdx="13" presStyleCnt="17"/>
      <dgm:spPr/>
      <dgm:t>
        <a:bodyPr/>
        <a:lstStyle/>
        <a:p>
          <a:endParaRPr lang="en-GB"/>
        </a:p>
      </dgm:t>
    </dgm:pt>
    <dgm:pt modelId="{F8C22B5F-1967-4497-9CFC-2F950ECBC530}" type="pres">
      <dgm:prSet presAssocID="{1EF6C5CA-B911-48DB-941F-FD9617C3773E}" presName="connectorText" presStyleLbl="sibTrans2D1" presStyleIdx="13" presStyleCnt="17"/>
      <dgm:spPr/>
      <dgm:t>
        <a:bodyPr/>
        <a:lstStyle/>
        <a:p>
          <a:endParaRPr lang="en-GB"/>
        </a:p>
      </dgm:t>
    </dgm:pt>
    <dgm:pt modelId="{B0BF1036-6555-44BD-82A4-5910E92131B8}" type="pres">
      <dgm:prSet presAssocID="{081EE6FF-9CA0-4347-8CF5-E1A9787ABCC6}" presName="node" presStyleLbl="node1" presStyleIdx="13" presStyleCnt="17" custScaleX="115303" custScaleY="137599" custRadScaleRad="101474" custRadScaleInc="-728">
        <dgm:presLayoutVars>
          <dgm:bulletEnabled val="1"/>
        </dgm:presLayoutVars>
      </dgm:prSet>
      <dgm:spPr/>
      <dgm:t>
        <a:bodyPr/>
        <a:lstStyle/>
        <a:p>
          <a:endParaRPr lang="en-GB"/>
        </a:p>
      </dgm:t>
    </dgm:pt>
    <dgm:pt modelId="{77141FF4-ED10-4377-BDA1-E35194F075DE}" type="pres">
      <dgm:prSet presAssocID="{FD541F7D-0C28-44F9-9151-89AC87A30F4D}" presName="parTrans" presStyleLbl="sibTrans2D1" presStyleIdx="14" presStyleCnt="17"/>
      <dgm:spPr/>
      <dgm:t>
        <a:bodyPr/>
        <a:lstStyle/>
        <a:p>
          <a:endParaRPr lang="en-GB"/>
        </a:p>
      </dgm:t>
    </dgm:pt>
    <dgm:pt modelId="{35352EF7-560C-45D1-86DE-7D8F9305EC77}" type="pres">
      <dgm:prSet presAssocID="{FD541F7D-0C28-44F9-9151-89AC87A30F4D}" presName="connectorText" presStyleLbl="sibTrans2D1" presStyleIdx="14" presStyleCnt="17"/>
      <dgm:spPr/>
      <dgm:t>
        <a:bodyPr/>
        <a:lstStyle/>
        <a:p>
          <a:endParaRPr lang="en-GB"/>
        </a:p>
      </dgm:t>
    </dgm:pt>
    <dgm:pt modelId="{5A40408C-2F70-486C-B749-0E426781B69B}" type="pres">
      <dgm:prSet presAssocID="{861AB954-DC21-4804-BEE2-9B9CAE39804C}" presName="node" presStyleLbl="node1" presStyleIdx="14" presStyleCnt="17" custScaleX="115303" custScaleY="137599" custRadScaleRad="101023" custRadScaleInc="6365">
        <dgm:presLayoutVars>
          <dgm:bulletEnabled val="1"/>
        </dgm:presLayoutVars>
      </dgm:prSet>
      <dgm:spPr/>
      <dgm:t>
        <a:bodyPr/>
        <a:lstStyle/>
        <a:p>
          <a:endParaRPr lang="en-GB"/>
        </a:p>
      </dgm:t>
    </dgm:pt>
    <dgm:pt modelId="{BC4EB155-750B-4AC8-886B-A4310C810DB8}" type="pres">
      <dgm:prSet presAssocID="{A9EA916A-B4A2-4E9C-BC7F-B853581315ED}" presName="parTrans" presStyleLbl="sibTrans2D1" presStyleIdx="15" presStyleCnt="17"/>
      <dgm:spPr/>
      <dgm:t>
        <a:bodyPr/>
        <a:lstStyle/>
        <a:p>
          <a:endParaRPr lang="en-GB"/>
        </a:p>
      </dgm:t>
    </dgm:pt>
    <dgm:pt modelId="{46B5CE9A-5601-4287-8C16-2BE82F80206D}" type="pres">
      <dgm:prSet presAssocID="{A9EA916A-B4A2-4E9C-BC7F-B853581315ED}" presName="connectorText" presStyleLbl="sibTrans2D1" presStyleIdx="15" presStyleCnt="17"/>
      <dgm:spPr/>
      <dgm:t>
        <a:bodyPr/>
        <a:lstStyle/>
        <a:p>
          <a:endParaRPr lang="en-GB"/>
        </a:p>
      </dgm:t>
    </dgm:pt>
    <dgm:pt modelId="{7D5A91A5-2B8E-4EC0-873E-797F0FAAEBC0}" type="pres">
      <dgm:prSet presAssocID="{78858012-A428-4446-825F-7297EE40AB74}" presName="node" presStyleLbl="node1" presStyleIdx="15" presStyleCnt="17" custScaleX="115303" custScaleY="137599">
        <dgm:presLayoutVars>
          <dgm:bulletEnabled val="1"/>
        </dgm:presLayoutVars>
      </dgm:prSet>
      <dgm:spPr/>
      <dgm:t>
        <a:bodyPr/>
        <a:lstStyle/>
        <a:p>
          <a:endParaRPr lang="en-GB"/>
        </a:p>
      </dgm:t>
    </dgm:pt>
    <dgm:pt modelId="{4743EADA-0A6E-43A1-950B-250364D06D13}" type="pres">
      <dgm:prSet presAssocID="{E5EB361A-C566-4266-802D-F3286434280C}" presName="parTrans" presStyleLbl="sibTrans2D1" presStyleIdx="16" presStyleCnt="17"/>
      <dgm:spPr/>
      <dgm:t>
        <a:bodyPr/>
        <a:lstStyle/>
        <a:p>
          <a:endParaRPr lang="en-GB"/>
        </a:p>
      </dgm:t>
    </dgm:pt>
    <dgm:pt modelId="{642C7D90-670E-4AB5-9905-1078818EA471}" type="pres">
      <dgm:prSet presAssocID="{E5EB361A-C566-4266-802D-F3286434280C}" presName="connectorText" presStyleLbl="sibTrans2D1" presStyleIdx="16" presStyleCnt="17"/>
      <dgm:spPr/>
      <dgm:t>
        <a:bodyPr/>
        <a:lstStyle/>
        <a:p>
          <a:endParaRPr lang="en-GB"/>
        </a:p>
      </dgm:t>
    </dgm:pt>
    <dgm:pt modelId="{B5B68776-F770-4AF9-8526-3B75C83FB77B}" type="pres">
      <dgm:prSet presAssocID="{31EFE647-314A-466E-8D72-E7590B62E4A3}" presName="node" presStyleLbl="node1" presStyleIdx="16" presStyleCnt="17" custScaleX="115303" custScaleY="137599">
        <dgm:presLayoutVars>
          <dgm:bulletEnabled val="1"/>
        </dgm:presLayoutVars>
      </dgm:prSet>
      <dgm:spPr/>
      <dgm:t>
        <a:bodyPr/>
        <a:lstStyle/>
        <a:p>
          <a:endParaRPr lang="en-GB"/>
        </a:p>
      </dgm:t>
    </dgm:pt>
  </dgm:ptLst>
  <dgm:cxnLst>
    <dgm:cxn modelId="{136B3B40-97BD-4E1E-A364-8D98F47214E6}" type="presOf" srcId="{1D87C828-3E71-456C-AF9B-1D75576E68BC}" destId="{0390088D-E4E0-4F25-A65F-416621E37E5C}" srcOrd="0" destOrd="0" presId="urn:microsoft.com/office/officeart/2005/8/layout/radial5"/>
    <dgm:cxn modelId="{42EAF9C5-EE14-4148-9085-41A4876841AA}" type="presOf" srcId="{40E0BBC5-6962-4E55-AD14-F858E39CC683}" destId="{544B0522-64E7-48BC-9576-E1C0EAD788B8}" srcOrd="0" destOrd="0" presId="urn:microsoft.com/office/officeart/2005/8/layout/radial5"/>
    <dgm:cxn modelId="{E43A865D-0F9D-4749-AA2D-93EF20755E37}" type="presOf" srcId="{4D5A4202-6109-4A08-9825-31BA9CC2DC69}" destId="{47D3A7D5-BD63-44D0-A94B-D2B47EDB00C2}" srcOrd="0" destOrd="0" presId="urn:microsoft.com/office/officeart/2005/8/layout/radial5"/>
    <dgm:cxn modelId="{8D57EDD5-7583-49B7-817C-827227DB603B}" type="presOf" srcId="{130A20A3-B641-4832-95F5-18A17AE13A95}" destId="{928AAE8D-CE4D-425E-BE67-73EE45E43975}" srcOrd="0" destOrd="0" presId="urn:microsoft.com/office/officeart/2005/8/layout/radial5"/>
    <dgm:cxn modelId="{9F11AC63-C389-4BF6-808D-619E262FFF2C}" type="presOf" srcId="{F1C9EE08-2788-4430-B775-5C3E61E7C120}" destId="{7FF01A24-F4D5-45E0-953E-813C98FBE35C}" srcOrd="1" destOrd="0" presId="urn:microsoft.com/office/officeart/2005/8/layout/radial5"/>
    <dgm:cxn modelId="{06F98954-86B5-48C6-899B-7FF08C44AD31}" type="presOf" srcId="{FC19A849-C415-4D4A-8AC9-5204DE408D3C}" destId="{6804E4A9-C990-4757-924E-00DEDC2A6E79}" srcOrd="1" destOrd="0" presId="urn:microsoft.com/office/officeart/2005/8/layout/radial5"/>
    <dgm:cxn modelId="{639DA79C-3523-4B3F-A91F-F21C65761DD2}" type="presOf" srcId="{C06511EF-E1B9-45F2-ABC1-7B13270E035D}" destId="{549837DA-1245-4311-9273-5B562A8868C2}" srcOrd="1" destOrd="0" presId="urn:microsoft.com/office/officeart/2005/8/layout/radial5"/>
    <dgm:cxn modelId="{3F2F1032-C1BA-4FDB-BB7A-4FCAD4484A37}" type="presOf" srcId="{B7430404-E365-40D5-ADF1-C72921DF07BA}" destId="{473D6618-E1E8-44C6-AB3D-7A4E3BE9F5AF}" srcOrd="0" destOrd="0" presId="urn:microsoft.com/office/officeart/2005/8/layout/radial5"/>
    <dgm:cxn modelId="{017ADFD6-21BD-4E6B-A216-D8361FB155C2}" srcId="{AFD4761C-EE09-45EA-9D28-781FAC15ED6C}" destId="{066B96A4-3134-4957-B725-0E29755B2135}" srcOrd="2" destOrd="0" parTransId="{4D5A4202-6109-4A08-9825-31BA9CC2DC69}" sibTransId="{0F8764FC-8E71-428B-974A-5DC0F5472C8A}"/>
    <dgm:cxn modelId="{6F1EB8A2-E16C-4692-97DC-2343AB84207D}" type="presOf" srcId="{C06511EF-E1B9-45F2-ABC1-7B13270E035D}" destId="{ACA7E551-E85B-4F85-905A-B4A43C975F1A}" srcOrd="0" destOrd="0" presId="urn:microsoft.com/office/officeart/2005/8/layout/radial5"/>
    <dgm:cxn modelId="{F15FEB1F-B1BE-4C4B-B423-0A94C88E58C6}" type="presOf" srcId="{4750F568-C5C9-4FA2-B80A-685DC5C8CA10}" destId="{28E5DC50-CA62-4E57-9B2C-97E8D68BCD72}" srcOrd="0" destOrd="0" presId="urn:microsoft.com/office/officeart/2005/8/layout/radial5"/>
    <dgm:cxn modelId="{9FA9AE06-3F68-45C1-9516-DCADE126586C}" type="presOf" srcId="{23C17292-38E5-480D-9908-DD23EDDE4013}" destId="{C62D59B1-1082-4E14-B5AC-4E89C1D709AB}" srcOrd="1" destOrd="0" presId="urn:microsoft.com/office/officeart/2005/8/layout/radial5"/>
    <dgm:cxn modelId="{F5AD9574-0F54-45B2-BF1A-67648BE8B594}" type="presOf" srcId="{A9EA916A-B4A2-4E9C-BC7F-B853581315ED}" destId="{46B5CE9A-5601-4287-8C16-2BE82F80206D}" srcOrd="1" destOrd="0" presId="urn:microsoft.com/office/officeart/2005/8/layout/radial5"/>
    <dgm:cxn modelId="{A097BAB0-5A0F-40ED-9F63-13A5353D3789}" type="presOf" srcId="{6F5F6398-42DD-4F32-86DE-520D86AF20B0}" destId="{860930D2-1254-4410-B231-1E7C246D0CCF}" srcOrd="0" destOrd="0" presId="urn:microsoft.com/office/officeart/2005/8/layout/radial5"/>
    <dgm:cxn modelId="{120B2CFF-E536-417F-8795-D43695F1D9F7}" type="presOf" srcId="{67E22121-7C08-4060-A461-4E2F663F780E}" destId="{E44305B7-D947-4CE8-9F69-A3C42994EA70}" srcOrd="0" destOrd="0" presId="urn:microsoft.com/office/officeart/2005/8/layout/radial5"/>
    <dgm:cxn modelId="{7164740C-DD61-4A49-A222-44AE926FA297}" type="presOf" srcId="{17AF2784-049A-494D-B237-2E1F1F36A896}" destId="{DF8E7E8D-9B81-4ADA-9247-7275D956A2F1}" srcOrd="0" destOrd="0" presId="urn:microsoft.com/office/officeart/2005/8/layout/radial5"/>
    <dgm:cxn modelId="{8858F6FD-0763-44B9-B5B5-5516DCAA0BDC}" type="presOf" srcId="{78858012-A428-4446-825F-7297EE40AB74}" destId="{7D5A91A5-2B8E-4EC0-873E-797F0FAAEBC0}" srcOrd="0" destOrd="0" presId="urn:microsoft.com/office/officeart/2005/8/layout/radial5"/>
    <dgm:cxn modelId="{1348405D-C589-4245-A500-6E79BAD32AE2}" type="presOf" srcId="{AFD4761C-EE09-45EA-9D28-781FAC15ED6C}" destId="{2EC1AC8D-EDE7-4DB8-A0D9-A601B60576B7}" srcOrd="0" destOrd="0" presId="urn:microsoft.com/office/officeart/2005/8/layout/radial5"/>
    <dgm:cxn modelId="{2EBD108D-0399-4A4F-87CB-D2FA43E6BE97}" srcId="{AFD4761C-EE09-45EA-9D28-781FAC15ED6C}" destId="{D9DA3B17-4A57-4BF5-9234-9D1DD2051378}" srcOrd="9" destOrd="0" parTransId="{B7430404-E365-40D5-ADF1-C72921DF07BA}" sibTransId="{9EE38D6F-F5FD-489B-9950-C0EE8CFD8A20}"/>
    <dgm:cxn modelId="{5C28BB1F-4BA5-44BC-B850-F47D90FB387C}" srcId="{AFD4761C-EE09-45EA-9D28-781FAC15ED6C}" destId="{A30C2BA1-AB65-42D8-B75D-EEBCAD297CA7}" srcOrd="4" destOrd="0" parTransId="{23C17292-38E5-480D-9908-DD23EDDE4013}" sibTransId="{8B1E6115-3DF4-458C-9761-2D34FC38F2A9}"/>
    <dgm:cxn modelId="{6C1E519E-DAAA-478C-AC1F-8F0727C48CBA}" srcId="{AFD4761C-EE09-45EA-9D28-781FAC15ED6C}" destId="{081EE6FF-9CA0-4347-8CF5-E1A9787ABCC6}" srcOrd="13" destOrd="0" parTransId="{1EF6C5CA-B911-48DB-941F-FD9617C3773E}" sibTransId="{5F633126-73D7-4427-8F27-7C31E9BC2839}"/>
    <dgm:cxn modelId="{35B0DEF1-50EA-4496-A844-F62F9453F1EA}" type="presOf" srcId="{0DBECB82-C883-4754-AA1C-191A322D6FB1}" destId="{75418288-5E6C-4079-8F2E-ED2524FAB91C}" srcOrd="0" destOrd="0" presId="urn:microsoft.com/office/officeart/2005/8/layout/radial5"/>
    <dgm:cxn modelId="{C1BD7A21-5783-4049-9F22-ABF58E737342}" type="presOf" srcId="{42D0EAAA-C5A5-4D1C-8165-6E97376F5E4C}" destId="{2F620066-106C-4453-A184-D8E9963A5EC0}" srcOrd="0" destOrd="0" presId="urn:microsoft.com/office/officeart/2005/8/layout/radial5"/>
    <dgm:cxn modelId="{F567E00B-353F-4B73-9E41-B0E53562784F}" type="presOf" srcId="{AFA32BAD-FA66-4F9C-95B5-F255EA3089CF}" destId="{A9F28533-354C-4CD2-BBC4-2C2EC37E4348}" srcOrd="1" destOrd="0" presId="urn:microsoft.com/office/officeart/2005/8/layout/radial5"/>
    <dgm:cxn modelId="{6FBC1FF0-47B6-4B85-873E-F3EC907132C3}" type="presOf" srcId="{86CFD2CF-BC5D-459A-9704-DBF8696F43A6}" destId="{6AE46850-EDD4-4F22-B7EF-2CCE99D4B011}" srcOrd="1" destOrd="0" presId="urn:microsoft.com/office/officeart/2005/8/layout/radial5"/>
    <dgm:cxn modelId="{51E86A9B-5D1E-4A3A-B4DF-7E14EC136B43}" type="presOf" srcId="{EDB56144-19B9-4042-82A6-97CF5F9271D3}" destId="{8846E0A5-26B6-465B-8A79-F80273D18A7D}" srcOrd="0" destOrd="0" presId="urn:microsoft.com/office/officeart/2005/8/layout/radial5"/>
    <dgm:cxn modelId="{20A1AD3F-5556-4270-A34C-FA14ECF316D0}" type="presOf" srcId="{FD541F7D-0C28-44F9-9151-89AC87A30F4D}" destId="{77141FF4-ED10-4377-BDA1-E35194F075DE}" srcOrd="0" destOrd="0" presId="urn:microsoft.com/office/officeart/2005/8/layout/radial5"/>
    <dgm:cxn modelId="{E1924C2C-DD78-44A5-9278-44FC58EE66EA}" type="presOf" srcId="{23C17292-38E5-480D-9908-DD23EDDE4013}" destId="{3608817D-8D8C-41B6-9437-E0EDD060590F}" srcOrd="0" destOrd="0" presId="urn:microsoft.com/office/officeart/2005/8/layout/radial5"/>
    <dgm:cxn modelId="{4BAFA739-F00C-4AA1-83B9-C1A6B76CBF6A}" srcId="{F724EEA6-5E60-4051-BA9A-B5FDADA40B94}" destId="{AFD4761C-EE09-45EA-9D28-781FAC15ED6C}" srcOrd="0" destOrd="0" parTransId="{300E3EE8-75E3-45A4-98F0-B30E7F55C8F5}" sibTransId="{6702A573-082A-4EB6-8596-DB63676F1E8D}"/>
    <dgm:cxn modelId="{AD0F8AE4-ECBC-46E2-A0AC-6BBBC68419C8}" type="presOf" srcId="{4D5A4202-6109-4A08-9825-31BA9CC2DC69}" destId="{09C7EA96-2D1B-42FE-8E57-98AD0C3B172F}" srcOrd="1" destOrd="0" presId="urn:microsoft.com/office/officeart/2005/8/layout/radial5"/>
    <dgm:cxn modelId="{8C496D41-272D-43B2-AC5A-A45D97257802}" srcId="{AFD4761C-EE09-45EA-9D28-781FAC15ED6C}" destId="{1D87C828-3E71-456C-AF9B-1D75576E68BC}" srcOrd="5" destOrd="0" parTransId="{67E22121-7C08-4060-A461-4E2F663F780E}" sibTransId="{BD6F1A0F-A36D-42EE-AE04-2B323D97083D}"/>
    <dgm:cxn modelId="{0B0723F3-FE94-4244-BCCB-AEBAFC05C39A}" srcId="{AFD4761C-EE09-45EA-9D28-781FAC15ED6C}" destId="{F9C14B2E-3E5A-42E2-B98F-884D7168AD0A}" srcOrd="12" destOrd="0" parTransId="{C06511EF-E1B9-45F2-ABC1-7B13270E035D}" sibTransId="{8C865873-61CE-4059-B6CC-3E9C916534AF}"/>
    <dgm:cxn modelId="{C581A22E-7358-4371-BBF2-FA778AF0D190}" srcId="{AFD4761C-EE09-45EA-9D28-781FAC15ED6C}" destId="{EDB56144-19B9-4042-82A6-97CF5F9271D3}" srcOrd="1" destOrd="0" parTransId="{8937CA63-B0E6-49FF-8B86-CF9678601C06}" sibTransId="{D33D5B9D-FA7F-4A09-9C3B-07DAB9731D6E}"/>
    <dgm:cxn modelId="{041BA45B-F5A1-46BF-A4B7-EE4F7C9F5D55}" type="presOf" srcId="{AFA32BAD-FA66-4F9C-95B5-F255EA3089CF}" destId="{A8B17A17-4D95-451A-9A42-070EA3B5BC88}" srcOrd="0" destOrd="0" presId="urn:microsoft.com/office/officeart/2005/8/layout/radial5"/>
    <dgm:cxn modelId="{8C38281B-4D3E-4215-9FDD-A1AA6215AC9F}" type="presOf" srcId="{066B96A4-3134-4957-B725-0E29755B2135}" destId="{497D203B-AAC4-483D-ACD7-C06B435F821A}" srcOrd="0" destOrd="0" presId="urn:microsoft.com/office/officeart/2005/8/layout/radial5"/>
    <dgm:cxn modelId="{0E805A0E-3A83-4D87-9D61-6634F09E63FB}" type="presOf" srcId="{F724EEA6-5E60-4051-BA9A-B5FDADA40B94}" destId="{DF1A95CA-7474-4EFF-A892-F5300273F2D2}" srcOrd="0" destOrd="0" presId="urn:microsoft.com/office/officeart/2005/8/layout/radial5"/>
    <dgm:cxn modelId="{BB4FA8C2-8869-4195-9711-6476657EC4CE}" type="presOf" srcId="{E5EB361A-C566-4266-802D-F3286434280C}" destId="{642C7D90-670E-4AB5-9905-1078818EA471}" srcOrd="1" destOrd="0" presId="urn:microsoft.com/office/officeart/2005/8/layout/radial5"/>
    <dgm:cxn modelId="{4C2E829C-7503-405E-ABF0-70568B1A5F19}" type="presOf" srcId="{F9C14B2E-3E5A-42E2-B98F-884D7168AD0A}" destId="{1EA936CB-1EE2-44FD-A546-C3D7CE24ACD7}" srcOrd="0" destOrd="0" presId="urn:microsoft.com/office/officeart/2005/8/layout/radial5"/>
    <dgm:cxn modelId="{B9D0C0A4-5C92-4CDC-818F-F67C3D5B1468}" type="presOf" srcId="{E66F4BEF-12DD-4C9F-BE73-7204A6A98CEC}" destId="{120A4C70-F474-4B9E-92EA-7AFBF8F1EE98}" srcOrd="0" destOrd="0" presId="urn:microsoft.com/office/officeart/2005/8/layout/radial5"/>
    <dgm:cxn modelId="{F52E3ADD-2E99-48AE-A7DE-F6B3953EC21F}" srcId="{AFD4761C-EE09-45EA-9D28-781FAC15ED6C}" destId="{861AB954-DC21-4804-BEE2-9B9CAE39804C}" srcOrd="14" destOrd="0" parTransId="{FD541F7D-0C28-44F9-9151-89AC87A30F4D}" sibTransId="{22DA9062-E233-493A-AC7F-66DACD148DDB}"/>
    <dgm:cxn modelId="{E6AC2C78-470E-4212-9E77-4972F3785A12}" type="presOf" srcId="{8937CA63-B0E6-49FF-8B86-CF9678601C06}" destId="{5718C4FB-FE04-4B57-8EDF-C23E1A31F302}" srcOrd="1" destOrd="0" presId="urn:microsoft.com/office/officeart/2005/8/layout/radial5"/>
    <dgm:cxn modelId="{5A8883C3-FB12-41F2-89C0-6AB3A7F2A61C}" type="presOf" srcId="{E5EB361A-C566-4266-802D-F3286434280C}" destId="{4743EADA-0A6E-43A1-950B-250364D06D13}" srcOrd="0" destOrd="0" presId="urn:microsoft.com/office/officeart/2005/8/layout/radial5"/>
    <dgm:cxn modelId="{B62E240A-2A0E-49C0-8320-CBE6DF181E60}" type="presOf" srcId="{B7430404-E365-40D5-ADF1-C72921DF07BA}" destId="{70634DB7-29D7-4BC1-B4C4-911D878DE502}" srcOrd="1" destOrd="0" presId="urn:microsoft.com/office/officeart/2005/8/layout/radial5"/>
    <dgm:cxn modelId="{F3216E3D-6C07-46BB-A1D2-156652D20AB8}" type="presOf" srcId="{D9DA3B17-4A57-4BF5-9234-9D1DD2051378}" destId="{0D30B379-DFC1-4468-9D46-39C2877DA802}" srcOrd="0" destOrd="0" presId="urn:microsoft.com/office/officeart/2005/8/layout/radial5"/>
    <dgm:cxn modelId="{57AEDE0E-CAE4-4AF5-B0DF-0D25EE4A156F}" type="presOf" srcId="{8937CA63-B0E6-49FF-8B86-CF9678601C06}" destId="{5F6B678C-DEA8-450E-838F-2C51A4DAFAD7}" srcOrd="0" destOrd="0" presId="urn:microsoft.com/office/officeart/2005/8/layout/radial5"/>
    <dgm:cxn modelId="{ACD1146C-58D3-4CBF-8879-D6ED26EEF51F}" srcId="{AFD4761C-EE09-45EA-9D28-781FAC15ED6C}" destId="{42D0EAAA-C5A5-4D1C-8165-6E97376F5E4C}" srcOrd="0" destOrd="0" parTransId="{F1C9EE08-2788-4430-B775-5C3E61E7C120}" sibTransId="{2AB825ED-05B8-4F11-B871-E398DD37BD6D}"/>
    <dgm:cxn modelId="{77B7773C-90E5-46B0-AB87-C431E3D61A7B}" type="presOf" srcId="{40E0BBC5-6962-4E55-AD14-F858E39CC683}" destId="{B058B263-7E85-40EB-AC55-5630BAA37385}" srcOrd="1" destOrd="0" presId="urn:microsoft.com/office/officeart/2005/8/layout/radial5"/>
    <dgm:cxn modelId="{8773FB46-2A5A-4715-B7BD-03DA757D24E0}" type="presOf" srcId="{F1C9EE08-2788-4430-B775-5C3E61E7C120}" destId="{701124CC-CAF9-48A2-86CB-005DB298E22E}" srcOrd="0" destOrd="0" presId="urn:microsoft.com/office/officeart/2005/8/layout/radial5"/>
    <dgm:cxn modelId="{FB30B33E-876C-4510-8B81-1ABC0C7E15A1}" type="presOf" srcId="{1EF6C5CA-B911-48DB-941F-FD9617C3773E}" destId="{F8C22B5F-1967-4497-9CFC-2F950ECBC530}" srcOrd="1" destOrd="0" presId="urn:microsoft.com/office/officeart/2005/8/layout/radial5"/>
    <dgm:cxn modelId="{8B06A908-CFE4-4E7B-8903-DB33687EE9AD}" type="presOf" srcId="{A9EA916A-B4A2-4E9C-BC7F-B853581315ED}" destId="{BC4EB155-750B-4AC8-886B-A4310C810DB8}" srcOrd="0" destOrd="0" presId="urn:microsoft.com/office/officeart/2005/8/layout/radial5"/>
    <dgm:cxn modelId="{11788B52-91F7-4396-BF58-956718B202DB}" srcId="{AFD4761C-EE09-45EA-9D28-781FAC15ED6C}" destId="{130A20A3-B641-4832-95F5-18A17AE13A95}" srcOrd="3" destOrd="0" parTransId="{FC19A849-C415-4D4A-8AC9-5204DE408D3C}" sibTransId="{E3E906A6-3714-4C91-90E0-C5A8329334AE}"/>
    <dgm:cxn modelId="{7ABEF498-D0C1-448D-A892-8FF513A3F1DF}" type="presOf" srcId="{081EE6FF-9CA0-4347-8CF5-E1A9787ABCC6}" destId="{B0BF1036-6555-44BD-82A4-5910E92131B8}" srcOrd="0" destOrd="0" presId="urn:microsoft.com/office/officeart/2005/8/layout/radial5"/>
    <dgm:cxn modelId="{7AB484A4-65AB-4E08-A246-9DB2AEAA36BA}" srcId="{AFD4761C-EE09-45EA-9D28-781FAC15ED6C}" destId="{0DBECB82-C883-4754-AA1C-191A322D6FB1}" srcOrd="8" destOrd="0" parTransId="{86CFD2CF-BC5D-459A-9704-DBF8696F43A6}" sibTransId="{04F74FAC-95AF-4BAA-AC90-31D9943D3958}"/>
    <dgm:cxn modelId="{1B5539B9-4BC9-4F08-AA6B-D5F4174B5E0D}" srcId="{F724EEA6-5E60-4051-BA9A-B5FDADA40B94}" destId="{5B89D5E4-E265-455D-ADD5-96743CDF3832}" srcOrd="2" destOrd="0" parTransId="{A4442D9A-E6DA-4EA1-B92B-874CC712D895}" sibTransId="{33C79BB2-B7EC-4C90-9FF0-C37DC031B950}"/>
    <dgm:cxn modelId="{AC83FAE9-7A34-4241-9FA4-A2B1376F0452}" srcId="{AFD4761C-EE09-45EA-9D28-781FAC15ED6C}" destId="{17AF2784-049A-494D-B237-2E1F1F36A896}" srcOrd="7" destOrd="0" parTransId="{E66F4BEF-12DD-4C9F-BE73-7204A6A98CEC}" sibTransId="{21120EB4-0F53-4146-9077-A6208AB2A591}"/>
    <dgm:cxn modelId="{1D35E2D6-6F5A-48C6-A862-6477DCDAC346}" type="presOf" srcId="{E66F4BEF-12DD-4C9F-BE73-7204A6A98CEC}" destId="{1502F5F0-DF3B-4208-BFDA-B2E1B114F932}" srcOrd="1" destOrd="0" presId="urn:microsoft.com/office/officeart/2005/8/layout/radial5"/>
    <dgm:cxn modelId="{919DA58B-3CEC-4A31-9909-CD613BC8B038}" srcId="{AFD4761C-EE09-45EA-9D28-781FAC15ED6C}" destId="{6F5F6398-42DD-4F32-86DE-520D86AF20B0}" srcOrd="10" destOrd="0" parTransId="{AFA32BAD-FA66-4F9C-95B5-F255EA3089CF}" sibTransId="{9ACF4541-68D7-41D4-948D-2BE416F9C1C1}"/>
    <dgm:cxn modelId="{D655706D-CA90-471C-8D2D-7F9C9614C8B2}" srcId="{AFD4761C-EE09-45EA-9D28-781FAC15ED6C}" destId="{78858012-A428-4446-825F-7297EE40AB74}" srcOrd="15" destOrd="0" parTransId="{A9EA916A-B4A2-4E9C-BC7F-B853581315ED}" sibTransId="{D9AAE227-41CB-47B9-BC87-B584AE1916D5}"/>
    <dgm:cxn modelId="{DB6908C6-750D-45B6-8A78-C036D2133C43}" srcId="{AFD4761C-EE09-45EA-9D28-781FAC15ED6C}" destId="{DECF4531-AC27-4C4E-9E86-3CF0E63EE661}" srcOrd="6" destOrd="0" parTransId="{40E0BBC5-6962-4E55-AD14-F858E39CC683}" sibTransId="{084DA3AE-F75A-4F19-922F-5BDD32415DD3}"/>
    <dgm:cxn modelId="{40B03F1D-7ED5-44E7-A471-FF976E8BA3C2}" type="presOf" srcId="{FD541F7D-0C28-44F9-9151-89AC87A30F4D}" destId="{35352EF7-560C-45D1-86DE-7D8F9305EC77}" srcOrd="1" destOrd="0" presId="urn:microsoft.com/office/officeart/2005/8/layout/radial5"/>
    <dgm:cxn modelId="{F9CB42D6-5CB7-498A-A66E-8E19C87CB42E}" type="presOf" srcId="{86CFD2CF-BC5D-459A-9704-DBF8696F43A6}" destId="{2827AB96-9C48-4F92-A8BF-20D23BC21615}" srcOrd="0" destOrd="0" presId="urn:microsoft.com/office/officeart/2005/8/layout/radial5"/>
    <dgm:cxn modelId="{42FEA40A-7D34-400D-AB7E-F13A5398AD40}" type="presOf" srcId="{861AB954-DC21-4804-BEE2-9B9CAE39804C}" destId="{5A40408C-2F70-486C-B749-0E426781B69B}" srcOrd="0" destOrd="0" presId="urn:microsoft.com/office/officeart/2005/8/layout/radial5"/>
    <dgm:cxn modelId="{60DAC46A-AA1E-462E-B75A-1EA2C633BA90}" type="presOf" srcId="{A30C2BA1-AB65-42D8-B75D-EEBCAD297CA7}" destId="{C63518D9-D51E-4EEF-9A37-3349F0850322}" srcOrd="0" destOrd="0" presId="urn:microsoft.com/office/officeart/2005/8/layout/radial5"/>
    <dgm:cxn modelId="{778CB093-210A-4C13-9F56-57F9E685FE17}" srcId="{F724EEA6-5E60-4051-BA9A-B5FDADA40B94}" destId="{BA74C62B-B943-411E-85B8-6E7BC444F1EE}" srcOrd="1" destOrd="0" parTransId="{05D8CB0C-12D6-4D99-9996-20D10CA18A88}" sibTransId="{E9EEFD34-4D63-40FF-9163-414E318F9BB7}"/>
    <dgm:cxn modelId="{CD103848-1D1F-49EE-9BE9-0F2C3E9B2085}" type="presOf" srcId="{67E22121-7C08-4060-A461-4E2F663F780E}" destId="{14219C86-1F72-4B4E-A2E6-1DC2E5CC84CC}" srcOrd="1" destOrd="0" presId="urn:microsoft.com/office/officeart/2005/8/layout/radial5"/>
    <dgm:cxn modelId="{6700F04E-6020-404C-AA0F-E0E315528A3A}" type="presOf" srcId="{DECF4531-AC27-4C4E-9E86-3CF0E63EE661}" destId="{F0DD3C05-E0B7-4BFF-AD08-8E6ECEAE342B}" srcOrd="0" destOrd="0" presId="urn:microsoft.com/office/officeart/2005/8/layout/radial5"/>
    <dgm:cxn modelId="{9D6B09BC-F5D7-4FCD-B6FB-903EE596A6D5}" type="presOf" srcId="{31EFE647-314A-466E-8D72-E7590B62E4A3}" destId="{B5B68776-F770-4AF9-8526-3B75C83FB77B}" srcOrd="0" destOrd="0" presId="urn:microsoft.com/office/officeart/2005/8/layout/radial5"/>
    <dgm:cxn modelId="{B896F460-348A-4386-8CD4-8F4446372480}" type="presOf" srcId="{BA439B9C-EC26-4D9C-8CC5-4C11672CB705}" destId="{10B0FF6E-C08D-4B90-8EF9-546BA97FF1F0}" srcOrd="0" destOrd="0" presId="urn:microsoft.com/office/officeart/2005/8/layout/radial5"/>
    <dgm:cxn modelId="{4DD1C62F-3722-4103-910E-E492C67AF2AF}" type="presOf" srcId="{BA439B9C-EC26-4D9C-8CC5-4C11672CB705}" destId="{ED4913C8-7570-430B-9717-17DB497439B3}" srcOrd="1" destOrd="0" presId="urn:microsoft.com/office/officeart/2005/8/layout/radial5"/>
    <dgm:cxn modelId="{A34F0985-9F4F-4C0D-9108-B4C832518CAE}" type="presOf" srcId="{1EF6C5CA-B911-48DB-941F-FD9617C3773E}" destId="{B09DF281-071D-4AC2-9423-B84014242DBE}" srcOrd="0" destOrd="0" presId="urn:microsoft.com/office/officeart/2005/8/layout/radial5"/>
    <dgm:cxn modelId="{B2AA0821-D6BC-43ED-89D1-3FCEAB208ACF}" srcId="{AFD4761C-EE09-45EA-9D28-781FAC15ED6C}" destId="{4750F568-C5C9-4FA2-B80A-685DC5C8CA10}" srcOrd="11" destOrd="0" parTransId="{BA439B9C-EC26-4D9C-8CC5-4C11672CB705}" sibTransId="{35D31A6B-F91F-4621-9B38-CBC6868E91E0}"/>
    <dgm:cxn modelId="{1F3CA3C5-3F29-4793-93CF-028B46892F35}" type="presOf" srcId="{FC19A849-C415-4D4A-8AC9-5204DE408D3C}" destId="{019EB689-F142-45D1-865C-8A3C02B9527B}" srcOrd="0" destOrd="0" presId="urn:microsoft.com/office/officeart/2005/8/layout/radial5"/>
    <dgm:cxn modelId="{913F7C74-B3D2-4CAA-9B88-FFEF118E35AB}" srcId="{AFD4761C-EE09-45EA-9D28-781FAC15ED6C}" destId="{31EFE647-314A-466E-8D72-E7590B62E4A3}" srcOrd="16" destOrd="0" parTransId="{E5EB361A-C566-4266-802D-F3286434280C}" sibTransId="{FCF1ECDE-B94F-467C-9D4E-316D27EF6239}"/>
    <dgm:cxn modelId="{9BC78FFF-5258-472F-86BF-CF0916A60B24}" type="presParOf" srcId="{DF1A95CA-7474-4EFF-A892-F5300273F2D2}" destId="{2EC1AC8D-EDE7-4DB8-A0D9-A601B60576B7}" srcOrd="0" destOrd="0" presId="urn:microsoft.com/office/officeart/2005/8/layout/radial5"/>
    <dgm:cxn modelId="{293E69F9-B9E2-4BE5-A099-780AD1A034D0}" type="presParOf" srcId="{DF1A95CA-7474-4EFF-A892-F5300273F2D2}" destId="{701124CC-CAF9-48A2-86CB-005DB298E22E}" srcOrd="1" destOrd="0" presId="urn:microsoft.com/office/officeart/2005/8/layout/radial5"/>
    <dgm:cxn modelId="{2F812BAF-9C84-4789-99E5-6E0801BA3514}" type="presParOf" srcId="{701124CC-CAF9-48A2-86CB-005DB298E22E}" destId="{7FF01A24-F4D5-45E0-953E-813C98FBE35C}" srcOrd="0" destOrd="0" presId="urn:microsoft.com/office/officeart/2005/8/layout/radial5"/>
    <dgm:cxn modelId="{7030D505-9084-47B6-AA41-67F070A1F7D0}" type="presParOf" srcId="{DF1A95CA-7474-4EFF-A892-F5300273F2D2}" destId="{2F620066-106C-4453-A184-D8E9963A5EC0}" srcOrd="2" destOrd="0" presId="urn:microsoft.com/office/officeart/2005/8/layout/radial5"/>
    <dgm:cxn modelId="{86F14AA6-B728-43C6-9D96-21D8519CF01F}" type="presParOf" srcId="{DF1A95CA-7474-4EFF-A892-F5300273F2D2}" destId="{5F6B678C-DEA8-450E-838F-2C51A4DAFAD7}" srcOrd="3" destOrd="0" presId="urn:microsoft.com/office/officeart/2005/8/layout/radial5"/>
    <dgm:cxn modelId="{4654D574-724D-42FD-9E8A-F14ACECD8610}" type="presParOf" srcId="{5F6B678C-DEA8-450E-838F-2C51A4DAFAD7}" destId="{5718C4FB-FE04-4B57-8EDF-C23E1A31F302}" srcOrd="0" destOrd="0" presId="urn:microsoft.com/office/officeart/2005/8/layout/radial5"/>
    <dgm:cxn modelId="{256EEB03-C218-4FAB-940D-E0D9F13D604F}" type="presParOf" srcId="{DF1A95CA-7474-4EFF-A892-F5300273F2D2}" destId="{8846E0A5-26B6-465B-8A79-F80273D18A7D}" srcOrd="4" destOrd="0" presId="urn:microsoft.com/office/officeart/2005/8/layout/radial5"/>
    <dgm:cxn modelId="{F2B61797-3138-430D-AE9C-7CC562B784CD}" type="presParOf" srcId="{DF1A95CA-7474-4EFF-A892-F5300273F2D2}" destId="{47D3A7D5-BD63-44D0-A94B-D2B47EDB00C2}" srcOrd="5" destOrd="0" presId="urn:microsoft.com/office/officeart/2005/8/layout/radial5"/>
    <dgm:cxn modelId="{D38C8170-5FDF-411B-9C6A-6B3594EB4CA5}" type="presParOf" srcId="{47D3A7D5-BD63-44D0-A94B-D2B47EDB00C2}" destId="{09C7EA96-2D1B-42FE-8E57-98AD0C3B172F}" srcOrd="0" destOrd="0" presId="urn:microsoft.com/office/officeart/2005/8/layout/radial5"/>
    <dgm:cxn modelId="{4DC500F0-6433-4FAD-8D2D-662D9A9385CB}" type="presParOf" srcId="{DF1A95CA-7474-4EFF-A892-F5300273F2D2}" destId="{497D203B-AAC4-483D-ACD7-C06B435F821A}" srcOrd="6" destOrd="0" presId="urn:microsoft.com/office/officeart/2005/8/layout/radial5"/>
    <dgm:cxn modelId="{69CA5E09-555E-48DD-ACD3-397E384D7608}" type="presParOf" srcId="{DF1A95CA-7474-4EFF-A892-F5300273F2D2}" destId="{019EB689-F142-45D1-865C-8A3C02B9527B}" srcOrd="7" destOrd="0" presId="urn:microsoft.com/office/officeart/2005/8/layout/radial5"/>
    <dgm:cxn modelId="{AD6E6F9F-1909-41B0-BA63-2A5360C62043}" type="presParOf" srcId="{019EB689-F142-45D1-865C-8A3C02B9527B}" destId="{6804E4A9-C990-4757-924E-00DEDC2A6E79}" srcOrd="0" destOrd="0" presId="urn:microsoft.com/office/officeart/2005/8/layout/radial5"/>
    <dgm:cxn modelId="{69764E6D-8E2F-4BD6-BD88-F56C9EBBEB82}" type="presParOf" srcId="{DF1A95CA-7474-4EFF-A892-F5300273F2D2}" destId="{928AAE8D-CE4D-425E-BE67-73EE45E43975}" srcOrd="8" destOrd="0" presId="urn:microsoft.com/office/officeart/2005/8/layout/radial5"/>
    <dgm:cxn modelId="{16827533-F9CD-4CDD-8784-426C852BB26C}" type="presParOf" srcId="{DF1A95CA-7474-4EFF-A892-F5300273F2D2}" destId="{3608817D-8D8C-41B6-9437-E0EDD060590F}" srcOrd="9" destOrd="0" presId="urn:microsoft.com/office/officeart/2005/8/layout/radial5"/>
    <dgm:cxn modelId="{59A73492-2F4C-4B65-8553-F24E27BA3C15}" type="presParOf" srcId="{3608817D-8D8C-41B6-9437-E0EDD060590F}" destId="{C62D59B1-1082-4E14-B5AC-4E89C1D709AB}" srcOrd="0" destOrd="0" presId="urn:microsoft.com/office/officeart/2005/8/layout/radial5"/>
    <dgm:cxn modelId="{54A95546-749C-458E-B071-1DF90742C5B7}" type="presParOf" srcId="{DF1A95CA-7474-4EFF-A892-F5300273F2D2}" destId="{C63518D9-D51E-4EEF-9A37-3349F0850322}" srcOrd="10" destOrd="0" presId="urn:microsoft.com/office/officeart/2005/8/layout/radial5"/>
    <dgm:cxn modelId="{EEDC1208-77B9-496B-BE35-001ABB829ABB}" type="presParOf" srcId="{DF1A95CA-7474-4EFF-A892-F5300273F2D2}" destId="{E44305B7-D947-4CE8-9F69-A3C42994EA70}" srcOrd="11" destOrd="0" presId="urn:microsoft.com/office/officeart/2005/8/layout/radial5"/>
    <dgm:cxn modelId="{B52F2B42-A4D9-4FB2-ADFA-6BB0B49F98A2}" type="presParOf" srcId="{E44305B7-D947-4CE8-9F69-A3C42994EA70}" destId="{14219C86-1F72-4B4E-A2E6-1DC2E5CC84CC}" srcOrd="0" destOrd="0" presId="urn:microsoft.com/office/officeart/2005/8/layout/radial5"/>
    <dgm:cxn modelId="{F8947D15-75A8-40B5-AAB2-A28F996E7FFF}" type="presParOf" srcId="{DF1A95CA-7474-4EFF-A892-F5300273F2D2}" destId="{0390088D-E4E0-4F25-A65F-416621E37E5C}" srcOrd="12" destOrd="0" presId="urn:microsoft.com/office/officeart/2005/8/layout/radial5"/>
    <dgm:cxn modelId="{7C5AC2CA-1830-4A4E-88CF-DC2947EC5EDD}" type="presParOf" srcId="{DF1A95CA-7474-4EFF-A892-F5300273F2D2}" destId="{544B0522-64E7-48BC-9576-E1C0EAD788B8}" srcOrd="13" destOrd="0" presId="urn:microsoft.com/office/officeart/2005/8/layout/radial5"/>
    <dgm:cxn modelId="{C3AC57B4-02AC-4E4C-B2DF-6A6D004A8561}" type="presParOf" srcId="{544B0522-64E7-48BC-9576-E1C0EAD788B8}" destId="{B058B263-7E85-40EB-AC55-5630BAA37385}" srcOrd="0" destOrd="0" presId="urn:microsoft.com/office/officeart/2005/8/layout/radial5"/>
    <dgm:cxn modelId="{C96078D9-E5D4-48A1-9191-AE16C0C06CF3}" type="presParOf" srcId="{DF1A95CA-7474-4EFF-A892-F5300273F2D2}" destId="{F0DD3C05-E0B7-4BFF-AD08-8E6ECEAE342B}" srcOrd="14" destOrd="0" presId="urn:microsoft.com/office/officeart/2005/8/layout/radial5"/>
    <dgm:cxn modelId="{60FCADC0-184F-4E45-91DA-30EFC877879D}" type="presParOf" srcId="{DF1A95CA-7474-4EFF-A892-F5300273F2D2}" destId="{120A4C70-F474-4B9E-92EA-7AFBF8F1EE98}" srcOrd="15" destOrd="0" presId="urn:microsoft.com/office/officeart/2005/8/layout/radial5"/>
    <dgm:cxn modelId="{64F44DD4-B0CF-4F66-A585-3979C11B5976}" type="presParOf" srcId="{120A4C70-F474-4B9E-92EA-7AFBF8F1EE98}" destId="{1502F5F0-DF3B-4208-BFDA-B2E1B114F932}" srcOrd="0" destOrd="0" presId="urn:microsoft.com/office/officeart/2005/8/layout/radial5"/>
    <dgm:cxn modelId="{2E3F66A9-2CEB-4768-8946-BE657CDED380}" type="presParOf" srcId="{DF1A95CA-7474-4EFF-A892-F5300273F2D2}" destId="{DF8E7E8D-9B81-4ADA-9247-7275D956A2F1}" srcOrd="16" destOrd="0" presId="urn:microsoft.com/office/officeart/2005/8/layout/radial5"/>
    <dgm:cxn modelId="{1724DFA2-C290-49C9-828A-934723133849}" type="presParOf" srcId="{DF1A95CA-7474-4EFF-A892-F5300273F2D2}" destId="{2827AB96-9C48-4F92-A8BF-20D23BC21615}" srcOrd="17" destOrd="0" presId="urn:microsoft.com/office/officeart/2005/8/layout/radial5"/>
    <dgm:cxn modelId="{B9484798-3E40-4AD9-BBF2-F65F5D6C3DB7}" type="presParOf" srcId="{2827AB96-9C48-4F92-A8BF-20D23BC21615}" destId="{6AE46850-EDD4-4F22-B7EF-2CCE99D4B011}" srcOrd="0" destOrd="0" presId="urn:microsoft.com/office/officeart/2005/8/layout/radial5"/>
    <dgm:cxn modelId="{8BCEDC42-DCA1-43BF-B8A6-54C498AE90C3}" type="presParOf" srcId="{DF1A95CA-7474-4EFF-A892-F5300273F2D2}" destId="{75418288-5E6C-4079-8F2E-ED2524FAB91C}" srcOrd="18" destOrd="0" presId="urn:microsoft.com/office/officeart/2005/8/layout/radial5"/>
    <dgm:cxn modelId="{6B48109F-9A07-408F-9017-33F9673C8817}" type="presParOf" srcId="{DF1A95CA-7474-4EFF-A892-F5300273F2D2}" destId="{473D6618-E1E8-44C6-AB3D-7A4E3BE9F5AF}" srcOrd="19" destOrd="0" presId="urn:microsoft.com/office/officeart/2005/8/layout/radial5"/>
    <dgm:cxn modelId="{4AC4C8D0-B770-4D84-8E2C-941139E7A5C6}" type="presParOf" srcId="{473D6618-E1E8-44C6-AB3D-7A4E3BE9F5AF}" destId="{70634DB7-29D7-4BC1-B4C4-911D878DE502}" srcOrd="0" destOrd="0" presId="urn:microsoft.com/office/officeart/2005/8/layout/radial5"/>
    <dgm:cxn modelId="{6DF0D02B-808E-40AD-B0DA-79530B3DE448}" type="presParOf" srcId="{DF1A95CA-7474-4EFF-A892-F5300273F2D2}" destId="{0D30B379-DFC1-4468-9D46-39C2877DA802}" srcOrd="20" destOrd="0" presId="urn:microsoft.com/office/officeart/2005/8/layout/radial5"/>
    <dgm:cxn modelId="{21138722-870E-420B-A310-118494665F89}" type="presParOf" srcId="{DF1A95CA-7474-4EFF-A892-F5300273F2D2}" destId="{A8B17A17-4D95-451A-9A42-070EA3B5BC88}" srcOrd="21" destOrd="0" presId="urn:microsoft.com/office/officeart/2005/8/layout/radial5"/>
    <dgm:cxn modelId="{BD61341A-165B-488C-B362-3BD989D990F4}" type="presParOf" srcId="{A8B17A17-4D95-451A-9A42-070EA3B5BC88}" destId="{A9F28533-354C-4CD2-BBC4-2C2EC37E4348}" srcOrd="0" destOrd="0" presId="urn:microsoft.com/office/officeart/2005/8/layout/radial5"/>
    <dgm:cxn modelId="{95EA6A0F-830A-4C45-B105-24FCB95D4026}" type="presParOf" srcId="{DF1A95CA-7474-4EFF-A892-F5300273F2D2}" destId="{860930D2-1254-4410-B231-1E7C246D0CCF}" srcOrd="22" destOrd="0" presId="urn:microsoft.com/office/officeart/2005/8/layout/radial5"/>
    <dgm:cxn modelId="{173E86AB-A957-4D67-B519-18815F4D2453}" type="presParOf" srcId="{DF1A95CA-7474-4EFF-A892-F5300273F2D2}" destId="{10B0FF6E-C08D-4B90-8EF9-546BA97FF1F0}" srcOrd="23" destOrd="0" presId="urn:microsoft.com/office/officeart/2005/8/layout/radial5"/>
    <dgm:cxn modelId="{EB7DA90F-8068-4CAF-91E8-B443BF5BD030}" type="presParOf" srcId="{10B0FF6E-C08D-4B90-8EF9-546BA97FF1F0}" destId="{ED4913C8-7570-430B-9717-17DB497439B3}" srcOrd="0" destOrd="0" presId="urn:microsoft.com/office/officeart/2005/8/layout/radial5"/>
    <dgm:cxn modelId="{42AB6319-5250-4113-84AD-2413E2EF0CC9}" type="presParOf" srcId="{DF1A95CA-7474-4EFF-A892-F5300273F2D2}" destId="{28E5DC50-CA62-4E57-9B2C-97E8D68BCD72}" srcOrd="24" destOrd="0" presId="urn:microsoft.com/office/officeart/2005/8/layout/radial5"/>
    <dgm:cxn modelId="{15CC8BA5-6FEB-4FC0-9945-B879C0806B5B}" type="presParOf" srcId="{DF1A95CA-7474-4EFF-A892-F5300273F2D2}" destId="{ACA7E551-E85B-4F85-905A-B4A43C975F1A}" srcOrd="25" destOrd="0" presId="urn:microsoft.com/office/officeart/2005/8/layout/radial5"/>
    <dgm:cxn modelId="{37F23D3D-2B12-4E2C-9D12-8D21C8DF7610}" type="presParOf" srcId="{ACA7E551-E85B-4F85-905A-B4A43C975F1A}" destId="{549837DA-1245-4311-9273-5B562A8868C2}" srcOrd="0" destOrd="0" presId="urn:microsoft.com/office/officeart/2005/8/layout/radial5"/>
    <dgm:cxn modelId="{DA715A22-2C7A-4AA4-92E7-29EC4E395CC4}" type="presParOf" srcId="{DF1A95CA-7474-4EFF-A892-F5300273F2D2}" destId="{1EA936CB-1EE2-44FD-A546-C3D7CE24ACD7}" srcOrd="26" destOrd="0" presId="urn:microsoft.com/office/officeart/2005/8/layout/radial5"/>
    <dgm:cxn modelId="{AEB8D737-E2F5-4CA3-AC22-EA276658257D}" type="presParOf" srcId="{DF1A95CA-7474-4EFF-A892-F5300273F2D2}" destId="{B09DF281-071D-4AC2-9423-B84014242DBE}" srcOrd="27" destOrd="0" presId="urn:microsoft.com/office/officeart/2005/8/layout/radial5"/>
    <dgm:cxn modelId="{FE92103B-A952-4694-B368-B00D86E37393}" type="presParOf" srcId="{B09DF281-071D-4AC2-9423-B84014242DBE}" destId="{F8C22B5F-1967-4497-9CFC-2F950ECBC530}" srcOrd="0" destOrd="0" presId="urn:microsoft.com/office/officeart/2005/8/layout/radial5"/>
    <dgm:cxn modelId="{C7DDC037-E052-440A-98C7-277CCC8E0863}" type="presParOf" srcId="{DF1A95CA-7474-4EFF-A892-F5300273F2D2}" destId="{B0BF1036-6555-44BD-82A4-5910E92131B8}" srcOrd="28" destOrd="0" presId="urn:microsoft.com/office/officeart/2005/8/layout/radial5"/>
    <dgm:cxn modelId="{0A7D1D8B-ECD6-4764-A8DB-58F23C82EE60}" type="presParOf" srcId="{DF1A95CA-7474-4EFF-A892-F5300273F2D2}" destId="{77141FF4-ED10-4377-BDA1-E35194F075DE}" srcOrd="29" destOrd="0" presId="urn:microsoft.com/office/officeart/2005/8/layout/radial5"/>
    <dgm:cxn modelId="{9089EF82-255C-4E76-9D2C-B6E3492288F5}" type="presParOf" srcId="{77141FF4-ED10-4377-BDA1-E35194F075DE}" destId="{35352EF7-560C-45D1-86DE-7D8F9305EC77}" srcOrd="0" destOrd="0" presId="urn:microsoft.com/office/officeart/2005/8/layout/radial5"/>
    <dgm:cxn modelId="{F8609F91-86B8-431D-B39E-FB3B0371C047}" type="presParOf" srcId="{DF1A95CA-7474-4EFF-A892-F5300273F2D2}" destId="{5A40408C-2F70-486C-B749-0E426781B69B}" srcOrd="30" destOrd="0" presId="urn:microsoft.com/office/officeart/2005/8/layout/radial5"/>
    <dgm:cxn modelId="{9D284183-6E78-498F-B1B3-67ADD6481421}" type="presParOf" srcId="{DF1A95CA-7474-4EFF-A892-F5300273F2D2}" destId="{BC4EB155-750B-4AC8-886B-A4310C810DB8}" srcOrd="31" destOrd="0" presId="urn:microsoft.com/office/officeart/2005/8/layout/radial5"/>
    <dgm:cxn modelId="{8690CE12-F6DB-4A0B-9478-F2737B033A85}" type="presParOf" srcId="{BC4EB155-750B-4AC8-886B-A4310C810DB8}" destId="{46B5CE9A-5601-4287-8C16-2BE82F80206D}" srcOrd="0" destOrd="0" presId="urn:microsoft.com/office/officeart/2005/8/layout/radial5"/>
    <dgm:cxn modelId="{7CD59563-404E-4AA8-939C-AF38546176F4}" type="presParOf" srcId="{DF1A95CA-7474-4EFF-A892-F5300273F2D2}" destId="{7D5A91A5-2B8E-4EC0-873E-797F0FAAEBC0}" srcOrd="32" destOrd="0" presId="urn:microsoft.com/office/officeart/2005/8/layout/radial5"/>
    <dgm:cxn modelId="{21CA02BF-7C3C-499F-B9AD-EE5A6325B15F}" type="presParOf" srcId="{DF1A95CA-7474-4EFF-A892-F5300273F2D2}" destId="{4743EADA-0A6E-43A1-950B-250364D06D13}" srcOrd="33" destOrd="0" presId="urn:microsoft.com/office/officeart/2005/8/layout/radial5"/>
    <dgm:cxn modelId="{84C17BD5-F789-49F3-849F-118E05D88E59}" type="presParOf" srcId="{4743EADA-0A6E-43A1-950B-250364D06D13}" destId="{642C7D90-670E-4AB5-9905-1078818EA471}" srcOrd="0" destOrd="0" presId="urn:microsoft.com/office/officeart/2005/8/layout/radial5"/>
    <dgm:cxn modelId="{8E5F99FB-11BB-49F0-B712-1481DC635AC9}" type="presParOf" srcId="{DF1A95CA-7474-4EFF-A892-F5300273F2D2}" destId="{B5B68776-F770-4AF9-8526-3B75C83FB77B}" srcOrd="34" destOrd="0" presId="urn:microsoft.com/office/officeart/2005/8/layout/radial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02DEC0-8CAC-49A1-81E4-449825FD9792}" type="doc">
      <dgm:prSet loTypeId="urn:microsoft.com/office/officeart/2005/8/layout/pyramid1" loCatId="pyramid" qsTypeId="urn:microsoft.com/office/officeart/2005/8/quickstyle/simple4" qsCatId="simple" csTypeId="urn:microsoft.com/office/officeart/2005/8/colors/accent1_2" csCatId="accent1" phldr="1"/>
      <dgm:spPr/>
    </dgm:pt>
    <dgm:pt modelId="{C33AC9FC-95E4-4864-95A6-52E624FDCAFC}">
      <dgm:prSet phldrT="[Text]" custT="1"/>
      <dgm:spPr/>
      <dgm:t>
        <a:bodyPr/>
        <a:lstStyle/>
        <a:p>
          <a:r>
            <a:rPr lang="en-GB" altLang="en-US" sz="800" b="1" dirty="0" smtClean="0"/>
            <a:t>Naylor and smith (2005)</a:t>
          </a:r>
          <a:endParaRPr lang="zh-CN" altLang="en-US" sz="800" b="1" dirty="0"/>
        </a:p>
      </dgm:t>
    </dgm:pt>
    <dgm:pt modelId="{C5DC3DDA-E653-4B59-9560-DF527192F814}" type="parTrans" cxnId="{C259417A-F4EE-4093-9839-1A0DBFB9CBE0}">
      <dgm:prSet/>
      <dgm:spPr/>
      <dgm:t>
        <a:bodyPr/>
        <a:lstStyle/>
        <a:p>
          <a:endParaRPr lang="zh-CN" altLang="en-US"/>
        </a:p>
      </dgm:t>
    </dgm:pt>
    <dgm:pt modelId="{E15CF445-3736-493B-85E9-242213931800}" type="sibTrans" cxnId="{C259417A-F4EE-4093-9839-1A0DBFB9CBE0}">
      <dgm:prSet/>
      <dgm:spPr/>
      <dgm:t>
        <a:bodyPr/>
        <a:lstStyle/>
        <a:p>
          <a:endParaRPr lang="zh-CN" altLang="en-US"/>
        </a:p>
      </dgm:t>
    </dgm:pt>
    <dgm:pt modelId="{C5D2CDB2-8F8A-4A2A-9BFA-3FF5867A5A6E}">
      <dgm:prSet phldrT="[Text]" custT="1"/>
      <dgm:spPr/>
      <dgm:t>
        <a:bodyPr/>
        <a:lstStyle/>
        <a:p>
          <a:r>
            <a:rPr lang="en-GB" altLang="en-US" sz="800" b="1" dirty="0" smtClean="0"/>
            <a:t>Economics students studying in the UK (USR and HESA)</a:t>
          </a:r>
          <a:endParaRPr lang="zh-CN" altLang="en-US" sz="800" b="1" dirty="0"/>
        </a:p>
      </dgm:t>
    </dgm:pt>
    <dgm:pt modelId="{E64E111A-B65F-4C9A-A51F-3DDB3DB1F8FB}" type="parTrans" cxnId="{1995F2DA-6F34-4F64-B0E3-09016AED9D74}">
      <dgm:prSet/>
      <dgm:spPr/>
      <dgm:t>
        <a:bodyPr/>
        <a:lstStyle/>
        <a:p>
          <a:endParaRPr lang="zh-CN" altLang="en-US"/>
        </a:p>
      </dgm:t>
    </dgm:pt>
    <dgm:pt modelId="{0969A59A-2455-48F4-B70B-DA479CF3AB48}" type="sibTrans" cxnId="{1995F2DA-6F34-4F64-B0E3-09016AED9D74}">
      <dgm:prSet/>
      <dgm:spPr/>
      <dgm:t>
        <a:bodyPr/>
        <a:lstStyle/>
        <a:p>
          <a:endParaRPr lang="zh-CN" altLang="en-US"/>
        </a:p>
      </dgm:t>
    </dgm:pt>
    <dgm:pt modelId="{024FBBF0-2CE4-421E-9A55-ADE84E0896CC}">
      <dgm:prSet phldrT="[Text]" custT="1"/>
      <dgm:spPr/>
      <dgm:t>
        <a:bodyPr/>
        <a:lstStyle/>
        <a:p>
          <a:r>
            <a:rPr lang="en-GB" altLang="en-US" sz="800" b="1" dirty="0" smtClean="0"/>
            <a:t>Gender bias in favour of women getting a 'good degree'; + Previous maths study; + Prior qualifications; + Parental occupation and education; -Independent schooling; - Black/white ethnic origin</a:t>
          </a:r>
          <a:endParaRPr lang="zh-CN" altLang="en-US" sz="800" b="1" dirty="0"/>
        </a:p>
      </dgm:t>
    </dgm:pt>
    <dgm:pt modelId="{2BC1382C-4702-48F3-A482-88D660E92E69}" type="parTrans" cxnId="{5066E47F-9B58-43F0-B7A9-B32A3A87C427}">
      <dgm:prSet/>
      <dgm:spPr/>
      <dgm:t>
        <a:bodyPr/>
        <a:lstStyle/>
        <a:p>
          <a:endParaRPr lang="zh-CN" altLang="en-US"/>
        </a:p>
      </dgm:t>
    </dgm:pt>
    <dgm:pt modelId="{2EA6D9F2-3D19-4EC2-920E-059E831FD11F}" type="sibTrans" cxnId="{5066E47F-9B58-43F0-B7A9-B32A3A87C427}">
      <dgm:prSet/>
      <dgm:spPr/>
      <dgm:t>
        <a:bodyPr/>
        <a:lstStyle/>
        <a:p>
          <a:endParaRPr lang="zh-CN" altLang="en-US"/>
        </a:p>
      </dgm:t>
    </dgm:pt>
    <dgm:pt modelId="{598A794D-7251-46A5-851B-6FF4EBA0A756}">
      <dgm:prSet phldrT="[Text]" custT="1"/>
      <dgm:spPr/>
      <dgm:t>
        <a:bodyPr/>
        <a:lstStyle/>
        <a:p>
          <a:r>
            <a:rPr lang="en-US" altLang="en-US" sz="800" b="1" dirty="0" smtClean="0"/>
            <a:t>1984-98</a:t>
          </a:r>
          <a:endParaRPr lang="zh-CN" altLang="en-US" sz="800" b="1" dirty="0"/>
        </a:p>
      </dgm:t>
    </dgm:pt>
    <dgm:pt modelId="{1A2341B9-8852-4016-A08A-8C502D310F6C}" type="parTrans" cxnId="{9A8FB30A-B4EB-4217-A302-7A728805AC5C}">
      <dgm:prSet/>
      <dgm:spPr/>
      <dgm:t>
        <a:bodyPr/>
        <a:lstStyle/>
        <a:p>
          <a:endParaRPr lang="zh-CN" altLang="en-US"/>
        </a:p>
      </dgm:t>
    </dgm:pt>
    <dgm:pt modelId="{B54AA6A8-8E6C-4CBC-AF43-C1450BD36B33}" type="sibTrans" cxnId="{9A8FB30A-B4EB-4217-A302-7A728805AC5C}">
      <dgm:prSet/>
      <dgm:spPr/>
      <dgm:t>
        <a:bodyPr/>
        <a:lstStyle/>
        <a:p>
          <a:endParaRPr lang="zh-CN" altLang="en-US"/>
        </a:p>
      </dgm:t>
    </dgm:pt>
    <dgm:pt modelId="{A64A47E5-3853-4700-A86D-5ABECC8252F9}" type="pres">
      <dgm:prSet presAssocID="{DF02DEC0-8CAC-49A1-81E4-449825FD9792}" presName="Name0" presStyleCnt="0">
        <dgm:presLayoutVars>
          <dgm:dir/>
          <dgm:animLvl val="lvl"/>
          <dgm:resizeHandles val="exact"/>
        </dgm:presLayoutVars>
      </dgm:prSet>
      <dgm:spPr/>
    </dgm:pt>
    <dgm:pt modelId="{E3E2EE21-7AFB-49D8-9FB3-7D55B18A37AF}" type="pres">
      <dgm:prSet presAssocID="{598A794D-7251-46A5-851B-6FF4EBA0A756}" presName="Name8" presStyleCnt="0"/>
      <dgm:spPr/>
    </dgm:pt>
    <dgm:pt modelId="{8DA83ED8-7DA2-47DA-B039-C2C351C3DD06}" type="pres">
      <dgm:prSet presAssocID="{598A794D-7251-46A5-851B-6FF4EBA0A756}" presName="level" presStyleLbl="node1" presStyleIdx="0" presStyleCnt="4">
        <dgm:presLayoutVars>
          <dgm:chMax val="1"/>
          <dgm:bulletEnabled val="1"/>
        </dgm:presLayoutVars>
      </dgm:prSet>
      <dgm:spPr/>
      <dgm:t>
        <a:bodyPr/>
        <a:lstStyle/>
        <a:p>
          <a:endParaRPr lang="zh-CN" altLang="en-US"/>
        </a:p>
      </dgm:t>
    </dgm:pt>
    <dgm:pt modelId="{6D64B534-7D5C-4743-9A0D-9DE22F50D4D9}" type="pres">
      <dgm:prSet presAssocID="{598A794D-7251-46A5-851B-6FF4EBA0A756}" presName="levelTx" presStyleLbl="revTx" presStyleIdx="0" presStyleCnt="0">
        <dgm:presLayoutVars>
          <dgm:chMax val="1"/>
          <dgm:bulletEnabled val="1"/>
        </dgm:presLayoutVars>
      </dgm:prSet>
      <dgm:spPr/>
      <dgm:t>
        <a:bodyPr/>
        <a:lstStyle/>
        <a:p>
          <a:endParaRPr lang="zh-CN" altLang="en-US"/>
        </a:p>
      </dgm:t>
    </dgm:pt>
    <dgm:pt modelId="{D01C02E7-022A-4809-A0C8-715826FA37C7}" type="pres">
      <dgm:prSet presAssocID="{C33AC9FC-95E4-4864-95A6-52E624FDCAFC}" presName="Name8" presStyleCnt="0"/>
      <dgm:spPr/>
    </dgm:pt>
    <dgm:pt modelId="{5076FD37-6BFF-42E3-8793-526F9AEDF37A}" type="pres">
      <dgm:prSet presAssocID="{C33AC9FC-95E4-4864-95A6-52E624FDCAFC}" presName="level" presStyleLbl="node1" presStyleIdx="1" presStyleCnt="4" custLinFactNeighborX="-1613" custLinFactNeighborY="5263">
        <dgm:presLayoutVars>
          <dgm:chMax val="1"/>
          <dgm:bulletEnabled val="1"/>
        </dgm:presLayoutVars>
      </dgm:prSet>
      <dgm:spPr/>
      <dgm:t>
        <a:bodyPr/>
        <a:lstStyle/>
        <a:p>
          <a:endParaRPr lang="zh-CN" altLang="en-US"/>
        </a:p>
      </dgm:t>
    </dgm:pt>
    <dgm:pt modelId="{53EA2E0A-00ED-4E61-9485-DAD590655725}" type="pres">
      <dgm:prSet presAssocID="{C33AC9FC-95E4-4864-95A6-52E624FDCAFC}" presName="levelTx" presStyleLbl="revTx" presStyleIdx="0" presStyleCnt="0">
        <dgm:presLayoutVars>
          <dgm:chMax val="1"/>
          <dgm:bulletEnabled val="1"/>
        </dgm:presLayoutVars>
      </dgm:prSet>
      <dgm:spPr/>
      <dgm:t>
        <a:bodyPr/>
        <a:lstStyle/>
        <a:p>
          <a:endParaRPr lang="zh-CN" altLang="en-US"/>
        </a:p>
      </dgm:t>
    </dgm:pt>
    <dgm:pt modelId="{BB3FCBC5-FEDB-40C0-9967-6ECC061F0D1C}" type="pres">
      <dgm:prSet presAssocID="{C5D2CDB2-8F8A-4A2A-9BFA-3FF5867A5A6E}" presName="Name8" presStyleCnt="0"/>
      <dgm:spPr/>
    </dgm:pt>
    <dgm:pt modelId="{8ABAA0B8-4EBF-4F75-A3B5-9F740CFE8C55}" type="pres">
      <dgm:prSet presAssocID="{C5D2CDB2-8F8A-4A2A-9BFA-3FF5867A5A6E}" presName="level" presStyleLbl="node1" presStyleIdx="2" presStyleCnt="4">
        <dgm:presLayoutVars>
          <dgm:chMax val="1"/>
          <dgm:bulletEnabled val="1"/>
        </dgm:presLayoutVars>
      </dgm:prSet>
      <dgm:spPr/>
      <dgm:t>
        <a:bodyPr/>
        <a:lstStyle/>
        <a:p>
          <a:endParaRPr lang="zh-CN" altLang="en-US"/>
        </a:p>
      </dgm:t>
    </dgm:pt>
    <dgm:pt modelId="{40ADB0C9-14B4-4142-B4C4-F177CE368237}" type="pres">
      <dgm:prSet presAssocID="{C5D2CDB2-8F8A-4A2A-9BFA-3FF5867A5A6E}" presName="levelTx" presStyleLbl="revTx" presStyleIdx="0" presStyleCnt="0">
        <dgm:presLayoutVars>
          <dgm:chMax val="1"/>
          <dgm:bulletEnabled val="1"/>
        </dgm:presLayoutVars>
      </dgm:prSet>
      <dgm:spPr/>
      <dgm:t>
        <a:bodyPr/>
        <a:lstStyle/>
        <a:p>
          <a:endParaRPr lang="zh-CN" altLang="en-US"/>
        </a:p>
      </dgm:t>
    </dgm:pt>
    <dgm:pt modelId="{24D61ED8-0688-4A37-9A62-E28C8012A98D}" type="pres">
      <dgm:prSet presAssocID="{024FBBF0-2CE4-421E-9A55-ADE84E0896CC}" presName="Name8" presStyleCnt="0"/>
      <dgm:spPr/>
    </dgm:pt>
    <dgm:pt modelId="{38FF4745-19F8-47E5-B7B7-554C15F1115C}" type="pres">
      <dgm:prSet presAssocID="{024FBBF0-2CE4-421E-9A55-ADE84E0896CC}" presName="level" presStyleLbl="node1" presStyleIdx="3" presStyleCnt="4">
        <dgm:presLayoutVars>
          <dgm:chMax val="1"/>
          <dgm:bulletEnabled val="1"/>
        </dgm:presLayoutVars>
      </dgm:prSet>
      <dgm:spPr/>
      <dgm:t>
        <a:bodyPr/>
        <a:lstStyle/>
        <a:p>
          <a:endParaRPr lang="zh-CN" altLang="en-US"/>
        </a:p>
      </dgm:t>
    </dgm:pt>
    <dgm:pt modelId="{4C7BCDCF-61CA-425D-ACE8-6E15445F15DF}" type="pres">
      <dgm:prSet presAssocID="{024FBBF0-2CE4-421E-9A55-ADE84E0896CC}" presName="levelTx" presStyleLbl="revTx" presStyleIdx="0" presStyleCnt="0">
        <dgm:presLayoutVars>
          <dgm:chMax val="1"/>
          <dgm:bulletEnabled val="1"/>
        </dgm:presLayoutVars>
      </dgm:prSet>
      <dgm:spPr/>
      <dgm:t>
        <a:bodyPr/>
        <a:lstStyle/>
        <a:p>
          <a:endParaRPr lang="zh-CN" altLang="en-US"/>
        </a:p>
      </dgm:t>
    </dgm:pt>
  </dgm:ptLst>
  <dgm:cxnLst>
    <dgm:cxn modelId="{5066E47F-9B58-43F0-B7A9-B32A3A87C427}" srcId="{DF02DEC0-8CAC-49A1-81E4-449825FD9792}" destId="{024FBBF0-2CE4-421E-9A55-ADE84E0896CC}" srcOrd="3" destOrd="0" parTransId="{2BC1382C-4702-48F3-A482-88D660E92E69}" sibTransId="{2EA6D9F2-3D19-4EC2-920E-059E831FD11F}"/>
    <dgm:cxn modelId="{5E05C41D-1E47-41C4-9436-BAB00F0824EA}" type="presOf" srcId="{C5D2CDB2-8F8A-4A2A-9BFA-3FF5867A5A6E}" destId="{8ABAA0B8-4EBF-4F75-A3B5-9F740CFE8C55}" srcOrd="0" destOrd="0" presId="urn:microsoft.com/office/officeart/2005/8/layout/pyramid1"/>
    <dgm:cxn modelId="{A83F60F9-6E27-4D36-BC42-666C24AF32D0}" type="presOf" srcId="{598A794D-7251-46A5-851B-6FF4EBA0A756}" destId="{6D64B534-7D5C-4743-9A0D-9DE22F50D4D9}" srcOrd="1" destOrd="0" presId="urn:microsoft.com/office/officeart/2005/8/layout/pyramid1"/>
    <dgm:cxn modelId="{B9BF5C38-5203-44DC-9C99-63113B1E81C1}" type="presOf" srcId="{C33AC9FC-95E4-4864-95A6-52E624FDCAFC}" destId="{53EA2E0A-00ED-4E61-9485-DAD590655725}" srcOrd="1" destOrd="0" presId="urn:microsoft.com/office/officeart/2005/8/layout/pyramid1"/>
    <dgm:cxn modelId="{C259417A-F4EE-4093-9839-1A0DBFB9CBE0}" srcId="{DF02DEC0-8CAC-49A1-81E4-449825FD9792}" destId="{C33AC9FC-95E4-4864-95A6-52E624FDCAFC}" srcOrd="1" destOrd="0" parTransId="{C5DC3DDA-E653-4B59-9560-DF527192F814}" sibTransId="{E15CF445-3736-493B-85E9-242213931800}"/>
    <dgm:cxn modelId="{A4631916-3A32-4D89-9B1A-E5B1130C7ECE}" type="presOf" srcId="{C5D2CDB2-8F8A-4A2A-9BFA-3FF5867A5A6E}" destId="{40ADB0C9-14B4-4142-B4C4-F177CE368237}" srcOrd="1" destOrd="0" presId="urn:microsoft.com/office/officeart/2005/8/layout/pyramid1"/>
    <dgm:cxn modelId="{9A8FB30A-B4EB-4217-A302-7A728805AC5C}" srcId="{DF02DEC0-8CAC-49A1-81E4-449825FD9792}" destId="{598A794D-7251-46A5-851B-6FF4EBA0A756}" srcOrd="0" destOrd="0" parTransId="{1A2341B9-8852-4016-A08A-8C502D310F6C}" sibTransId="{B54AA6A8-8E6C-4CBC-AF43-C1450BD36B33}"/>
    <dgm:cxn modelId="{83B3628A-F0DF-4828-B328-0BC421021653}" type="presOf" srcId="{598A794D-7251-46A5-851B-6FF4EBA0A756}" destId="{8DA83ED8-7DA2-47DA-B039-C2C351C3DD06}" srcOrd="0" destOrd="0" presId="urn:microsoft.com/office/officeart/2005/8/layout/pyramid1"/>
    <dgm:cxn modelId="{1995F2DA-6F34-4F64-B0E3-09016AED9D74}" srcId="{DF02DEC0-8CAC-49A1-81E4-449825FD9792}" destId="{C5D2CDB2-8F8A-4A2A-9BFA-3FF5867A5A6E}" srcOrd="2" destOrd="0" parTransId="{E64E111A-B65F-4C9A-A51F-3DDB3DB1F8FB}" sibTransId="{0969A59A-2455-48F4-B70B-DA479CF3AB48}"/>
    <dgm:cxn modelId="{DEB71AD4-727A-4BA0-80E8-AD3EDE46CD97}" type="presOf" srcId="{C33AC9FC-95E4-4864-95A6-52E624FDCAFC}" destId="{5076FD37-6BFF-42E3-8793-526F9AEDF37A}" srcOrd="0" destOrd="0" presId="urn:microsoft.com/office/officeart/2005/8/layout/pyramid1"/>
    <dgm:cxn modelId="{264B649E-C033-4A5D-835D-0F596084B37D}" type="presOf" srcId="{DF02DEC0-8CAC-49A1-81E4-449825FD9792}" destId="{A64A47E5-3853-4700-A86D-5ABECC8252F9}" srcOrd="0" destOrd="0" presId="urn:microsoft.com/office/officeart/2005/8/layout/pyramid1"/>
    <dgm:cxn modelId="{7CC6EE85-2FC1-4E05-9CE6-4F5766B0F86C}" type="presOf" srcId="{024FBBF0-2CE4-421E-9A55-ADE84E0896CC}" destId="{38FF4745-19F8-47E5-B7B7-554C15F1115C}" srcOrd="0" destOrd="0" presId="urn:microsoft.com/office/officeart/2005/8/layout/pyramid1"/>
    <dgm:cxn modelId="{22E0E032-07DF-4381-84B3-40AF2D7A57E2}" type="presOf" srcId="{024FBBF0-2CE4-421E-9A55-ADE84E0896CC}" destId="{4C7BCDCF-61CA-425D-ACE8-6E15445F15DF}" srcOrd="1" destOrd="0" presId="urn:microsoft.com/office/officeart/2005/8/layout/pyramid1"/>
    <dgm:cxn modelId="{35CCAE94-58C3-4607-8BBE-3E59E60B4C9B}" type="presParOf" srcId="{A64A47E5-3853-4700-A86D-5ABECC8252F9}" destId="{E3E2EE21-7AFB-49D8-9FB3-7D55B18A37AF}" srcOrd="0" destOrd="0" presId="urn:microsoft.com/office/officeart/2005/8/layout/pyramid1"/>
    <dgm:cxn modelId="{A75D3E0D-B337-47DA-BD13-E0BF6C2F2F59}" type="presParOf" srcId="{E3E2EE21-7AFB-49D8-9FB3-7D55B18A37AF}" destId="{8DA83ED8-7DA2-47DA-B039-C2C351C3DD06}" srcOrd="0" destOrd="0" presId="urn:microsoft.com/office/officeart/2005/8/layout/pyramid1"/>
    <dgm:cxn modelId="{B3888205-0AC2-4C49-94EF-530101C2AD19}" type="presParOf" srcId="{E3E2EE21-7AFB-49D8-9FB3-7D55B18A37AF}" destId="{6D64B534-7D5C-4743-9A0D-9DE22F50D4D9}" srcOrd="1" destOrd="0" presId="urn:microsoft.com/office/officeart/2005/8/layout/pyramid1"/>
    <dgm:cxn modelId="{57426C92-2898-4082-8C4A-23A87A152E8C}" type="presParOf" srcId="{A64A47E5-3853-4700-A86D-5ABECC8252F9}" destId="{D01C02E7-022A-4809-A0C8-715826FA37C7}" srcOrd="1" destOrd="0" presId="urn:microsoft.com/office/officeart/2005/8/layout/pyramid1"/>
    <dgm:cxn modelId="{CF7EC09B-6192-472D-AB4D-0611C6BA4A4C}" type="presParOf" srcId="{D01C02E7-022A-4809-A0C8-715826FA37C7}" destId="{5076FD37-6BFF-42E3-8793-526F9AEDF37A}" srcOrd="0" destOrd="0" presId="urn:microsoft.com/office/officeart/2005/8/layout/pyramid1"/>
    <dgm:cxn modelId="{6C5DAA96-8BF0-4F8C-9EA3-E24E03B68EB5}" type="presParOf" srcId="{D01C02E7-022A-4809-A0C8-715826FA37C7}" destId="{53EA2E0A-00ED-4E61-9485-DAD590655725}" srcOrd="1" destOrd="0" presId="urn:microsoft.com/office/officeart/2005/8/layout/pyramid1"/>
    <dgm:cxn modelId="{F91E7073-B5FA-47EA-B27F-75E437628548}" type="presParOf" srcId="{A64A47E5-3853-4700-A86D-5ABECC8252F9}" destId="{BB3FCBC5-FEDB-40C0-9967-6ECC061F0D1C}" srcOrd="2" destOrd="0" presId="urn:microsoft.com/office/officeart/2005/8/layout/pyramid1"/>
    <dgm:cxn modelId="{C500DA59-C5FE-49E9-90E7-D897BC91EDA2}" type="presParOf" srcId="{BB3FCBC5-FEDB-40C0-9967-6ECC061F0D1C}" destId="{8ABAA0B8-4EBF-4F75-A3B5-9F740CFE8C55}" srcOrd="0" destOrd="0" presId="urn:microsoft.com/office/officeart/2005/8/layout/pyramid1"/>
    <dgm:cxn modelId="{1284BC24-69F6-4A6D-86C0-833DB9C76CA8}" type="presParOf" srcId="{BB3FCBC5-FEDB-40C0-9967-6ECC061F0D1C}" destId="{40ADB0C9-14B4-4142-B4C4-F177CE368237}" srcOrd="1" destOrd="0" presId="urn:microsoft.com/office/officeart/2005/8/layout/pyramid1"/>
    <dgm:cxn modelId="{8C145310-3B3F-47C4-AC9D-0BB25DA13704}" type="presParOf" srcId="{A64A47E5-3853-4700-A86D-5ABECC8252F9}" destId="{24D61ED8-0688-4A37-9A62-E28C8012A98D}" srcOrd="3" destOrd="0" presId="urn:microsoft.com/office/officeart/2005/8/layout/pyramid1"/>
    <dgm:cxn modelId="{EC3C7354-70A9-4ED3-A938-148096707795}" type="presParOf" srcId="{24D61ED8-0688-4A37-9A62-E28C8012A98D}" destId="{38FF4745-19F8-47E5-B7B7-554C15F1115C}" srcOrd="0" destOrd="0" presId="urn:microsoft.com/office/officeart/2005/8/layout/pyramid1"/>
    <dgm:cxn modelId="{1A8B6F52-0301-4F6E-947A-F0254F179515}" type="presParOf" srcId="{24D61ED8-0688-4A37-9A62-E28C8012A98D}" destId="{4C7BCDCF-61CA-425D-ACE8-6E15445F15DF}" srcOrd="1" destOrd="0" presId="urn:microsoft.com/office/officeart/2005/8/layout/pyramid1"/>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159ED3-E557-4E7D-85A8-3C6D52D13E89}"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zh-CN" altLang="en-US"/>
        </a:p>
      </dgm:t>
    </dgm:pt>
    <dgm:pt modelId="{890AC1A8-E3C0-4E87-80AA-D1A41E54140A}">
      <dgm:prSet phldrT="[Text]" custT="1"/>
      <dgm:spPr/>
      <dgm:t>
        <a:bodyPr/>
        <a:lstStyle/>
        <a:p>
          <a:r>
            <a:rPr lang="en-GB" altLang="zh-CN" sz="2000" b="1" dirty="0" smtClean="0">
              <a:solidFill>
                <a:srgbClr val="A50021"/>
              </a:solidFill>
            </a:rPr>
            <a:t>Difference of average stage 3-2 results</a:t>
          </a:r>
          <a:endParaRPr lang="zh-CN" altLang="en-US" sz="2000" b="1" dirty="0">
            <a:solidFill>
              <a:srgbClr val="A50021"/>
            </a:solidFill>
          </a:endParaRPr>
        </a:p>
      </dgm:t>
    </dgm:pt>
    <dgm:pt modelId="{6B4B9B01-6EAB-4227-A3E7-A7432F4D281C}" type="parTrans" cxnId="{4D4D6527-3AC3-4577-9B19-49A0043CB295}">
      <dgm:prSet/>
      <dgm:spPr/>
      <dgm:t>
        <a:bodyPr/>
        <a:lstStyle/>
        <a:p>
          <a:endParaRPr lang="zh-CN" altLang="en-US"/>
        </a:p>
      </dgm:t>
    </dgm:pt>
    <dgm:pt modelId="{250B082D-5214-4D00-804C-3B446C986C23}" type="sibTrans" cxnId="{4D4D6527-3AC3-4577-9B19-49A0043CB295}">
      <dgm:prSet/>
      <dgm:spPr/>
      <dgm:t>
        <a:bodyPr/>
        <a:lstStyle/>
        <a:p>
          <a:endParaRPr lang="zh-CN" altLang="en-US"/>
        </a:p>
      </dgm:t>
    </dgm:pt>
    <dgm:pt modelId="{E2204959-282A-46E4-93B5-20474AB85706}">
      <dgm:prSet phldrT="[Text]" custT="1"/>
      <dgm:spPr/>
      <dgm:t>
        <a:bodyPr/>
        <a:lstStyle/>
        <a:p>
          <a:r>
            <a:rPr lang="en-GB" altLang="zh-CN" sz="2000" b="1" dirty="0" smtClean="0">
              <a:solidFill>
                <a:srgbClr val="A50021"/>
              </a:solidFill>
            </a:rPr>
            <a:t>Over-performing:    </a:t>
          </a:r>
        </a:p>
        <a:p>
          <a:r>
            <a:rPr lang="en-GB" altLang="zh-CN" sz="2000" dirty="0" smtClean="0"/>
            <a:t>cohort 4 </a:t>
          </a:r>
          <a:r>
            <a:rPr lang="en-GB" altLang="zh-CN" sz="2000" dirty="0" err="1" smtClean="0"/>
            <a:t>vs.cohort</a:t>
          </a:r>
          <a:r>
            <a:rPr lang="en-GB" altLang="zh-CN" sz="2000" dirty="0" smtClean="0"/>
            <a:t> 1 (**catching-up**)  </a:t>
          </a:r>
        </a:p>
      </dgm:t>
    </dgm:pt>
    <dgm:pt modelId="{151407C0-4F0A-4C08-A37A-C1EDC90F38A8}" type="parTrans" cxnId="{CD7F1EE8-3A6E-4B63-A55E-B03A460CE71C}">
      <dgm:prSet/>
      <dgm:spPr/>
      <dgm:t>
        <a:bodyPr/>
        <a:lstStyle/>
        <a:p>
          <a:endParaRPr lang="zh-CN" altLang="en-US"/>
        </a:p>
      </dgm:t>
    </dgm:pt>
    <dgm:pt modelId="{62318142-ED78-44A8-8775-D6C51DEEF0E4}" type="sibTrans" cxnId="{CD7F1EE8-3A6E-4B63-A55E-B03A460CE71C}">
      <dgm:prSet/>
      <dgm:spPr/>
      <dgm:t>
        <a:bodyPr/>
        <a:lstStyle/>
        <a:p>
          <a:endParaRPr lang="zh-CN" altLang="en-US"/>
        </a:p>
      </dgm:t>
    </dgm:pt>
    <dgm:pt modelId="{96829F40-AE2D-47F0-9382-F4595D9C9E8E}">
      <dgm:prSet phldrT="[Text]" custT="1"/>
      <dgm:spPr/>
      <dgm:t>
        <a:bodyPr/>
        <a:lstStyle/>
        <a:p>
          <a:r>
            <a:rPr lang="en-GB" altLang="zh-CN" sz="2000" b="1" dirty="0" smtClean="0">
              <a:solidFill>
                <a:srgbClr val="A50021"/>
              </a:solidFill>
            </a:rPr>
            <a:t>Falling behind</a:t>
          </a:r>
          <a:r>
            <a:rPr lang="en-GB" altLang="zh-CN" sz="2000" dirty="0" smtClean="0">
              <a:solidFill>
                <a:srgbClr val="A50021"/>
              </a:solidFill>
            </a:rPr>
            <a:t>: </a:t>
          </a:r>
        </a:p>
        <a:p>
          <a:r>
            <a:rPr lang="en-GB" altLang="zh-CN" sz="2000" dirty="0" smtClean="0"/>
            <a:t>China vs. UK</a:t>
          </a:r>
        </a:p>
      </dgm:t>
    </dgm:pt>
    <dgm:pt modelId="{20E1F5E2-9689-4038-87B1-8A9B93005E8A}" type="parTrans" cxnId="{2CFB1C1F-0248-4C3F-8CBA-501AF622AFF7}">
      <dgm:prSet/>
      <dgm:spPr/>
      <dgm:t>
        <a:bodyPr/>
        <a:lstStyle/>
        <a:p>
          <a:endParaRPr lang="zh-CN" altLang="en-US"/>
        </a:p>
      </dgm:t>
    </dgm:pt>
    <dgm:pt modelId="{46C88F18-31B9-4F65-99E9-984B9373007E}" type="sibTrans" cxnId="{2CFB1C1F-0248-4C3F-8CBA-501AF622AFF7}">
      <dgm:prSet/>
      <dgm:spPr/>
      <dgm:t>
        <a:bodyPr/>
        <a:lstStyle/>
        <a:p>
          <a:endParaRPr lang="zh-CN" altLang="en-US"/>
        </a:p>
      </dgm:t>
    </dgm:pt>
    <dgm:pt modelId="{7333C319-6A91-42E3-B040-1EF918185EC6}" type="pres">
      <dgm:prSet presAssocID="{6F159ED3-E557-4E7D-85A8-3C6D52D13E89}" presName="hierChild1" presStyleCnt="0">
        <dgm:presLayoutVars>
          <dgm:orgChart val="1"/>
          <dgm:chPref val="1"/>
          <dgm:dir/>
          <dgm:animOne val="branch"/>
          <dgm:animLvl val="lvl"/>
          <dgm:resizeHandles/>
        </dgm:presLayoutVars>
      </dgm:prSet>
      <dgm:spPr/>
      <dgm:t>
        <a:bodyPr/>
        <a:lstStyle/>
        <a:p>
          <a:endParaRPr lang="zh-CN" altLang="en-US"/>
        </a:p>
      </dgm:t>
    </dgm:pt>
    <dgm:pt modelId="{061DB17C-71D9-4526-9D90-8C0D09088D45}" type="pres">
      <dgm:prSet presAssocID="{890AC1A8-E3C0-4E87-80AA-D1A41E54140A}" presName="hierRoot1" presStyleCnt="0">
        <dgm:presLayoutVars>
          <dgm:hierBranch val="init"/>
        </dgm:presLayoutVars>
      </dgm:prSet>
      <dgm:spPr/>
    </dgm:pt>
    <dgm:pt modelId="{4E3BE48E-BDC8-4000-84F9-E52D5D6FC85A}" type="pres">
      <dgm:prSet presAssocID="{890AC1A8-E3C0-4E87-80AA-D1A41E54140A}" presName="rootComposite1" presStyleCnt="0"/>
      <dgm:spPr/>
    </dgm:pt>
    <dgm:pt modelId="{4E0E058F-40D7-4FE3-B580-01BFF0BD5FE9}" type="pres">
      <dgm:prSet presAssocID="{890AC1A8-E3C0-4E87-80AA-D1A41E54140A}" presName="rootText1" presStyleLbl="node0" presStyleIdx="0" presStyleCnt="1">
        <dgm:presLayoutVars>
          <dgm:chPref val="3"/>
        </dgm:presLayoutVars>
      </dgm:prSet>
      <dgm:spPr/>
      <dgm:t>
        <a:bodyPr/>
        <a:lstStyle/>
        <a:p>
          <a:endParaRPr lang="zh-CN" altLang="en-US"/>
        </a:p>
      </dgm:t>
    </dgm:pt>
    <dgm:pt modelId="{F2CBB6FD-A21B-45D5-892D-694E4987F6FA}" type="pres">
      <dgm:prSet presAssocID="{890AC1A8-E3C0-4E87-80AA-D1A41E54140A}" presName="rootConnector1" presStyleLbl="node1" presStyleIdx="0" presStyleCnt="0"/>
      <dgm:spPr/>
      <dgm:t>
        <a:bodyPr/>
        <a:lstStyle/>
        <a:p>
          <a:endParaRPr lang="zh-CN" altLang="en-US"/>
        </a:p>
      </dgm:t>
    </dgm:pt>
    <dgm:pt modelId="{46140309-5E50-4178-997C-3182288671E3}" type="pres">
      <dgm:prSet presAssocID="{890AC1A8-E3C0-4E87-80AA-D1A41E54140A}" presName="hierChild2" presStyleCnt="0"/>
      <dgm:spPr/>
    </dgm:pt>
    <dgm:pt modelId="{9FCF0B88-4C78-49B1-B851-C297E9169783}" type="pres">
      <dgm:prSet presAssocID="{151407C0-4F0A-4C08-A37A-C1EDC90F38A8}" presName="Name37" presStyleLbl="parChTrans1D2" presStyleIdx="0" presStyleCnt="2"/>
      <dgm:spPr/>
      <dgm:t>
        <a:bodyPr/>
        <a:lstStyle/>
        <a:p>
          <a:endParaRPr lang="zh-CN" altLang="en-US"/>
        </a:p>
      </dgm:t>
    </dgm:pt>
    <dgm:pt modelId="{844F16B6-CD19-4052-A653-D974FD13312E}" type="pres">
      <dgm:prSet presAssocID="{E2204959-282A-46E4-93B5-20474AB85706}" presName="hierRoot2" presStyleCnt="0">
        <dgm:presLayoutVars>
          <dgm:hierBranch val="init"/>
        </dgm:presLayoutVars>
      </dgm:prSet>
      <dgm:spPr/>
    </dgm:pt>
    <dgm:pt modelId="{54F458D3-DFCF-478C-B54F-704DCC30AE83}" type="pres">
      <dgm:prSet presAssocID="{E2204959-282A-46E4-93B5-20474AB85706}" presName="rootComposite" presStyleCnt="0"/>
      <dgm:spPr/>
    </dgm:pt>
    <dgm:pt modelId="{22F8AC47-2863-462C-B6C8-A6E6DB4E1E71}" type="pres">
      <dgm:prSet presAssocID="{E2204959-282A-46E4-93B5-20474AB85706}" presName="rootText" presStyleLbl="node2" presStyleIdx="0" presStyleCnt="2" custScaleX="129047">
        <dgm:presLayoutVars>
          <dgm:chPref val="3"/>
        </dgm:presLayoutVars>
      </dgm:prSet>
      <dgm:spPr/>
      <dgm:t>
        <a:bodyPr/>
        <a:lstStyle/>
        <a:p>
          <a:endParaRPr lang="zh-CN" altLang="en-US"/>
        </a:p>
      </dgm:t>
    </dgm:pt>
    <dgm:pt modelId="{13FCDC86-CF65-48C1-BCA1-9FD79E0A904C}" type="pres">
      <dgm:prSet presAssocID="{E2204959-282A-46E4-93B5-20474AB85706}" presName="rootConnector" presStyleLbl="node2" presStyleIdx="0" presStyleCnt="2"/>
      <dgm:spPr/>
      <dgm:t>
        <a:bodyPr/>
        <a:lstStyle/>
        <a:p>
          <a:endParaRPr lang="zh-CN" altLang="en-US"/>
        </a:p>
      </dgm:t>
    </dgm:pt>
    <dgm:pt modelId="{3877BC59-C7F6-4660-867D-BFB77B809D2B}" type="pres">
      <dgm:prSet presAssocID="{E2204959-282A-46E4-93B5-20474AB85706}" presName="hierChild4" presStyleCnt="0"/>
      <dgm:spPr/>
    </dgm:pt>
    <dgm:pt modelId="{50D53D82-C24B-424C-947F-E05502ADA888}" type="pres">
      <dgm:prSet presAssocID="{E2204959-282A-46E4-93B5-20474AB85706}" presName="hierChild5" presStyleCnt="0"/>
      <dgm:spPr/>
    </dgm:pt>
    <dgm:pt modelId="{4774172D-49B1-4308-A288-CF17333D35C2}" type="pres">
      <dgm:prSet presAssocID="{20E1F5E2-9689-4038-87B1-8A9B93005E8A}" presName="Name37" presStyleLbl="parChTrans1D2" presStyleIdx="1" presStyleCnt="2"/>
      <dgm:spPr/>
      <dgm:t>
        <a:bodyPr/>
        <a:lstStyle/>
        <a:p>
          <a:endParaRPr lang="zh-CN" altLang="en-US"/>
        </a:p>
      </dgm:t>
    </dgm:pt>
    <dgm:pt modelId="{3C76F5FD-6FC4-4417-8303-72F1E1A33AC1}" type="pres">
      <dgm:prSet presAssocID="{96829F40-AE2D-47F0-9382-F4595D9C9E8E}" presName="hierRoot2" presStyleCnt="0">
        <dgm:presLayoutVars>
          <dgm:hierBranch val="init"/>
        </dgm:presLayoutVars>
      </dgm:prSet>
      <dgm:spPr/>
    </dgm:pt>
    <dgm:pt modelId="{63A402AB-D69A-4494-AD55-32A08EC305A8}" type="pres">
      <dgm:prSet presAssocID="{96829F40-AE2D-47F0-9382-F4595D9C9E8E}" presName="rootComposite" presStyleCnt="0"/>
      <dgm:spPr/>
    </dgm:pt>
    <dgm:pt modelId="{293EA1F5-FD99-4EAB-ABD4-5F4FA87DF211}" type="pres">
      <dgm:prSet presAssocID="{96829F40-AE2D-47F0-9382-F4595D9C9E8E}" presName="rootText" presStyleLbl="node2" presStyleIdx="1" presStyleCnt="2" custLinFactNeighborX="-1478" custLinFactNeighborY="2200">
        <dgm:presLayoutVars>
          <dgm:chPref val="3"/>
        </dgm:presLayoutVars>
      </dgm:prSet>
      <dgm:spPr/>
      <dgm:t>
        <a:bodyPr/>
        <a:lstStyle/>
        <a:p>
          <a:endParaRPr lang="zh-CN" altLang="en-US"/>
        </a:p>
      </dgm:t>
    </dgm:pt>
    <dgm:pt modelId="{7B37C8D3-DC0D-4449-A65E-7AC7A702FE6D}" type="pres">
      <dgm:prSet presAssocID="{96829F40-AE2D-47F0-9382-F4595D9C9E8E}" presName="rootConnector" presStyleLbl="node2" presStyleIdx="1" presStyleCnt="2"/>
      <dgm:spPr/>
      <dgm:t>
        <a:bodyPr/>
        <a:lstStyle/>
        <a:p>
          <a:endParaRPr lang="zh-CN" altLang="en-US"/>
        </a:p>
      </dgm:t>
    </dgm:pt>
    <dgm:pt modelId="{E29C5158-A8BA-4918-B9CC-5D3807A45919}" type="pres">
      <dgm:prSet presAssocID="{96829F40-AE2D-47F0-9382-F4595D9C9E8E}" presName="hierChild4" presStyleCnt="0"/>
      <dgm:spPr/>
    </dgm:pt>
    <dgm:pt modelId="{4F303B51-9743-4796-B26B-7B05415C0A76}" type="pres">
      <dgm:prSet presAssocID="{96829F40-AE2D-47F0-9382-F4595D9C9E8E}" presName="hierChild5" presStyleCnt="0"/>
      <dgm:spPr/>
    </dgm:pt>
    <dgm:pt modelId="{464500AC-1081-4105-BE29-67E9FE16A31C}" type="pres">
      <dgm:prSet presAssocID="{890AC1A8-E3C0-4E87-80AA-D1A41E54140A}" presName="hierChild3" presStyleCnt="0"/>
      <dgm:spPr/>
    </dgm:pt>
  </dgm:ptLst>
  <dgm:cxnLst>
    <dgm:cxn modelId="{69E2A755-29CD-4375-A09D-207C8B7C1EA0}" type="presOf" srcId="{20E1F5E2-9689-4038-87B1-8A9B93005E8A}" destId="{4774172D-49B1-4308-A288-CF17333D35C2}" srcOrd="0" destOrd="0" presId="urn:microsoft.com/office/officeart/2005/8/layout/orgChart1"/>
    <dgm:cxn modelId="{3FB989F9-9E0C-4B5F-ADD7-C2EC2989A37A}" type="presOf" srcId="{890AC1A8-E3C0-4E87-80AA-D1A41E54140A}" destId="{4E0E058F-40D7-4FE3-B580-01BFF0BD5FE9}" srcOrd="0" destOrd="0" presId="urn:microsoft.com/office/officeart/2005/8/layout/orgChart1"/>
    <dgm:cxn modelId="{6910EB29-6E1A-4044-931A-C2E7CED1B73B}" type="presOf" srcId="{6F159ED3-E557-4E7D-85A8-3C6D52D13E89}" destId="{7333C319-6A91-42E3-B040-1EF918185EC6}" srcOrd="0" destOrd="0" presId="urn:microsoft.com/office/officeart/2005/8/layout/orgChart1"/>
    <dgm:cxn modelId="{88596F08-8855-4061-ABF3-02CE35628F5D}" type="presOf" srcId="{151407C0-4F0A-4C08-A37A-C1EDC90F38A8}" destId="{9FCF0B88-4C78-49B1-B851-C297E9169783}" srcOrd="0" destOrd="0" presId="urn:microsoft.com/office/officeart/2005/8/layout/orgChart1"/>
    <dgm:cxn modelId="{2DA787E6-CE13-468F-B5EA-79D20131A99E}" type="presOf" srcId="{96829F40-AE2D-47F0-9382-F4595D9C9E8E}" destId="{7B37C8D3-DC0D-4449-A65E-7AC7A702FE6D}" srcOrd="1" destOrd="0" presId="urn:microsoft.com/office/officeart/2005/8/layout/orgChart1"/>
    <dgm:cxn modelId="{4D4D6527-3AC3-4577-9B19-49A0043CB295}" srcId="{6F159ED3-E557-4E7D-85A8-3C6D52D13E89}" destId="{890AC1A8-E3C0-4E87-80AA-D1A41E54140A}" srcOrd="0" destOrd="0" parTransId="{6B4B9B01-6EAB-4227-A3E7-A7432F4D281C}" sibTransId="{250B082D-5214-4D00-804C-3B446C986C23}"/>
    <dgm:cxn modelId="{732C6E19-BCD1-4BDC-85C0-75B1D1B66E9C}" type="presOf" srcId="{E2204959-282A-46E4-93B5-20474AB85706}" destId="{13FCDC86-CF65-48C1-BCA1-9FD79E0A904C}" srcOrd="1" destOrd="0" presId="urn:microsoft.com/office/officeart/2005/8/layout/orgChart1"/>
    <dgm:cxn modelId="{B1CAA997-2473-422C-9BDC-3E8538E67596}" type="presOf" srcId="{96829F40-AE2D-47F0-9382-F4595D9C9E8E}" destId="{293EA1F5-FD99-4EAB-ABD4-5F4FA87DF211}" srcOrd="0" destOrd="0" presId="urn:microsoft.com/office/officeart/2005/8/layout/orgChart1"/>
    <dgm:cxn modelId="{AF4885DB-F196-43B3-B616-19502296F8CF}" type="presOf" srcId="{E2204959-282A-46E4-93B5-20474AB85706}" destId="{22F8AC47-2863-462C-B6C8-A6E6DB4E1E71}" srcOrd="0" destOrd="0" presId="urn:microsoft.com/office/officeart/2005/8/layout/orgChart1"/>
    <dgm:cxn modelId="{CD7F1EE8-3A6E-4B63-A55E-B03A460CE71C}" srcId="{890AC1A8-E3C0-4E87-80AA-D1A41E54140A}" destId="{E2204959-282A-46E4-93B5-20474AB85706}" srcOrd="0" destOrd="0" parTransId="{151407C0-4F0A-4C08-A37A-C1EDC90F38A8}" sibTransId="{62318142-ED78-44A8-8775-D6C51DEEF0E4}"/>
    <dgm:cxn modelId="{E1814E3B-9751-4694-BF66-A63FBB91E4C2}" type="presOf" srcId="{890AC1A8-E3C0-4E87-80AA-D1A41E54140A}" destId="{F2CBB6FD-A21B-45D5-892D-694E4987F6FA}" srcOrd="1" destOrd="0" presId="urn:microsoft.com/office/officeart/2005/8/layout/orgChart1"/>
    <dgm:cxn modelId="{2CFB1C1F-0248-4C3F-8CBA-501AF622AFF7}" srcId="{890AC1A8-E3C0-4E87-80AA-D1A41E54140A}" destId="{96829F40-AE2D-47F0-9382-F4595D9C9E8E}" srcOrd="1" destOrd="0" parTransId="{20E1F5E2-9689-4038-87B1-8A9B93005E8A}" sibTransId="{46C88F18-31B9-4F65-99E9-984B9373007E}"/>
    <dgm:cxn modelId="{1FB01634-55D8-454C-AC67-64CCF767D7E8}" type="presParOf" srcId="{7333C319-6A91-42E3-B040-1EF918185EC6}" destId="{061DB17C-71D9-4526-9D90-8C0D09088D45}" srcOrd="0" destOrd="0" presId="urn:microsoft.com/office/officeart/2005/8/layout/orgChart1"/>
    <dgm:cxn modelId="{BE215A45-A7C9-4393-8EC2-DF55749981E9}" type="presParOf" srcId="{061DB17C-71D9-4526-9D90-8C0D09088D45}" destId="{4E3BE48E-BDC8-4000-84F9-E52D5D6FC85A}" srcOrd="0" destOrd="0" presId="urn:microsoft.com/office/officeart/2005/8/layout/orgChart1"/>
    <dgm:cxn modelId="{2CEEF376-B5CB-40E5-878E-0182FE904307}" type="presParOf" srcId="{4E3BE48E-BDC8-4000-84F9-E52D5D6FC85A}" destId="{4E0E058F-40D7-4FE3-B580-01BFF0BD5FE9}" srcOrd="0" destOrd="0" presId="urn:microsoft.com/office/officeart/2005/8/layout/orgChart1"/>
    <dgm:cxn modelId="{F272B475-6120-4473-93D0-1853B135DEB3}" type="presParOf" srcId="{4E3BE48E-BDC8-4000-84F9-E52D5D6FC85A}" destId="{F2CBB6FD-A21B-45D5-892D-694E4987F6FA}" srcOrd="1" destOrd="0" presId="urn:microsoft.com/office/officeart/2005/8/layout/orgChart1"/>
    <dgm:cxn modelId="{4F70795F-2DB3-4906-B600-84C0D03EDB68}" type="presParOf" srcId="{061DB17C-71D9-4526-9D90-8C0D09088D45}" destId="{46140309-5E50-4178-997C-3182288671E3}" srcOrd="1" destOrd="0" presId="urn:microsoft.com/office/officeart/2005/8/layout/orgChart1"/>
    <dgm:cxn modelId="{E14B3186-7A07-4165-9802-EFD4B5A6BAFF}" type="presParOf" srcId="{46140309-5E50-4178-997C-3182288671E3}" destId="{9FCF0B88-4C78-49B1-B851-C297E9169783}" srcOrd="0" destOrd="0" presId="urn:microsoft.com/office/officeart/2005/8/layout/orgChart1"/>
    <dgm:cxn modelId="{C1E93097-0068-41AA-853F-4C6BA543A72E}" type="presParOf" srcId="{46140309-5E50-4178-997C-3182288671E3}" destId="{844F16B6-CD19-4052-A653-D974FD13312E}" srcOrd="1" destOrd="0" presId="urn:microsoft.com/office/officeart/2005/8/layout/orgChart1"/>
    <dgm:cxn modelId="{E93346DC-CCA9-4B44-9C59-1D3E9CE2C537}" type="presParOf" srcId="{844F16B6-CD19-4052-A653-D974FD13312E}" destId="{54F458D3-DFCF-478C-B54F-704DCC30AE83}" srcOrd="0" destOrd="0" presId="urn:microsoft.com/office/officeart/2005/8/layout/orgChart1"/>
    <dgm:cxn modelId="{F34CC5C2-59C6-4CB4-A162-F67A1BBF71E9}" type="presParOf" srcId="{54F458D3-DFCF-478C-B54F-704DCC30AE83}" destId="{22F8AC47-2863-462C-B6C8-A6E6DB4E1E71}" srcOrd="0" destOrd="0" presId="urn:microsoft.com/office/officeart/2005/8/layout/orgChart1"/>
    <dgm:cxn modelId="{454F944E-731E-4C33-9A21-0C33D144251A}" type="presParOf" srcId="{54F458D3-DFCF-478C-B54F-704DCC30AE83}" destId="{13FCDC86-CF65-48C1-BCA1-9FD79E0A904C}" srcOrd="1" destOrd="0" presId="urn:microsoft.com/office/officeart/2005/8/layout/orgChart1"/>
    <dgm:cxn modelId="{C6FDDDD4-4733-4ACB-AC3D-33FEB3BE7575}" type="presParOf" srcId="{844F16B6-CD19-4052-A653-D974FD13312E}" destId="{3877BC59-C7F6-4660-867D-BFB77B809D2B}" srcOrd="1" destOrd="0" presId="urn:microsoft.com/office/officeart/2005/8/layout/orgChart1"/>
    <dgm:cxn modelId="{205AED9D-76CA-494E-BC5F-9DF7E6E5A09B}" type="presParOf" srcId="{844F16B6-CD19-4052-A653-D974FD13312E}" destId="{50D53D82-C24B-424C-947F-E05502ADA888}" srcOrd="2" destOrd="0" presId="urn:microsoft.com/office/officeart/2005/8/layout/orgChart1"/>
    <dgm:cxn modelId="{3325E279-B6D7-4675-BD3F-470A103D844B}" type="presParOf" srcId="{46140309-5E50-4178-997C-3182288671E3}" destId="{4774172D-49B1-4308-A288-CF17333D35C2}" srcOrd="2" destOrd="0" presId="urn:microsoft.com/office/officeart/2005/8/layout/orgChart1"/>
    <dgm:cxn modelId="{A9BA7E33-4A1C-43E3-AB9A-97277804F0B0}" type="presParOf" srcId="{46140309-5E50-4178-997C-3182288671E3}" destId="{3C76F5FD-6FC4-4417-8303-72F1E1A33AC1}" srcOrd="3" destOrd="0" presId="urn:microsoft.com/office/officeart/2005/8/layout/orgChart1"/>
    <dgm:cxn modelId="{48B2571C-75A9-4B7E-866B-866035C75A32}" type="presParOf" srcId="{3C76F5FD-6FC4-4417-8303-72F1E1A33AC1}" destId="{63A402AB-D69A-4494-AD55-32A08EC305A8}" srcOrd="0" destOrd="0" presId="urn:microsoft.com/office/officeart/2005/8/layout/orgChart1"/>
    <dgm:cxn modelId="{FFF49EC3-B7C3-4A1F-90A2-1B4AD489B3D6}" type="presParOf" srcId="{63A402AB-D69A-4494-AD55-32A08EC305A8}" destId="{293EA1F5-FD99-4EAB-ABD4-5F4FA87DF211}" srcOrd="0" destOrd="0" presId="urn:microsoft.com/office/officeart/2005/8/layout/orgChart1"/>
    <dgm:cxn modelId="{B07A2F6B-959D-4C10-9123-430772345077}" type="presParOf" srcId="{63A402AB-D69A-4494-AD55-32A08EC305A8}" destId="{7B37C8D3-DC0D-4449-A65E-7AC7A702FE6D}" srcOrd="1" destOrd="0" presId="urn:microsoft.com/office/officeart/2005/8/layout/orgChart1"/>
    <dgm:cxn modelId="{23D2B0D2-A06D-4D81-B2AA-E83C2EFCFAAF}" type="presParOf" srcId="{3C76F5FD-6FC4-4417-8303-72F1E1A33AC1}" destId="{E29C5158-A8BA-4918-B9CC-5D3807A45919}" srcOrd="1" destOrd="0" presId="urn:microsoft.com/office/officeart/2005/8/layout/orgChart1"/>
    <dgm:cxn modelId="{609EDA49-C576-4D37-AFDE-54EDA53327F9}" type="presParOf" srcId="{3C76F5FD-6FC4-4417-8303-72F1E1A33AC1}" destId="{4F303B51-9743-4796-B26B-7B05415C0A76}" srcOrd="2" destOrd="0" presId="urn:microsoft.com/office/officeart/2005/8/layout/orgChart1"/>
    <dgm:cxn modelId="{09EB1186-A74D-4B04-8722-6B6662B2621A}" type="presParOf" srcId="{061DB17C-71D9-4526-9D90-8C0D09088D45}" destId="{464500AC-1081-4105-BE29-67E9FE16A31C}" srcOrd="2" destOrd="0" presId="urn:microsoft.com/office/officeart/2005/8/layout/orgChar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F159ED3-E557-4E7D-85A8-3C6D52D13E89}" type="doc">
      <dgm:prSet loTypeId="urn:microsoft.com/office/officeart/2005/8/layout/orgChart1" loCatId="hierarchy" qsTypeId="urn:microsoft.com/office/officeart/2005/8/quickstyle/3d2" qsCatId="3D" csTypeId="urn:microsoft.com/office/officeart/2005/8/colors/accent1_2" csCatId="accent1" phldr="1"/>
      <dgm:spPr/>
      <dgm:t>
        <a:bodyPr/>
        <a:lstStyle/>
        <a:p>
          <a:endParaRPr lang="zh-CN" altLang="en-US"/>
        </a:p>
      </dgm:t>
    </dgm:pt>
    <dgm:pt modelId="{890AC1A8-E3C0-4E87-80AA-D1A41E54140A}">
      <dgm:prSet phldrT="[Text]" custT="1"/>
      <dgm:spPr/>
      <dgm:t>
        <a:bodyPr/>
        <a:lstStyle/>
        <a:p>
          <a:r>
            <a:rPr lang="en-GB" altLang="zh-CN" sz="1800" b="1" dirty="0" smtClean="0">
              <a:solidFill>
                <a:srgbClr val="A50021"/>
              </a:solidFill>
            </a:rPr>
            <a:t>Difference of </a:t>
          </a:r>
          <a:r>
            <a:rPr lang="en-GB" altLang="zh-CN" sz="1800" b="1" smtClean="0">
              <a:solidFill>
                <a:srgbClr val="A50021"/>
              </a:solidFill>
            </a:rPr>
            <a:t>average stage </a:t>
          </a:r>
          <a:r>
            <a:rPr lang="en-GB" altLang="zh-CN" sz="1800" b="1" dirty="0" smtClean="0">
              <a:solidFill>
                <a:srgbClr val="A50021"/>
              </a:solidFill>
            </a:rPr>
            <a:t>2-1 results</a:t>
          </a:r>
          <a:endParaRPr lang="zh-CN" altLang="en-US" sz="1800" b="1" dirty="0">
            <a:solidFill>
              <a:srgbClr val="A50021"/>
            </a:solidFill>
          </a:endParaRPr>
        </a:p>
      </dgm:t>
    </dgm:pt>
    <dgm:pt modelId="{6B4B9B01-6EAB-4227-A3E7-A7432F4D281C}" type="parTrans" cxnId="{4D4D6527-3AC3-4577-9B19-49A0043CB295}">
      <dgm:prSet/>
      <dgm:spPr/>
      <dgm:t>
        <a:bodyPr/>
        <a:lstStyle/>
        <a:p>
          <a:endParaRPr lang="zh-CN" altLang="en-US"/>
        </a:p>
      </dgm:t>
    </dgm:pt>
    <dgm:pt modelId="{250B082D-5214-4D00-804C-3B446C986C23}" type="sibTrans" cxnId="{4D4D6527-3AC3-4577-9B19-49A0043CB295}">
      <dgm:prSet/>
      <dgm:spPr/>
      <dgm:t>
        <a:bodyPr/>
        <a:lstStyle/>
        <a:p>
          <a:endParaRPr lang="zh-CN" altLang="en-US"/>
        </a:p>
      </dgm:t>
    </dgm:pt>
    <dgm:pt modelId="{E2204959-282A-46E4-93B5-20474AB85706}">
      <dgm:prSet phldrT="[Text]" custT="1"/>
      <dgm:spPr/>
      <dgm:t>
        <a:bodyPr/>
        <a:lstStyle/>
        <a:p>
          <a:pPr algn="ctr"/>
          <a:r>
            <a:rPr lang="en-GB" altLang="zh-CN" sz="1800" b="1" dirty="0" smtClean="0">
              <a:solidFill>
                <a:srgbClr val="A50021"/>
              </a:solidFill>
            </a:rPr>
            <a:t>Over-performing:    </a:t>
          </a:r>
        </a:p>
        <a:p>
          <a:pPr algn="ctr"/>
          <a:r>
            <a:rPr lang="en-GB" altLang="zh-CN" sz="1800" dirty="0" smtClean="0"/>
            <a:t>cohort 3 &amp; 4 vs. cohort 1 (**catching-up**) </a:t>
          </a:r>
        </a:p>
        <a:p>
          <a:pPr algn="ctr"/>
          <a:r>
            <a:rPr lang="en-GB" altLang="zh-CN" sz="1800" dirty="0" smtClean="0"/>
            <a:t>women vs. men                 </a:t>
          </a:r>
        </a:p>
        <a:p>
          <a:pPr algn="ctr"/>
          <a:r>
            <a:rPr lang="en-GB" altLang="zh-CN" sz="1800" dirty="0" smtClean="0"/>
            <a:t>Lithuanian vs. UK</a:t>
          </a:r>
        </a:p>
        <a:p>
          <a:pPr algn="ctr"/>
          <a:r>
            <a:rPr lang="en-GB" altLang="zh-CN" sz="1800" dirty="0" smtClean="0"/>
            <a:t>aged 20-22 vs.17-19            </a:t>
          </a:r>
        </a:p>
      </dgm:t>
    </dgm:pt>
    <dgm:pt modelId="{151407C0-4F0A-4C08-A37A-C1EDC90F38A8}" type="parTrans" cxnId="{CD7F1EE8-3A6E-4B63-A55E-B03A460CE71C}">
      <dgm:prSet/>
      <dgm:spPr/>
      <dgm:t>
        <a:bodyPr/>
        <a:lstStyle/>
        <a:p>
          <a:endParaRPr lang="zh-CN" altLang="en-US"/>
        </a:p>
      </dgm:t>
    </dgm:pt>
    <dgm:pt modelId="{62318142-ED78-44A8-8775-D6C51DEEF0E4}" type="sibTrans" cxnId="{CD7F1EE8-3A6E-4B63-A55E-B03A460CE71C}">
      <dgm:prSet/>
      <dgm:spPr/>
      <dgm:t>
        <a:bodyPr/>
        <a:lstStyle/>
        <a:p>
          <a:endParaRPr lang="zh-CN" altLang="en-US"/>
        </a:p>
      </dgm:t>
    </dgm:pt>
    <dgm:pt modelId="{96829F40-AE2D-47F0-9382-F4595D9C9E8E}">
      <dgm:prSet phldrT="[Text]" custT="1"/>
      <dgm:spPr/>
      <dgm:t>
        <a:bodyPr/>
        <a:lstStyle/>
        <a:p>
          <a:r>
            <a:rPr lang="en-GB" altLang="zh-CN" sz="1800" b="1" dirty="0" smtClean="0">
              <a:solidFill>
                <a:srgbClr val="A50021"/>
              </a:solidFill>
            </a:rPr>
            <a:t>Falling behind: </a:t>
          </a:r>
        </a:p>
        <a:p>
          <a:r>
            <a:rPr lang="en-GB" altLang="zh-CN" sz="1800" dirty="0" smtClean="0"/>
            <a:t>Nigeria vs. UK</a:t>
          </a:r>
        </a:p>
      </dgm:t>
    </dgm:pt>
    <dgm:pt modelId="{20E1F5E2-9689-4038-87B1-8A9B93005E8A}" type="parTrans" cxnId="{2CFB1C1F-0248-4C3F-8CBA-501AF622AFF7}">
      <dgm:prSet/>
      <dgm:spPr/>
      <dgm:t>
        <a:bodyPr/>
        <a:lstStyle/>
        <a:p>
          <a:endParaRPr lang="zh-CN" altLang="en-US"/>
        </a:p>
      </dgm:t>
    </dgm:pt>
    <dgm:pt modelId="{46C88F18-31B9-4F65-99E9-984B9373007E}" type="sibTrans" cxnId="{2CFB1C1F-0248-4C3F-8CBA-501AF622AFF7}">
      <dgm:prSet/>
      <dgm:spPr/>
      <dgm:t>
        <a:bodyPr/>
        <a:lstStyle/>
        <a:p>
          <a:endParaRPr lang="zh-CN" altLang="en-US"/>
        </a:p>
      </dgm:t>
    </dgm:pt>
    <dgm:pt modelId="{7333C319-6A91-42E3-B040-1EF918185EC6}" type="pres">
      <dgm:prSet presAssocID="{6F159ED3-E557-4E7D-85A8-3C6D52D13E89}" presName="hierChild1" presStyleCnt="0">
        <dgm:presLayoutVars>
          <dgm:orgChart val="1"/>
          <dgm:chPref val="1"/>
          <dgm:dir/>
          <dgm:animOne val="branch"/>
          <dgm:animLvl val="lvl"/>
          <dgm:resizeHandles/>
        </dgm:presLayoutVars>
      </dgm:prSet>
      <dgm:spPr/>
      <dgm:t>
        <a:bodyPr/>
        <a:lstStyle/>
        <a:p>
          <a:endParaRPr lang="zh-CN" altLang="en-US"/>
        </a:p>
      </dgm:t>
    </dgm:pt>
    <dgm:pt modelId="{061DB17C-71D9-4526-9D90-8C0D09088D45}" type="pres">
      <dgm:prSet presAssocID="{890AC1A8-E3C0-4E87-80AA-D1A41E54140A}" presName="hierRoot1" presStyleCnt="0">
        <dgm:presLayoutVars>
          <dgm:hierBranch val="init"/>
        </dgm:presLayoutVars>
      </dgm:prSet>
      <dgm:spPr/>
    </dgm:pt>
    <dgm:pt modelId="{4E3BE48E-BDC8-4000-84F9-E52D5D6FC85A}" type="pres">
      <dgm:prSet presAssocID="{890AC1A8-E3C0-4E87-80AA-D1A41E54140A}" presName="rootComposite1" presStyleCnt="0"/>
      <dgm:spPr/>
    </dgm:pt>
    <dgm:pt modelId="{4E0E058F-40D7-4FE3-B580-01BFF0BD5FE9}" type="pres">
      <dgm:prSet presAssocID="{890AC1A8-E3C0-4E87-80AA-D1A41E54140A}" presName="rootText1" presStyleLbl="node0" presStyleIdx="0" presStyleCnt="1">
        <dgm:presLayoutVars>
          <dgm:chPref val="3"/>
        </dgm:presLayoutVars>
      </dgm:prSet>
      <dgm:spPr/>
      <dgm:t>
        <a:bodyPr/>
        <a:lstStyle/>
        <a:p>
          <a:endParaRPr lang="zh-CN" altLang="en-US"/>
        </a:p>
      </dgm:t>
    </dgm:pt>
    <dgm:pt modelId="{F2CBB6FD-A21B-45D5-892D-694E4987F6FA}" type="pres">
      <dgm:prSet presAssocID="{890AC1A8-E3C0-4E87-80AA-D1A41E54140A}" presName="rootConnector1" presStyleLbl="node1" presStyleIdx="0" presStyleCnt="0"/>
      <dgm:spPr/>
      <dgm:t>
        <a:bodyPr/>
        <a:lstStyle/>
        <a:p>
          <a:endParaRPr lang="zh-CN" altLang="en-US"/>
        </a:p>
      </dgm:t>
    </dgm:pt>
    <dgm:pt modelId="{46140309-5E50-4178-997C-3182288671E3}" type="pres">
      <dgm:prSet presAssocID="{890AC1A8-E3C0-4E87-80AA-D1A41E54140A}" presName="hierChild2" presStyleCnt="0"/>
      <dgm:spPr/>
    </dgm:pt>
    <dgm:pt modelId="{9FCF0B88-4C78-49B1-B851-C297E9169783}" type="pres">
      <dgm:prSet presAssocID="{151407C0-4F0A-4C08-A37A-C1EDC90F38A8}" presName="Name37" presStyleLbl="parChTrans1D2" presStyleIdx="0" presStyleCnt="2"/>
      <dgm:spPr/>
      <dgm:t>
        <a:bodyPr/>
        <a:lstStyle/>
        <a:p>
          <a:endParaRPr lang="zh-CN" altLang="en-US"/>
        </a:p>
      </dgm:t>
    </dgm:pt>
    <dgm:pt modelId="{844F16B6-CD19-4052-A653-D974FD13312E}" type="pres">
      <dgm:prSet presAssocID="{E2204959-282A-46E4-93B5-20474AB85706}" presName="hierRoot2" presStyleCnt="0">
        <dgm:presLayoutVars>
          <dgm:hierBranch val="init"/>
        </dgm:presLayoutVars>
      </dgm:prSet>
      <dgm:spPr/>
    </dgm:pt>
    <dgm:pt modelId="{54F458D3-DFCF-478C-B54F-704DCC30AE83}" type="pres">
      <dgm:prSet presAssocID="{E2204959-282A-46E4-93B5-20474AB85706}" presName="rootComposite" presStyleCnt="0"/>
      <dgm:spPr/>
    </dgm:pt>
    <dgm:pt modelId="{22F8AC47-2863-462C-B6C8-A6E6DB4E1E71}" type="pres">
      <dgm:prSet presAssocID="{E2204959-282A-46E4-93B5-20474AB85706}" presName="rootText" presStyleLbl="node2" presStyleIdx="0" presStyleCnt="2" custScaleX="166709" custScaleY="121121">
        <dgm:presLayoutVars>
          <dgm:chPref val="3"/>
        </dgm:presLayoutVars>
      </dgm:prSet>
      <dgm:spPr/>
      <dgm:t>
        <a:bodyPr/>
        <a:lstStyle/>
        <a:p>
          <a:endParaRPr lang="zh-CN" altLang="en-US"/>
        </a:p>
      </dgm:t>
    </dgm:pt>
    <dgm:pt modelId="{13FCDC86-CF65-48C1-BCA1-9FD79E0A904C}" type="pres">
      <dgm:prSet presAssocID="{E2204959-282A-46E4-93B5-20474AB85706}" presName="rootConnector" presStyleLbl="node2" presStyleIdx="0" presStyleCnt="2"/>
      <dgm:spPr/>
      <dgm:t>
        <a:bodyPr/>
        <a:lstStyle/>
        <a:p>
          <a:endParaRPr lang="zh-CN" altLang="en-US"/>
        </a:p>
      </dgm:t>
    </dgm:pt>
    <dgm:pt modelId="{3877BC59-C7F6-4660-867D-BFB77B809D2B}" type="pres">
      <dgm:prSet presAssocID="{E2204959-282A-46E4-93B5-20474AB85706}" presName="hierChild4" presStyleCnt="0"/>
      <dgm:spPr/>
    </dgm:pt>
    <dgm:pt modelId="{50D53D82-C24B-424C-947F-E05502ADA888}" type="pres">
      <dgm:prSet presAssocID="{E2204959-282A-46E4-93B5-20474AB85706}" presName="hierChild5" presStyleCnt="0"/>
      <dgm:spPr/>
    </dgm:pt>
    <dgm:pt modelId="{4774172D-49B1-4308-A288-CF17333D35C2}" type="pres">
      <dgm:prSet presAssocID="{20E1F5E2-9689-4038-87B1-8A9B93005E8A}" presName="Name37" presStyleLbl="parChTrans1D2" presStyleIdx="1" presStyleCnt="2"/>
      <dgm:spPr/>
      <dgm:t>
        <a:bodyPr/>
        <a:lstStyle/>
        <a:p>
          <a:endParaRPr lang="zh-CN" altLang="en-US"/>
        </a:p>
      </dgm:t>
    </dgm:pt>
    <dgm:pt modelId="{3C76F5FD-6FC4-4417-8303-72F1E1A33AC1}" type="pres">
      <dgm:prSet presAssocID="{96829F40-AE2D-47F0-9382-F4595D9C9E8E}" presName="hierRoot2" presStyleCnt="0">
        <dgm:presLayoutVars>
          <dgm:hierBranch val="init"/>
        </dgm:presLayoutVars>
      </dgm:prSet>
      <dgm:spPr/>
    </dgm:pt>
    <dgm:pt modelId="{63A402AB-D69A-4494-AD55-32A08EC305A8}" type="pres">
      <dgm:prSet presAssocID="{96829F40-AE2D-47F0-9382-F4595D9C9E8E}" presName="rootComposite" presStyleCnt="0"/>
      <dgm:spPr/>
    </dgm:pt>
    <dgm:pt modelId="{293EA1F5-FD99-4EAB-ABD4-5F4FA87DF211}" type="pres">
      <dgm:prSet presAssocID="{96829F40-AE2D-47F0-9382-F4595D9C9E8E}" presName="rootText" presStyleLbl="node2" presStyleIdx="1" presStyleCnt="2">
        <dgm:presLayoutVars>
          <dgm:chPref val="3"/>
        </dgm:presLayoutVars>
      </dgm:prSet>
      <dgm:spPr/>
      <dgm:t>
        <a:bodyPr/>
        <a:lstStyle/>
        <a:p>
          <a:endParaRPr lang="zh-CN" altLang="en-US"/>
        </a:p>
      </dgm:t>
    </dgm:pt>
    <dgm:pt modelId="{7B37C8D3-DC0D-4449-A65E-7AC7A702FE6D}" type="pres">
      <dgm:prSet presAssocID="{96829F40-AE2D-47F0-9382-F4595D9C9E8E}" presName="rootConnector" presStyleLbl="node2" presStyleIdx="1" presStyleCnt="2"/>
      <dgm:spPr/>
      <dgm:t>
        <a:bodyPr/>
        <a:lstStyle/>
        <a:p>
          <a:endParaRPr lang="zh-CN" altLang="en-US"/>
        </a:p>
      </dgm:t>
    </dgm:pt>
    <dgm:pt modelId="{E29C5158-A8BA-4918-B9CC-5D3807A45919}" type="pres">
      <dgm:prSet presAssocID="{96829F40-AE2D-47F0-9382-F4595D9C9E8E}" presName="hierChild4" presStyleCnt="0"/>
      <dgm:spPr/>
    </dgm:pt>
    <dgm:pt modelId="{4F303B51-9743-4796-B26B-7B05415C0A76}" type="pres">
      <dgm:prSet presAssocID="{96829F40-AE2D-47F0-9382-F4595D9C9E8E}" presName="hierChild5" presStyleCnt="0"/>
      <dgm:spPr/>
    </dgm:pt>
    <dgm:pt modelId="{464500AC-1081-4105-BE29-67E9FE16A31C}" type="pres">
      <dgm:prSet presAssocID="{890AC1A8-E3C0-4E87-80AA-D1A41E54140A}" presName="hierChild3" presStyleCnt="0"/>
      <dgm:spPr/>
    </dgm:pt>
  </dgm:ptLst>
  <dgm:cxnLst>
    <dgm:cxn modelId="{F12233E9-94E6-4AD7-8311-CD6420D884E2}" type="presOf" srcId="{96829F40-AE2D-47F0-9382-F4595D9C9E8E}" destId="{293EA1F5-FD99-4EAB-ABD4-5F4FA87DF211}" srcOrd="0" destOrd="0" presId="urn:microsoft.com/office/officeart/2005/8/layout/orgChart1"/>
    <dgm:cxn modelId="{5A487DA4-FF5A-45BD-9804-015F4B14A6C7}" type="presOf" srcId="{20E1F5E2-9689-4038-87B1-8A9B93005E8A}" destId="{4774172D-49B1-4308-A288-CF17333D35C2}" srcOrd="0" destOrd="0" presId="urn:microsoft.com/office/officeart/2005/8/layout/orgChart1"/>
    <dgm:cxn modelId="{211AE79A-37F4-4B8F-B062-D7737D40EC00}" type="presOf" srcId="{E2204959-282A-46E4-93B5-20474AB85706}" destId="{13FCDC86-CF65-48C1-BCA1-9FD79E0A904C}" srcOrd="1" destOrd="0" presId="urn:microsoft.com/office/officeart/2005/8/layout/orgChart1"/>
    <dgm:cxn modelId="{0C2A5DBE-6850-402C-8B7A-5D94D62D0F0C}" type="presOf" srcId="{6F159ED3-E557-4E7D-85A8-3C6D52D13E89}" destId="{7333C319-6A91-42E3-B040-1EF918185EC6}" srcOrd="0" destOrd="0" presId="urn:microsoft.com/office/officeart/2005/8/layout/orgChart1"/>
    <dgm:cxn modelId="{4D4D6527-3AC3-4577-9B19-49A0043CB295}" srcId="{6F159ED3-E557-4E7D-85A8-3C6D52D13E89}" destId="{890AC1A8-E3C0-4E87-80AA-D1A41E54140A}" srcOrd="0" destOrd="0" parTransId="{6B4B9B01-6EAB-4227-A3E7-A7432F4D281C}" sibTransId="{250B082D-5214-4D00-804C-3B446C986C23}"/>
    <dgm:cxn modelId="{DA86C4C8-521C-4371-A9FA-A7D444AF7F21}" type="presOf" srcId="{151407C0-4F0A-4C08-A37A-C1EDC90F38A8}" destId="{9FCF0B88-4C78-49B1-B851-C297E9169783}" srcOrd="0" destOrd="0" presId="urn:microsoft.com/office/officeart/2005/8/layout/orgChart1"/>
    <dgm:cxn modelId="{5C9FF412-2CAC-46E5-A8D6-D73ACF04E1EC}" type="presOf" srcId="{E2204959-282A-46E4-93B5-20474AB85706}" destId="{22F8AC47-2863-462C-B6C8-A6E6DB4E1E71}" srcOrd="0" destOrd="0" presId="urn:microsoft.com/office/officeart/2005/8/layout/orgChart1"/>
    <dgm:cxn modelId="{CD7F1EE8-3A6E-4B63-A55E-B03A460CE71C}" srcId="{890AC1A8-E3C0-4E87-80AA-D1A41E54140A}" destId="{E2204959-282A-46E4-93B5-20474AB85706}" srcOrd="0" destOrd="0" parTransId="{151407C0-4F0A-4C08-A37A-C1EDC90F38A8}" sibTransId="{62318142-ED78-44A8-8775-D6C51DEEF0E4}"/>
    <dgm:cxn modelId="{06EAAC6F-03A4-40FF-8DEC-C0CAD92DC38D}" type="presOf" srcId="{890AC1A8-E3C0-4E87-80AA-D1A41E54140A}" destId="{4E0E058F-40D7-4FE3-B580-01BFF0BD5FE9}" srcOrd="0" destOrd="0" presId="urn:microsoft.com/office/officeart/2005/8/layout/orgChart1"/>
    <dgm:cxn modelId="{8EA86008-F8BF-4833-A3D5-D665749C31FA}" type="presOf" srcId="{890AC1A8-E3C0-4E87-80AA-D1A41E54140A}" destId="{F2CBB6FD-A21B-45D5-892D-694E4987F6FA}" srcOrd="1" destOrd="0" presId="urn:microsoft.com/office/officeart/2005/8/layout/orgChart1"/>
    <dgm:cxn modelId="{93D98CF7-0702-4DB3-854D-6AB2686DA841}" type="presOf" srcId="{96829F40-AE2D-47F0-9382-F4595D9C9E8E}" destId="{7B37C8D3-DC0D-4449-A65E-7AC7A702FE6D}" srcOrd="1" destOrd="0" presId="urn:microsoft.com/office/officeart/2005/8/layout/orgChart1"/>
    <dgm:cxn modelId="{2CFB1C1F-0248-4C3F-8CBA-501AF622AFF7}" srcId="{890AC1A8-E3C0-4E87-80AA-D1A41E54140A}" destId="{96829F40-AE2D-47F0-9382-F4595D9C9E8E}" srcOrd="1" destOrd="0" parTransId="{20E1F5E2-9689-4038-87B1-8A9B93005E8A}" sibTransId="{46C88F18-31B9-4F65-99E9-984B9373007E}"/>
    <dgm:cxn modelId="{0DF4B337-C03D-4ACE-9B57-4B1321011193}" type="presParOf" srcId="{7333C319-6A91-42E3-B040-1EF918185EC6}" destId="{061DB17C-71D9-4526-9D90-8C0D09088D45}" srcOrd="0" destOrd="0" presId="urn:microsoft.com/office/officeart/2005/8/layout/orgChart1"/>
    <dgm:cxn modelId="{F672C814-2B06-46EE-9E25-2B0826A04CCA}" type="presParOf" srcId="{061DB17C-71D9-4526-9D90-8C0D09088D45}" destId="{4E3BE48E-BDC8-4000-84F9-E52D5D6FC85A}" srcOrd="0" destOrd="0" presId="urn:microsoft.com/office/officeart/2005/8/layout/orgChart1"/>
    <dgm:cxn modelId="{0B0B1D53-E10A-4E82-9532-EC06D9E78C01}" type="presParOf" srcId="{4E3BE48E-BDC8-4000-84F9-E52D5D6FC85A}" destId="{4E0E058F-40D7-4FE3-B580-01BFF0BD5FE9}" srcOrd="0" destOrd="0" presId="urn:microsoft.com/office/officeart/2005/8/layout/orgChart1"/>
    <dgm:cxn modelId="{66FFE459-14CC-4648-A614-F41CA5347399}" type="presParOf" srcId="{4E3BE48E-BDC8-4000-84F9-E52D5D6FC85A}" destId="{F2CBB6FD-A21B-45D5-892D-694E4987F6FA}" srcOrd="1" destOrd="0" presId="urn:microsoft.com/office/officeart/2005/8/layout/orgChart1"/>
    <dgm:cxn modelId="{583D331F-78A7-4244-9948-73AD0EF41789}" type="presParOf" srcId="{061DB17C-71D9-4526-9D90-8C0D09088D45}" destId="{46140309-5E50-4178-997C-3182288671E3}" srcOrd="1" destOrd="0" presId="urn:microsoft.com/office/officeart/2005/8/layout/orgChart1"/>
    <dgm:cxn modelId="{4EFBC2C3-7F5F-45C1-8261-952AFC1F8E66}" type="presParOf" srcId="{46140309-5E50-4178-997C-3182288671E3}" destId="{9FCF0B88-4C78-49B1-B851-C297E9169783}" srcOrd="0" destOrd="0" presId="urn:microsoft.com/office/officeart/2005/8/layout/orgChart1"/>
    <dgm:cxn modelId="{BC2F3701-BD06-4789-A301-89AB06B76869}" type="presParOf" srcId="{46140309-5E50-4178-997C-3182288671E3}" destId="{844F16B6-CD19-4052-A653-D974FD13312E}" srcOrd="1" destOrd="0" presId="urn:microsoft.com/office/officeart/2005/8/layout/orgChart1"/>
    <dgm:cxn modelId="{0DB2CA76-8D53-4DC1-BABA-97CE1282EE21}" type="presParOf" srcId="{844F16B6-CD19-4052-A653-D974FD13312E}" destId="{54F458D3-DFCF-478C-B54F-704DCC30AE83}" srcOrd="0" destOrd="0" presId="urn:microsoft.com/office/officeart/2005/8/layout/orgChart1"/>
    <dgm:cxn modelId="{85B80B85-32A5-4809-A257-2592CC22EFC3}" type="presParOf" srcId="{54F458D3-DFCF-478C-B54F-704DCC30AE83}" destId="{22F8AC47-2863-462C-B6C8-A6E6DB4E1E71}" srcOrd="0" destOrd="0" presId="urn:microsoft.com/office/officeart/2005/8/layout/orgChart1"/>
    <dgm:cxn modelId="{4D9B3CE8-A42D-420F-9E4D-73D2DF35E94A}" type="presParOf" srcId="{54F458D3-DFCF-478C-B54F-704DCC30AE83}" destId="{13FCDC86-CF65-48C1-BCA1-9FD79E0A904C}" srcOrd="1" destOrd="0" presId="urn:microsoft.com/office/officeart/2005/8/layout/orgChart1"/>
    <dgm:cxn modelId="{F4DF91CD-5399-4573-B491-294FD644A9F5}" type="presParOf" srcId="{844F16B6-CD19-4052-A653-D974FD13312E}" destId="{3877BC59-C7F6-4660-867D-BFB77B809D2B}" srcOrd="1" destOrd="0" presId="urn:microsoft.com/office/officeart/2005/8/layout/orgChart1"/>
    <dgm:cxn modelId="{0AF53386-B101-427A-BD86-E3D06A8CFEFA}" type="presParOf" srcId="{844F16B6-CD19-4052-A653-D974FD13312E}" destId="{50D53D82-C24B-424C-947F-E05502ADA888}" srcOrd="2" destOrd="0" presId="urn:microsoft.com/office/officeart/2005/8/layout/orgChart1"/>
    <dgm:cxn modelId="{945FC0D4-D2ED-42A2-AB45-359CED5F255E}" type="presParOf" srcId="{46140309-5E50-4178-997C-3182288671E3}" destId="{4774172D-49B1-4308-A288-CF17333D35C2}" srcOrd="2" destOrd="0" presId="urn:microsoft.com/office/officeart/2005/8/layout/orgChart1"/>
    <dgm:cxn modelId="{821985B1-A27D-4B2D-941E-008B7D5A1CB0}" type="presParOf" srcId="{46140309-5E50-4178-997C-3182288671E3}" destId="{3C76F5FD-6FC4-4417-8303-72F1E1A33AC1}" srcOrd="3" destOrd="0" presId="urn:microsoft.com/office/officeart/2005/8/layout/orgChart1"/>
    <dgm:cxn modelId="{1B8C32E6-0702-41C8-BABC-829F4EFEC7C4}" type="presParOf" srcId="{3C76F5FD-6FC4-4417-8303-72F1E1A33AC1}" destId="{63A402AB-D69A-4494-AD55-32A08EC305A8}" srcOrd="0" destOrd="0" presId="urn:microsoft.com/office/officeart/2005/8/layout/orgChart1"/>
    <dgm:cxn modelId="{D59E9561-F8FB-4EB7-A96A-4252D9C217A0}" type="presParOf" srcId="{63A402AB-D69A-4494-AD55-32A08EC305A8}" destId="{293EA1F5-FD99-4EAB-ABD4-5F4FA87DF211}" srcOrd="0" destOrd="0" presId="urn:microsoft.com/office/officeart/2005/8/layout/orgChart1"/>
    <dgm:cxn modelId="{3F11ACDD-8AE4-4940-B0EA-26C2D0D2AB8F}" type="presParOf" srcId="{63A402AB-D69A-4494-AD55-32A08EC305A8}" destId="{7B37C8D3-DC0D-4449-A65E-7AC7A702FE6D}" srcOrd="1" destOrd="0" presId="urn:microsoft.com/office/officeart/2005/8/layout/orgChart1"/>
    <dgm:cxn modelId="{88279540-1D6D-4F6B-88CA-F88DD6D33D4C}" type="presParOf" srcId="{3C76F5FD-6FC4-4417-8303-72F1E1A33AC1}" destId="{E29C5158-A8BA-4918-B9CC-5D3807A45919}" srcOrd="1" destOrd="0" presId="urn:microsoft.com/office/officeart/2005/8/layout/orgChart1"/>
    <dgm:cxn modelId="{1D226C2C-F755-4711-93B3-E9C8BB0FDC2D}" type="presParOf" srcId="{3C76F5FD-6FC4-4417-8303-72F1E1A33AC1}" destId="{4F303B51-9743-4796-B26B-7B05415C0A76}" srcOrd="2" destOrd="0" presId="urn:microsoft.com/office/officeart/2005/8/layout/orgChart1"/>
    <dgm:cxn modelId="{83C6E302-2487-4416-BA08-F90EA78B769D}" type="presParOf" srcId="{061DB17C-71D9-4526-9D90-8C0D09088D45}" destId="{464500AC-1081-4105-BE29-67E9FE16A31C}" srcOrd="2" destOrd="0" presId="urn:microsoft.com/office/officeart/2005/8/layout/orgChart1"/>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55B482-439F-4F05-9909-81D9CD2860DE}">
      <dsp:nvSpPr>
        <dsp:cNvPr id="0" name=""/>
        <dsp:cNvSpPr/>
      </dsp:nvSpPr>
      <dsp:spPr>
        <a:xfrm>
          <a:off x="0" y="281117"/>
          <a:ext cx="7992888"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66624" rIns="620337" bIns="56896" numCol="1" spcCol="1270" anchor="t" anchorCtr="0">
          <a:noAutofit/>
        </a:bodyPr>
        <a:lstStyle/>
        <a:p>
          <a:pPr marL="57150" lvl="1" indent="-57150" algn="l" defTabSz="355600">
            <a:lnSpc>
              <a:spcPct val="90000"/>
            </a:lnSpc>
            <a:spcBef>
              <a:spcPct val="0"/>
            </a:spcBef>
            <a:spcAft>
              <a:spcPct val="15000"/>
            </a:spcAft>
            <a:buChar char="••"/>
          </a:pPr>
          <a:r>
            <a:rPr lang="en-GB" altLang="zh-CN" sz="800" kern="1200" dirty="0" smtClean="0"/>
            <a:t>Language</a:t>
          </a:r>
          <a:endParaRPr lang="zh-CN" altLang="en-US" sz="800" kern="1200" dirty="0"/>
        </a:p>
        <a:p>
          <a:pPr marL="57150" lvl="1" indent="-57150" algn="l" defTabSz="355600">
            <a:lnSpc>
              <a:spcPct val="90000"/>
            </a:lnSpc>
            <a:spcBef>
              <a:spcPct val="0"/>
            </a:spcBef>
            <a:spcAft>
              <a:spcPct val="15000"/>
            </a:spcAft>
            <a:buChar char="••"/>
          </a:pPr>
          <a:r>
            <a:rPr lang="en-GB" altLang="zh-CN" sz="800" kern="1200" dirty="0" smtClean="0"/>
            <a:t>Culture and social integration</a:t>
          </a:r>
          <a:endParaRPr lang="zh-CN" altLang="en-US" sz="800" kern="1200" dirty="0"/>
        </a:p>
      </dsp:txBody>
      <dsp:txXfrm>
        <a:off x="0" y="281117"/>
        <a:ext cx="7992888" cy="453600"/>
      </dsp:txXfrm>
    </dsp:sp>
    <dsp:sp modelId="{9A31F121-1957-4FBC-B1E6-F3363ABB4ADE}">
      <dsp:nvSpPr>
        <dsp:cNvPr id="0" name=""/>
        <dsp:cNvSpPr/>
      </dsp:nvSpPr>
      <dsp:spPr>
        <a:xfrm>
          <a:off x="399644" y="163037"/>
          <a:ext cx="5595021" cy="236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355600">
            <a:lnSpc>
              <a:spcPct val="90000"/>
            </a:lnSpc>
            <a:spcBef>
              <a:spcPct val="0"/>
            </a:spcBef>
            <a:spcAft>
              <a:spcPct val="35000"/>
            </a:spcAft>
          </a:pPr>
          <a:r>
            <a:rPr lang="en-GB" altLang="zh-CN" sz="800" kern="1200" dirty="0" smtClean="0"/>
            <a:t>What are the main barriers to your learning?</a:t>
          </a:r>
          <a:endParaRPr lang="zh-CN" altLang="en-US" sz="800" kern="1200" dirty="0"/>
        </a:p>
      </dsp:txBody>
      <dsp:txXfrm>
        <a:off x="399644" y="163037"/>
        <a:ext cx="5595021" cy="236160"/>
      </dsp:txXfrm>
    </dsp:sp>
    <dsp:sp modelId="{4F21C9C9-02CF-47AD-BC2E-40C0CD65C681}">
      <dsp:nvSpPr>
        <dsp:cNvPr id="0" name=""/>
        <dsp:cNvSpPr/>
      </dsp:nvSpPr>
      <dsp:spPr>
        <a:xfrm>
          <a:off x="0" y="895997"/>
          <a:ext cx="7992888"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66624" rIns="620337" bIns="56896" numCol="1" spcCol="1270" anchor="t" anchorCtr="0">
          <a:noAutofit/>
        </a:bodyPr>
        <a:lstStyle/>
        <a:p>
          <a:pPr marL="57150" lvl="1" indent="-57150" algn="l" defTabSz="355600">
            <a:lnSpc>
              <a:spcPct val="90000"/>
            </a:lnSpc>
            <a:spcBef>
              <a:spcPct val="0"/>
            </a:spcBef>
            <a:spcAft>
              <a:spcPct val="15000"/>
            </a:spcAft>
            <a:buChar char="••"/>
          </a:pPr>
          <a:r>
            <a:rPr lang="en-GB" altLang="zh-CN" sz="800" kern="1200" dirty="0" smtClean="0"/>
            <a:t>Helpful and high quality staff</a:t>
          </a:r>
          <a:endParaRPr lang="zh-CN" altLang="en-US" sz="800" kern="1200" dirty="0"/>
        </a:p>
        <a:p>
          <a:pPr marL="57150" lvl="1" indent="-57150" algn="l" defTabSz="355600">
            <a:lnSpc>
              <a:spcPct val="90000"/>
            </a:lnSpc>
            <a:spcBef>
              <a:spcPct val="0"/>
            </a:spcBef>
            <a:spcAft>
              <a:spcPct val="15000"/>
            </a:spcAft>
            <a:buChar char="••"/>
          </a:pPr>
          <a:r>
            <a:rPr lang="en-GB" altLang="zh-CN" sz="800" kern="1200" dirty="0" smtClean="0"/>
            <a:t>VLE</a:t>
          </a:r>
          <a:endParaRPr lang="zh-CN" altLang="en-US" sz="800" kern="1200" dirty="0"/>
        </a:p>
        <a:p>
          <a:pPr marL="57150" lvl="1" indent="-57150" algn="l" defTabSz="355600">
            <a:lnSpc>
              <a:spcPct val="90000"/>
            </a:lnSpc>
            <a:spcBef>
              <a:spcPct val="0"/>
            </a:spcBef>
            <a:spcAft>
              <a:spcPct val="15000"/>
            </a:spcAft>
            <a:buChar char="••"/>
          </a:pPr>
          <a:r>
            <a:rPr lang="en-GB" altLang="zh-CN" sz="800" kern="1200" dirty="0" smtClean="0"/>
            <a:t>Social environment </a:t>
          </a:r>
          <a:endParaRPr lang="zh-CN" altLang="en-US" sz="800" kern="1200" dirty="0"/>
        </a:p>
      </dsp:txBody>
      <dsp:txXfrm>
        <a:off x="0" y="895997"/>
        <a:ext cx="7992888" cy="579600"/>
      </dsp:txXfrm>
    </dsp:sp>
    <dsp:sp modelId="{5AA07B50-770B-40C7-9443-053FAF05AFF3}">
      <dsp:nvSpPr>
        <dsp:cNvPr id="0" name=""/>
        <dsp:cNvSpPr/>
      </dsp:nvSpPr>
      <dsp:spPr>
        <a:xfrm>
          <a:off x="399644" y="777917"/>
          <a:ext cx="5595021" cy="236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355600">
            <a:lnSpc>
              <a:spcPct val="90000"/>
            </a:lnSpc>
            <a:spcBef>
              <a:spcPct val="0"/>
            </a:spcBef>
            <a:spcAft>
              <a:spcPct val="35000"/>
            </a:spcAft>
          </a:pPr>
          <a:r>
            <a:rPr lang="en-GB" altLang="zh-CN" sz="800" kern="1200" dirty="0" smtClean="0"/>
            <a:t>What are the main factors that have assisted your learning? </a:t>
          </a:r>
          <a:endParaRPr lang="zh-CN" altLang="en-US" sz="800" kern="1200" dirty="0"/>
        </a:p>
      </dsp:txBody>
      <dsp:txXfrm>
        <a:off x="399644" y="777917"/>
        <a:ext cx="5595021" cy="236160"/>
      </dsp:txXfrm>
    </dsp:sp>
    <dsp:sp modelId="{279D3786-1744-4D00-8479-361593BBB2D4}">
      <dsp:nvSpPr>
        <dsp:cNvPr id="0" name=""/>
        <dsp:cNvSpPr/>
      </dsp:nvSpPr>
      <dsp:spPr>
        <a:xfrm>
          <a:off x="0" y="1636877"/>
          <a:ext cx="7992888" cy="579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66624" rIns="620337" bIns="56896" numCol="1" spcCol="1270" anchor="t" anchorCtr="0">
          <a:noAutofit/>
        </a:bodyPr>
        <a:lstStyle/>
        <a:p>
          <a:pPr marL="57150" lvl="1" indent="-57150" algn="l" defTabSz="355600">
            <a:lnSpc>
              <a:spcPct val="90000"/>
            </a:lnSpc>
            <a:spcBef>
              <a:spcPct val="0"/>
            </a:spcBef>
            <a:spcAft>
              <a:spcPct val="15000"/>
            </a:spcAft>
            <a:buChar char="••"/>
          </a:pPr>
          <a:r>
            <a:rPr lang="en-GB" altLang="zh-CN" sz="800" kern="1200" dirty="0" smtClean="0"/>
            <a:t>Induction</a:t>
          </a:r>
          <a:endParaRPr lang="zh-CN" altLang="en-US" sz="800" kern="1200" dirty="0"/>
        </a:p>
        <a:p>
          <a:pPr marL="57150" lvl="1" indent="-57150" algn="l" defTabSz="355600">
            <a:lnSpc>
              <a:spcPct val="90000"/>
            </a:lnSpc>
            <a:spcBef>
              <a:spcPct val="0"/>
            </a:spcBef>
            <a:spcAft>
              <a:spcPct val="15000"/>
            </a:spcAft>
            <a:buChar char="••"/>
          </a:pPr>
          <a:r>
            <a:rPr lang="en-GB" altLang="zh-CN" sz="800" kern="1200" dirty="0" smtClean="0"/>
            <a:t>Personal Tutor</a:t>
          </a:r>
          <a:endParaRPr lang="zh-CN" altLang="en-US" sz="800" kern="1200" dirty="0"/>
        </a:p>
        <a:p>
          <a:pPr marL="57150" lvl="1" indent="-57150" algn="l" defTabSz="355600">
            <a:lnSpc>
              <a:spcPct val="90000"/>
            </a:lnSpc>
            <a:spcBef>
              <a:spcPct val="0"/>
            </a:spcBef>
            <a:spcAft>
              <a:spcPct val="15000"/>
            </a:spcAft>
            <a:buChar char="••"/>
          </a:pPr>
          <a:r>
            <a:rPr lang="en-GB" altLang="zh-CN" sz="800" kern="1200" dirty="0" smtClean="0"/>
            <a:t>Study Skills Module</a:t>
          </a:r>
          <a:endParaRPr lang="zh-CN" altLang="en-US" sz="800" kern="1200" dirty="0"/>
        </a:p>
      </dsp:txBody>
      <dsp:txXfrm>
        <a:off x="0" y="1636877"/>
        <a:ext cx="7992888" cy="579600"/>
      </dsp:txXfrm>
    </dsp:sp>
    <dsp:sp modelId="{B7979A5F-4E15-4A10-841B-471077148A59}">
      <dsp:nvSpPr>
        <dsp:cNvPr id="0" name=""/>
        <dsp:cNvSpPr/>
      </dsp:nvSpPr>
      <dsp:spPr>
        <a:xfrm>
          <a:off x="399644" y="1518797"/>
          <a:ext cx="5595021" cy="236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355600">
            <a:lnSpc>
              <a:spcPct val="90000"/>
            </a:lnSpc>
            <a:spcBef>
              <a:spcPct val="0"/>
            </a:spcBef>
            <a:spcAft>
              <a:spcPct val="35000"/>
            </a:spcAft>
          </a:pPr>
          <a:r>
            <a:rPr lang="en-GB" altLang="zh-CN" sz="800" kern="1200" dirty="0" smtClean="0"/>
            <a:t>What was most helpful when you first arrived?</a:t>
          </a:r>
          <a:endParaRPr lang="zh-CN" altLang="en-US" sz="800" kern="1200" dirty="0"/>
        </a:p>
      </dsp:txBody>
      <dsp:txXfrm>
        <a:off x="399644" y="1518797"/>
        <a:ext cx="5595021" cy="236160"/>
      </dsp:txXfrm>
    </dsp:sp>
    <dsp:sp modelId="{EEBD50B6-0001-47DB-AB4D-E16A4A153C98}">
      <dsp:nvSpPr>
        <dsp:cNvPr id="0" name=""/>
        <dsp:cNvSpPr/>
      </dsp:nvSpPr>
      <dsp:spPr>
        <a:xfrm>
          <a:off x="0" y="2377758"/>
          <a:ext cx="7992888"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66624" rIns="620337" bIns="56896" numCol="1" spcCol="1270" anchor="t" anchorCtr="0">
          <a:noAutofit/>
        </a:bodyPr>
        <a:lstStyle/>
        <a:p>
          <a:pPr marL="57150" lvl="1" indent="-57150" algn="l" defTabSz="355600">
            <a:lnSpc>
              <a:spcPct val="90000"/>
            </a:lnSpc>
            <a:spcBef>
              <a:spcPct val="0"/>
            </a:spcBef>
            <a:spcAft>
              <a:spcPct val="15000"/>
            </a:spcAft>
            <a:buChar char="••"/>
          </a:pPr>
          <a:r>
            <a:rPr lang="en-GB" altLang="zh-CN" sz="800" kern="1200" dirty="0" smtClean="0"/>
            <a:t>Social integration across year groups</a:t>
          </a:r>
          <a:endParaRPr lang="zh-CN" altLang="en-US" sz="800" kern="1200" dirty="0"/>
        </a:p>
        <a:p>
          <a:pPr marL="57150" lvl="1" indent="-57150" algn="l" defTabSz="355600">
            <a:lnSpc>
              <a:spcPct val="90000"/>
            </a:lnSpc>
            <a:spcBef>
              <a:spcPct val="0"/>
            </a:spcBef>
            <a:spcAft>
              <a:spcPct val="15000"/>
            </a:spcAft>
            <a:buChar char="••"/>
          </a:pPr>
          <a:r>
            <a:rPr lang="en-GB" altLang="zh-CN" sz="800" kern="1200" dirty="0" smtClean="0"/>
            <a:t>More interactive teaching</a:t>
          </a:r>
          <a:endParaRPr lang="zh-CN" altLang="en-US" sz="800" kern="1200" dirty="0"/>
        </a:p>
      </dsp:txBody>
      <dsp:txXfrm>
        <a:off x="0" y="2377758"/>
        <a:ext cx="7992888" cy="453600"/>
      </dsp:txXfrm>
    </dsp:sp>
    <dsp:sp modelId="{0D7135EE-6C00-4161-B97D-D5274313E257}">
      <dsp:nvSpPr>
        <dsp:cNvPr id="0" name=""/>
        <dsp:cNvSpPr/>
      </dsp:nvSpPr>
      <dsp:spPr>
        <a:xfrm>
          <a:off x="399644" y="2259678"/>
          <a:ext cx="5595021" cy="236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355600">
            <a:lnSpc>
              <a:spcPct val="90000"/>
            </a:lnSpc>
            <a:spcBef>
              <a:spcPct val="0"/>
            </a:spcBef>
            <a:spcAft>
              <a:spcPct val="35000"/>
            </a:spcAft>
          </a:pPr>
          <a:r>
            <a:rPr lang="en-GB" altLang="zh-CN" sz="800" kern="1200" dirty="0" smtClean="0"/>
            <a:t>What could have been done to improve your learning?</a:t>
          </a:r>
          <a:endParaRPr lang="zh-CN" altLang="en-US" sz="800" kern="1200" dirty="0"/>
        </a:p>
      </dsp:txBody>
      <dsp:txXfrm>
        <a:off x="399644" y="2259678"/>
        <a:ext cx="5595021" cy="236160"/>
      </dsp:txXfrm>
    </dsp:sp>
    <dsp:sp modelId="{C9A4977F-D38B-4BBA-B3B5-243DD04EB271}">
      <dsp:nvSpPr>
        <dsp:cNvPr id="0" name=""/>
        <dsp:cNvSpPr/>
      </dsp:nvSpPr>
      <dsp:spPr>
        <a:xfrm>
          <a:off x="0" y="2992638"/>
          <a:ext cx="7992888" cy="3339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66624" rIns="620337" bIns="56896" numCol="1" spcCol="1270" anchor="t" anchorCtr="0">
          <a:noAutofit/>
        </a:bodyPr>
        <a:lstStyle/>
        <a:p>
          <a:pPr marL="57150" lvl="1" indent="-57150" algn="l" defTabSz="355600">
            <a:lnSpc>
              <a:spcPct val="90000"/>
            </a:lnSpc>
            <a:spcBef>
              <a:spcPct val="0"/>
            </a:spcBef>
            <a:spcAft>
              <a:spcPct val="15000"/>
            </a:spcAft>
            <a:buChar char="••"/>
          </a:pPr>
          <a:r>
            <a:rPr lang="en-GB" altLang="zh-CN" sz="800" kern="1200" dirty="0" smtClean="0"/>
            <a:t>Observing different learning techniques across diverse study body</a:t>
          </a:r>
          <a:endParaRPr lang="zh-CN" altLang="en-US" sz="800" kern="1200" dirty="0"/>
        </a:p>
      </dsp:txBody>
      <dsp:txXfrm>
        <a:off x="0" y="2992638"/>
        <a:ext cx="7992888" cy="333900"/>
      </dsp:txXfrm>
    </dsp:sp>
    <dsp:sp modelId="{6BD35187-FA25-4752-8A86-6FE51BD11628}">
      <dsp:nvSpPr>
        <dsp:cNvPr id="0" name=""/>
        <dsp:cNvSpPr/>
      </dsp:nvSpPr>
      <dsp:spPr>
        <a:xfrm>
          <a:off x="399644" y="2874558"/>
          <a:ext cx="5595021" cy="236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355600">
            <a:lnSpc>
              <a:spcPct val="90000"/>
            </a:lnSpc>
            <a:spcBef>
              <a:spcPct val="0"/>
            </a:spcBef>
            <a:spcAft>
              <a:spcPct val="35000"/>
            </a:spcAft>
          </a:pPr>
          <a:r>
            <a:rPr lang="en-GB" altLang="zh-CN" sz="800" kern="1200" dirty="0" smtClean="0"/>
            <a:t>What are the positive aspects of diversity in the student body?</a:t>
          </a:r>
          <a:endParaRPr lang="zh-CN" altLang="en-US" sz="800" kern="1200" dirty="0"/>
        </a:p>
      </dsp:txBody>
      <dsp:txXfrm>
        <a:off x="399644" y="2874558"/>
        <a:ext cx="5595021" cy="236160"/>
      </dsp:txXfrm>
    </dsp:sp>
    <dsp:sp modelId="{192FE410-9AB9-40E9-8186-03B1C57DE5F2}">
      <dsp:nvSpPr>
        <dsp:cNvPr id="0" name=""/>
        <dsp:cNvSpPr/>
      </dsp:nvSpPr>
      <dsp:spPr>
        <a:xfrm>
          <a:off x="0" y="3487818"/>
          <a:ext cx="7992888"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20337" tIns="166624" rIns="620337" bIns="56896" numCol="1" spcCol="1270" anchor="t" anchorCtr="0">
          <a:noAutofit/>
        </a:bodyPr>
        <a:lstStyle/>
        <a:p>
          <a:pPr marL="57150" lvl="1" indent="-57150" algn="l" defTabSz="355600">
            <a:lnSpc>
              <a:spcPct val="90000"/>
            </a:lnSpc>
            <a:spcBef>
              <a:spcPct val="0"/>
            </a:spcBef>
            <a:spcAft>
              <a:spcPct val="15000"/>
            </a:spcAft>
            <a:buChar char="••"/>
          </a:pPr>
          <a:r>
            <a:rPr lang="en-GB" altLang="zh-CN" sz="800" kern="1200" dirty="0" smtClean="0"/>
            <a:t>Language</a:t>
          </a:r>
          <a:endParaRPr lang="zh-CN" altLang="en-US" sz="800" kern="1200" dirty="0"/>
        </a:p>
        <a:p>
          <a:pPr marL="57150" lvl="1" indent="-57150" algn="l" defTabSz="355600">
            <a:lnSpc>
              <a:spcPct val="90000"/>
            </a:lnSpc>
            <a:spcBef>
              <a:spcPct val="0"/>
            </a:spcBef>
            <a:spcAft>
              <a:spcPct val="15000"/>
            </a:spcAft>
            <a:buChar char="••"/>
          </a:pPr>
          <a:r>
            <a:rPr lang="en-GB" altLang="zh-CN" sz="800" kern="1200" dirty="0" smtClean="0"/>
            <a:t>Dealing with diversity within group assessment</a:t>
          </a:r>
          <a:endParaRPr lang="zh-CN" altLang="en-US" sz="800" kern="1200" dirty="0"/>
        </a:p>
      </dsp:txBody>
      <dsp:txXfrm>
        <a:off x="0" y="3487818"/>
        <a:ext cx="7992888" cy="453600"/>
      </dsp:txXfrm>
    </dsp:sp>
    <dsp:sp modelId="{D0F6919F-FDDB-4841-9A73-F8BF3109B5D2}">
      <dsp:nvSpPr>
        <dsp:cNvPr id="0" name=""/>
        <dsp:cNvSpPr/>
      </dsp:nvSpPr>
      <dsp:spPr>
        <a:xfrm>
          <a:off x="399644" y="3369738"/>
          <a:ext cx="5595021" cy="236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1478" tIns="0" rIns="211478" bIns="0" numCol="1" spcCol="1270" anchor="ctr" anchorCtr="0">
          <a:noAutofit/>
        </a:bodyPr>
        <a:lstStyle/>
        <a:p>
          <a:pPr lvl="0" algn="l" defTabSz="355600">
            <a:lnSpc>
              <a:spcPct val="90000"/>
            </a:lnSpc>
            <a:spcBef>
              <a:spcPct val="0"/>
            </a:spcBef>
            <a:spcAft>
              <a:spcPct val="35000"/>
            </a:spcAft>
          </a:pPr>
          <a:r>
            <a:rPr lang="en-GB" altLang="zh-CN" sz="800" kern="1200" dirty="0" smtClean="0"/>
            <a:t>What are the negative aspects of diversity in the student body?</a:t>
          </a:r>
          <a:endParaRPr lang="zh-CN" altLang="en-US" sz="800" kern="1200" dirty="0"/>
        </a:p>
      </dsp:txBody>
      <dsp:txXfrm>
        <a:off x="399644" y="3369738"/>
        <a:ext cx="5595021" cy="23616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EC1AC8D-EDE7-4DB8-A0D9-A601B60576B7}">
      <dsp:nvSpPr>
        <dsp:cNvPr id="0" name=""/>
        <dsp:cNvSpPr/>
      </dsp:nvSpPr>
      <dsp:spPr>
        <a:xfrm>
          <a:off x="2785898" y="2506395"/>
          <a:ext cx="1716266" cy="927527"/>
        </a:xfrm>
        <a:prstGeom prst="ellipse">
          <a:avLst/>
        </a:prstGeom>
        <a:solidFill>
          <a:schemeClr val="accent4">
            <a:alpha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GB" sz="1400" kern="1200" dirty="0" smtClean="0"/>
            <a:t> Determinants of Performance</a:t>
          </a:r>
          <a:endParaRPr lang="en-GB" sz="1400" kern="1200" dirty="0"/>
        </a:p>
      </dsp:txBody>
      <dsp:txXfrm>
        <a:off x="2785898" y="2506395"/>
        <a:ext cx="1716266" cy="927527"/>
      </dsp:txXfrm>
    </dsp:sp>
    <dsp:sp modelId="{701124CC-CAF9-48A2-86CB-005DB298E22E}">
      <dsp:nvSpPr>
        <dsp:cNvPr id="0" name=""/>
        <dsp:cNvSpPr/>
      </dsp:nvSpPr>
      <dsp:spPr>
        <a:xfrm rot="16161028">
          <a:off x="3200471" y="1473487"/>
          <a:ext cx="858786" cy="494194"/>
        </a:xfrm>
        <a:prstGeom prst="rightArrow">
          <a:avLst>
            <a:gd name="adj1" fmla="val 60000"/>
            <a:gd name="adj2" fmla="val 50000"/>
          </a:avLst>
        </a:prstGeom>
        <a:solidFill>
          <a:schemeClr val="accent4">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16161028">
        <a:off x="3200471" y="1473487"/>
        <a:ext cx="858786" cy="494194"/>
      </dsp:txXfrm>
    </dsp:sp>
    <dsp:sp modelId="{2F620066-106C-4453-A184-D8E9963A5EC0}">
      <dsp:nvSpPr>
        <dsp:cNvPr id="0" name=""/>
        <dsp:cNvSpPr/>
      </dsp:nvSpPr>
      <dsp:spPr>
        <a:xfrm>
          <a:off x="3195751" y="-113806"/>
          <a:ext cx="837971" cy="1000009"/>
        </a:xfrm>
        <a:prstGeom prst="ellipse">
          <a:avLst/>
        </a:prstGeom>
        <a:solidFill>
          <a:schemeClr val="accent4">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dirty="0"/>
            <a:t>attendance</a:t>
          </a:r>
        </a:p>
      </dsp:txBody>
      <dsp:txXfrm>
        <a:off x="3195751" y="-113806"/>
        <a:ext cx="837971" cy="1000009"/>
      </dsp:txXfrm>
    </dsp:sp>
    <dsp:sp modelId="{5F6B678C-DEA8-450E-838F-2C51A4DAFAD7}">
      <dsp:nvSpPr>
        <dsp:cNvPr id="0" name=""/>
        <dsp:cNvSpPr/>
      </dsp:nvSpPr>
      <dsp:spPr>
        <a:xfrm rot="17429368">
          <a:off x="3661515" y="1541514"/>
          <a:ext cx="848062" cy="494194"/>
        </a:xfrm>
        <a:prstGeom prst="rightArrow">
          <a:avLst>
            <a:gd name="adj1" fmla="val 60000"/>
            <a:gd name="adj2" fmla="val 50000"/>
          </a:avLst>
        </a:prstGeom>
        <a:solidFill>
          <a:schemeClr val="accent4">
            <a:shade val="90000"/>
            <a:hueOff val="0"/>
            <a:satOff val="0"/>
            <a:lumOff val="459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17429368">
        <a:off x="3661515" y="1541514"/>
        <a:ext cx="848062" cy="494194"/>
      </dsp:txXfrm>
    </dsp:sp>
    <dsp:sp modelId="{8846E0A5-26B6-465B-8A79-F80273D18A7D}">
      <dsp:nvSpPr>
        <dsp:cNvPr id="0" name=""/>
        <dsp:cNvSpPr/>
      </dsp:nvSpPr>
      <dsp:spPr>
        <a:xfrm>
          <a:off x="4125652" y="60021"/>
          <a:ext cx="837971" cy="1000009"/>
        </a:xfrm>
        <a:prstGeom prst="ellipse">
          <a:avLst/>
        </a:prstGeom>
        <a:solidFill>
          <a:schemeClr val="accent4">
            <a:alpha val="90000"/>
            <a:hueOff val="0"/>
            <a:satOff val="0"/>
            <a:lumOff val="0"/>
            <a:alphaOff val="-25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dirty="0"/>
            <a:t>socio economic background</a:t>
          </a:r>
        </a:p>
      </dsp:txBody>
      <dsp:txXfrm>
        <a:off x="4125652" y="60021"/>
        <a:ext cx="837971" cy="1000009"/>
      </dsp:txXfrm>
    </dsp:sp>
    <dsp:sp modelId="{47D3A7D5-BD63-44D0-A94B-D2B47EDB00C2}">
      <dsp:nvSpPr>
        <dsp:cNvPr id="0" name=""/>
        <dsp:cNvSpPr/>
      </dsp:nvSpPr>
      <dsp:spPr>
        <a:xfrm rot="18703282">
          <a:off x="4105707" y="1746595"/>
          <a:ext cx="817957" cy="494194"/>
        </a:xfrm>
        <a:prstGeom prst="rightArrow">
          <a:avLst>
            <a:gd name="adj1" fmla="val 60000"/>
            <a:gd name="adj2" fmla="val 50000"/>
          </a:avLst>
        </a:prstGeom>
        <a:solidFill>
          <a:schemeClr val="accent4">
            <a:shade val="90000"/>
            <a:hueOff val="0"/>
            <a:satOff val="0"/>
            <a:lumOff val="919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18703282">
        <a:off x="4105707" y="1746595"/>
        <a:ext cx="817957" cy="494194"/>
      </dsp:txXfrm>
    </dsp:sp>
    <dsp:sp modelId="{497D203B-AAC4-483D-ACD7-C06B435F821A}">
      <dsp:nvSpPr>
        <dsp:cNvPr id="0" name=""/>
        <dsp:cNvSpPr/>
      </dsp:nvSpPr>
      <dsp:spPr>
        <a:xfrm>
          <a:off x="4929965" y="558031"/>
          <a:ext cx="837971" cy="1000009"/>
        </a:xfrm>
        <a:prstGeom prst="ellipse">
          <a:avLst/>
        </a:prstGeom>
        <a:solidFill>
          <a:schemeClr val="accent4">
            <a:alpha val="90000"/>
            <a:hueOff val="0"/>
            <a:satOff val="0"/>
            <a:lumOff val="0"/>
            <a:alphaOff val="-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dirty="0"/>
            <a:t>ethnicity</a:t>
          </a:r>
        </a:p>
      </dsp:txBody>
      <dsp:txXfrm>
        <a:off x="4929965" y="558031"/>
        <a:ext cx="837971" cy="1000009"/>
      </dsp:txXfrm>
    </dsp:sp>
    <dsp:sp modelId="{019EB689-F142-45D1-865C-8A3C02B9527B}">
      <dsp:nvSpPr>
        <dsp:cNvPr id="0" name=""/>
        <dsp:cNvSpPr/>
      </dsp:nvSpPr>
      <dsp:spPr>
        <a:xfrm rot="19892042">
          <a:off x="4502193" y="2033079"/>
          <a:ext cx="828859" cy="494194"/>
        </a:xfrm>
        <a:prstGeom prst="rightArrow">
          <a:avLst>
            <a:gd name="adj1" fmla="val 60000"/>
            <a:gd name="adj2" fmla="val 50000"/>
          </a:avLst>
        </a:prstGeom>
        <a:solidFill>
          <a:schemeClr val="accent4">
            <a:shade val="90000"/>
            <a:hueOff val="0"/>
            <a:satOff val="0"/>
            <a:lumOff val="1378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19892042">
        <a:off x="4502193" y="2033079"/>
        <a:ext cx="828859" cy="494194"/>
      </dsp:txXfrm>
    </dsp:sp>
    <dsp:sp modelId="{928AAE8D-CE4D-425E-BE67-73EE45E43975}">
      <dsp:nvSpPr>
        <dsp:cNvPr id="0" name=""/>
        <dsp:cNvSpPr/>
      </dsp:nvSpPr>
      <dsp:spPr>
        <a:xfrm>
          <a:off x="5587127" y="1189465"/>
          <a:ext cx="837971" cy="1000009"/>
        </a:xfrm>
        <a:prstGeom prst="ellipse">
          <a:avLst/>
        </a:prstGeom>
        <a:solidFill>
          <a:schemeClr val="accent4">
            <a:alpha val="90000"/>
            <a:hueOff val="0"/>
            <a:satOff val="0"/>
            <a:lumOff val="0"/>
            <a:alphaOff val="-75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dirty="0"/>
            <a:t>educational and cultural background</a:t>
          </a:r>
        </a:p>
      </dsp:txBody>
      <dsp:txXfrm>
        <a:off x="5587127" y="1189465"/>
        <a:ext cx="837971" cy="1000009"/>
      </dsp:txXfrm>
    </dsp:sp>
    <dsp:sp modelId="{3608817D-8D8C-41B6-9437-E0EDD060590F}">
      <dsp:nvSpPr>
        <dsp:cNvPr id="0" name=""/>
        <dsp:cNvSpPr/>
      </dsp:nvSpPr>
      <dsp:spPr>
        <a:xfrm rot="21146276">
          <a:off x="4782084" y="2522305"/>
          <a:ext cx="748384" cy="494194"/>
        </a:xfrm>
        <a:prstGeom prst="rightArrow">
          <a:avLst>
            <a:gd name="adj1" fmla="val 60000"/>
            <a:gd name="adj2" fmla="val 50000"/>
          </a:avLst>
        </a:prstGeom>
        <a:solidFill>
          <a:schemeClr val="accent4">
            <a:shade val="90000"/>
            <a:hueOff val="0"/>
            <a:satOff val="0"/>
            <a:lumOff val="1838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21146276">
        <a:off x="4782084" y="2522305"/>
        <a:ext cx="748384" cy="494194"/>
      </dsp:txXfrm>
    </dsp:sp>
    <dsp:sp modelId="{C63518D9-D51E-4EEF-9A37-3349F0850322}">
      <dsp:nvSpPr>
        <dsp:cNvPr id="0" name=""/>
        <dsp:cNvSpPr/>
      </dsp:nvSpPr>
      <dsp:spPr>
        <a:xfrm>
          <a:off x="5874586" y="2118416"/>
          <a:ext cx="837971" cy="1000009"/>
        </a:xfrm>
        <a:prstGeom prst="ellipse">
          <a:avLst/>
        </a:prstGeom>
        <a:solidFill>
          <a:schemeClr val="accent4">
            <a:alpha val="90000"/>
            <a:hueOff val="0"/>
            <a:satOff val="0"/>
            <a:lumOff val="0"/>
            <a:alpha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dirty="0"/>
            <a:t>learning support</a:t>
          </a:r>
        </a:p>
      </dsp:txBody>
      <dsp:txXfrm>
        <a:off x="5874586" y="2118416"/>
        <a:ext cx="837971" cy="1000009"/>
      </dsp:txXfrm>
    </dsp:sp>
    <dsp:sp modelId="{E44305B7-D947-4CE8-9F69-A3C42994EA70}">
      <dsp:nvSpPr>
        <dsp:cNvPr id="0" name=""/>
        <dsp:cNvSpPr/>
      </dsp:nvSpPr>
      <dsp:spPr>
        <a:xfrm rot="949347">
          <a:off x="4680305" y="3119648"/>
          <a:ext cx="726278" cy="494194"/>
        </a:xfrm>
        <a:prstGeom prst="rightArrow">
          <a:avLst>
            <a:gd name="adj1" fmla="val 60000"/>
            <a:gd name="adj2" fmla="val 50000"/>
          </a:avLst>
        </a:prstGeom>
        <a:solidFill>
          <a:schemeClr val="accent4">
            <a:shade val="90000"/>
            <a:hueOff val="0"/>
            <a:satOff val="0"/>
            <a:lumOff val="2298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949347">
        <a:off x="4680305" y="3119648"/>
        <a:ext cx="726278" cy="494194"/>
      </dsp:txXfrm>
    </dsp:sp>
    <dsp:sp modelId="{0390088D-E4E0-4F25-A65F-416621E37E5C}">
      <dsp:nvSpPr>
        <dsp:cNvPr id="0" name=""/>
        <dsp:cNvSpPr/>
      </dsp:nvSpPr>
      <dsp:spPr>
        <a:xfrm>
          <a:off x="5711092" y="3174687"/>
          <a:ext cx="837971" cy="1000009"/>
        </a:xfrm>
        <a:prstGeom prst="ellipse">
          <a:avLst/>
        </a:prstGeom>
        <a:solidFill>
          <a:schemeClr val="accent4">
            <a:alpha val="90000"/>
            <a:hueOff val="0"/>
            <a:satOff val="0"/>
            <a:lumOff val="0"/>
            <a:alphaOff val="-125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a:t> assessments and feedback</a:t>
          </a:r>
        </a:p>
      </dsp:txBody>
      <dsp:txXfrm>
        <a:off x="5711092" y="3174687"/>
        <a:ext cx="837971" cy="1000009"/>
      </dsp:txXfrm>
    </dsp:sp>
    <dsp:sp modelId="{544B0522-64E7-48BC-9576-E1C0EAD788B8}">
      <dsp:nvSpPr>
        <dsp:cNvPr id="0" name=""/>
        <dsp:cNvSpPr/>
      </dsp:nvSpPr>
      <dsp:spPr>
        <a:xfrm rot="2215475">
          <a:off x="4330619" y="3540155"/>
          <a:ext cx="801412" cy="494194"/>
        </a:xfrm>
        <a:prstGeom prst="rightArrow">
          <a:avLst>
            <a:gd name="adj1" fmla="val 60000"/>
            <a:gd name="adj2" fmla="val 50000"/>
          </a:avLst>
        </a:prstGeom>
        <a:solidFill>
          <a:schemeClr val="accent4">
            <a:shade val="90000"/>
            <a:hueOff val="0"/>
            <a:satOff val="0"/>
            <a:lumOff val="2757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2215475">
        <a:off x="4330619" y="3540155"/>
        <a:ext cx="801412" cy="494194"/>
      </dsp:txXfrm>
    </dsp:sp>
    <dsp:sp modelId="{F0DD3C05-E0B7-4BFF-AD08-8E6ECEAE342B}">
      <dsp:nvSpPr>
        <dsp:cNvPr id="0" name=""/>
        <dsp:cNvSpPr/>
      </dsp:nvSpPr>
      <dsp:spPr>
        <a:xfrm>
          <a:off x="5289422" y="4021518"/>
          <a:ext cx="837971" cy="1000009"/>
        </a:xfrm>
        <a:prstGeom prst="ellipse">
          <a:avLst/>
        </a:prstGeom>
        <a:solidFill>
          <a:schemeClr val="accent4">
            <a:alpha val="90000"/>
            <a:hueOff val="0"/>
            <a:satOff val="0"/>
            <a:lumOff val="0"/>
            <a:alphaOff val="-1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dirty="0"/>
            <a:t>first year experience</a:t>
          </a:r>
        </a:p>
      </dsp:txBody>
      <dsp:txXfrm>
        <a:off x="5289422" y="4021518"/>
        <a:ext cx="837971" cy="1000009"/>
      </dsp:txXfrm>
    </dsp:sp>
    <dsp:sp modelId="{120A4C70-F474-4B9E-92EA-7AFBF8F1EE98}">
      <dsp:nvSpPr>
        <dsp:cNvPr id="0" name=""/>
        <dsp:cNvSpPr/>
      </dsp:nvSpPr>
      <dsp:spPr>
        <a:xfrm rot="3520747">
          <a:off x="3891999" y="3810457"/>
          <a:ext cx="827441" cy="494194"/>
        </a:xfrm>
        <a:prstGeom prst="rightArrow">
          <a:avLst>
            <a:gd name="adj1" fmla="val 60000"/>
            <a:gd name="adj2" fmla="val 50000"/>
          </a:avLst>
        </a:prstGeom>
        <a:solidFill>
          <a:schemeClr val="accent4">
            <a:shade val="90000"/>
            <a:hueOff val="0"/>
            <a:satOff val="0"/>
            <a:lumOff val="3217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3520747">
        <a:off x="3891999" y="3810457"/>
        <a:ext cx="827441" cy="494194"/>
      </dsp:txXfrm>
    </dsp:sp>
    <dsp:sp modelId="{DF8E7E8D-9B81-4ADA-9247-7275D956A2F1}">
      <dsp:nvSpPr>
        <dsp:cNvPr id="0" name=""/>
        <dsp:cNvSpPr/>
      </dsp:nvSpPr>
      <dsp:spPr>
        <a:xfrm>
          <a:off x="4550882" y="4648985"/>
          <a:ext cx="837971" cy="1000009"/>
        </a:xfrm>
        <a:prstGeom prst="ellipse">
          <a:avLst/>
        </a:prstGeom>
        <a:solidFill>
          <a:schemeClr val="accent4">
            <a:alpha val="90000"/>
            <a:hueOff val="0"/>
            <a:satOff val="0"/>
            <a:lumOff val="0"/>
            <a:alphaOff val="-175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dirty="0"/>
            <a:t>age</a:t>
          </a:r>
        </a:p>
      </dsp:txBody>
      <dsp:txXfrm>
        <a:off x="4550882" y="4648985"/>
        <a:ext cx="837971" cy="1000009"/>
      </dsp:txXfrm>
    </dsp:sp>
    <dsp:sp modelId="{2827AB96-9C48-4F92-A8BF-20D23BC21615}">
      <dsp:nvSpPr>
        <dsp:cNvPr id="0" name=""/>
        <dsp:cNvSpPr/>
      </dsp:nvSpPr>
      <dsp:spPr>
        <a:xfrm rot="4800971">
          <a:off x="3436978" y="3945980"/>
          <a:ext cx="844660" cy="494194"/>
        </a:xfrm>
        <a:prstGeom prst="rightArrow">
          <a:avLst>
            <a:gd name="adj1" fmla="val 60000"/>
            <a:gd name="adj2" fmla="val 50000"/>
          </a:avLst>
        </a:prstGeom>
        <a:solidFill>
          <a:schemeClr val="accent4">
            <a:shade val="90000"/>
            <a:hueOff val="0"/>
            <a:satOff val="0"/>
            <a:lumOff val="3676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4800971">
        <a:off x="3436978" y="3945980"/>
        <a:ext cx="844660" cy="494194"/>
      </dsp:txXfrm>
    </dsp:sp>
    <dsp:sp modelId="{75418288-5E6C-4079-8F2E-ED2524FAB91C}">
      <dsp:nvSpPr>
        <dsp:cNvPr id="0" name=""/>
        <dsp:cNvSpPr/>
      </dsp:nvSpPr>
      <dsp:spPr>
        <a:xfrm>
          <a:off x="3668756" y="4990722"/>
          <a:ext cx="837971" cy="1000009"/>
        </a:xfrm>
        <a:prstGeom prst="ellipse">
          <a:avLst/>
        </a:prstGeom>
        <a:solidFill>
          <a:schemeClr val="accent4">
            <a:alpha val="90000"/>
            <a:hueOff val="0"/>
            <a:satOff val="0"/>
            <a:lumOff val="0"/>
            <a:alphaOff val="-2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dirty="0"/>
            <a:t>gender</a:t>
          </a:r>
        </a:p>
      </dsp:txBody>
      <dsp:txXfrm>
        <a:off x="3668756" y="4990722"/>
        <a:ext cx="837971" cy="1000009"/>
      </dsp:txXfrm>
    </dsp:sp>
    <dsp:sp modelId="{473D6618-E1E8-44C6-AB3D-7A4E3BE9F5AF}">
      <dsp:nvSpPr>
        <dsp:cNvPr id="0" name=""/>
        <dsp:cNvSpPr/>
      </dsp:nvSpPr>
      <dsp:spPr>
        <a:xfrm rot="6076215">
          <a:off x="2975059" y="3947080"/>
          <a:ext cx="850100" cy="494194"/>
        </a:xfrm>
        <a:prstGeom prst="rightArrow">
          <a:avLst>
            <a:gd name="adj1" fmla="val 60000"/>
            <a:gd name="adj2" fmla="val 50000"/>
          </a:avLst>
        </a:prstGeom>
        <a:solidFill>
          <a:schemeClr val="accent4">
            <a:shade val="90000"/>
            <a:hueOff val="0"/>
            <a:satOff val="0"/>
            <a:lumOff val="4136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6076215">
        <a:off x="2975059" y="3947080"/>
        <a:ext cx="850100" cy="494194"/>
      </dsp:txXfrm>
    </dsp:sp>
    <dsp:sp modelId="{0D30B379-DFC1-4468-9D46-39C2877DA802}">
      <dsp:nvSpPr>
        <dsp:cNvPr id="0" name=""/>
        <dsp:cNvSpPr/>
      </dsp:nvSpPr>
      <dsp:spPr>
        <a:xfrm>
          <a:off x="2722747" y="4990722"/>
          <a:ext cx="837971" cy="1000009"/>
        </a:xfrm>
        <a:prstGeom prst="ellipse">
          <a:avLst/>
        </a:prstGeom>
        <a:solidFill>
          <a:schemeClr val="accent4">
            <a:alpha val="90000"/>
            <a:hueOff val="0"/>
            <a:satOff val="0"/>
            <a:lumOff val="0"/>
            <a:alphaOff val="-225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dirty="0"/>
            <a:t>language skills and communication skills</a:t>
          </a:r>
        </a:p>
      </dsp:txBody>
      <dsp:txXfrm>
        <a:off x="2722747" y="4990722"/>
        <a:ext cx="837971" cy="1000009"/>
      </dsp:txXfrm>
    </dsp:sp>
    <dsp:sp modelId="{A8B17A17-4D95-451A-9A42-070EA3B5BC88}">
      <dsp:nvSpPr>
        <dsp:cNvPr id="0" name=""/>
        <dsp:cNvSpPr/>
      </dsp:nvSpPr>
      <dsp:spPr>
        <a:xfrm rot="7345909">
          <a:off x="2530552" y="3812453"/>
          <a:ext cx="842562" cy="494194"/>
        </a:xfrm>
        <a:prstGeom prst="rightArrow">
          <a:avLst>
            <a:gd name="adj1" fmla="val 60000"/>
            <a:gd name="adj2" fmla="val 50000"/>
          </a:avLst>
        </a:prstGeom>
        <a:solidFill>
          <a:schemeClr val="accent4">
            <a:shade val="90000"/>
            <a:hueOff val="0"/>
            <a:satOff val="0"/>
            <a:lumOff val="4596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7345909">
        <a:off x="2530552" y="3812453"/>
        <a:ext cx="842562" cy="494194"/>
      </dsp:txXfrm>
    </dsp:sp>
    <dsp:sp modelId="{860930D2-1254-4410-B231-1E7C246D0CCF}">
      <dsp:nvSpPr>
        <dsp:cNvPr id="0" name=""/>
        <dsp:cNvSpPr/>
      </dsp:nvSpPr>
      <dsp:spPr>
        <a:xfrm>
          <a:off x="1840620" y="4648985"/>
          <a:ext cx="837971" cy="1000009"/>
        </a:xfrm>
        <a:prstGeom prst="ellipse">
          <a:avLst/>
        </a:prstGeom>
        <a:solidFill>
          <a:schemeClr val="accent4">
            <a:alpha val="90000"/>
            <a:hueOff val="0"/>
            <a:satOff val="0"/>
            <a:lumOff val="0"/>
            <a:alphaOff val="-2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dirty="0" err="1"/>
            <a:t>diabilities</a:t>
          </a:r>
          <a:endParaRPr lang="en-GB" sz="800" kern="1200" dirty="0"/>
        </a:p>
      </dsp:txBody>
      <dsp:txXfrm>
        <a:off x="1840620" y="4648985"/>
        <a:ext cx="837971" cy="1000009"/>
      </dsp:txXfrm>
    </dsp:sp>
    <dsp:sp modelId="{10B0FF6E-C08D-4B90-8EF9-546BA97FF1F0}">
      <dsp:nvSpPr>
        <dsp:cNvPr id="0" name=""/>
        <dsp:cNvSpPr/>
      </dsp:nvSpPr>
      <dsp:spPr>
        <a:xfrm rot="8530398">
          <a:off x="2134658" y="3571427"/>
          <a:ext cx="833439" cy="494194"/>
        </a:xfrm>
        <a:prstGeom prst="rightArrow">
          <a:avLst>
            <a:gd name="adj1" fmla="val 60000"/>
            <a:gd name="adj2" fmla="val 50000"/>
          </a:avLst>
        </a:prstGeom>
        <a:solidFill>
          <a:schemeClr val="accent4">
            <a:shade val="90000"/>
            <a:hueOff val="0"/>
            <a:satOff val="0"/>
            <a:lumOff val="505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8530398">
        <a:off x="2134658" y="3571427"/>
        <a:ext cx="833439" cy="494194"/>
      </dsp:txXfrm>
    </dsp:sp>
    <dsp:sp modelId="{28E5DC50-CA62-4E57-9B2C-97E8D68BCD72}">
      <dsp:nvSpPr>
        <dsp:cNvPr id="0" name=""/>
        <dsp:cNvSpPr/>
      </dsp:nvSpPr>
      <dsp:spPr>
        <a:xfrm>
          <a:off x="1141519" y="4087860"/>
          <a:ext cx="837971" cy="1000009"/>
        </a:xfrm>
        <a:prstGeom prst="ellipse">
          <a:avLst/>
        </a:prstGeom>
        <a:solidFill>
          <a:schemeClr val="accent4">
            <a:alpha val="90000"/>
            <a:hueOff val="0"/>
            <a:satOff val="0"/>
            <a:lumOff val="0"/>
            <a:alphaOff val="-275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a:t>curriculum design</a:t>
          </a:r>
        </a:p>
      </dsp:txBody>
      <dsp:txXfrm>
        <a:off x="1141519" y="4087860"/>
        <a:ext cx="837971" cy="1000009"/>
      </dsp:txXfrm>
    </dsp:sp>
    <dsp:sp modelId="{ACA7E551-E85B-4F85-905A-B4A43C975F1A}">
      <dsp:nvSpPr>
        <dsp:cNvPr id="0" name=""/>
        <dsp:cNvSpPr/>
      </dsp:nvSpPr>
      <dsp:spPr>
        <a:xfrm rot="9815397">
          <a:off x="1830445" y="3143880"/>
          <a:ext cx="769386" cy="494194"/>
        </a:xfrm>
        <a:prstGeom prst="rightArrow">
          <a:avLst>
            <a:gd name="adj1" fmla="val 60000"/>
            <a:gd name="adj2" fmla="val 50000"/>
          </a:avLst>
        </a:prstGeom>
        <a:solidFill>
          <a:schemeClr val="accent4">
            <a:shade val="90000"/>
            <a:hueOff val="0"/>
            <a:satOff val="0"/>
            <a:lumOff val="5515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9815397">
        <a:off x="1830445" y="3143880"/>
        <a:ext cx="769386" cy="494194"/>
      </dsp:txXfrm>
    </dsp:sp>
    <dsp:sp modelId="{1EA936CB-1EE2-44FD-A546-C3D7CE24ACD7}">
      <dsp:nvSpPr>
        <dsp:cNvPr id="0" name=""/>
        <dsp:cNvSpPr/>
      </dsp:nvSpPr>
      <dsp:spPr>
        <a:xfrm>
          <a:off x="672214" y="3221980"/>
          <a:ext cx="837971" cy="1000009"/>
        </a:xfrm>
        <a:prstGeom prst="ellipse">
          <a:avLst/>
        </a:prstGeom>
        <a:solidFill>
          <a:schemeClr val="accent4">
            <a:alpha val="90000"/>
            <a:hueOff val="0"/>
            <a:satOff val="0"/>
            <a:lumOff val="0"/>
            <a:alphaOff val="-3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a:t>physical environment</a:t>
          </a:r>
        </a:p>
      </dsp:txBody>
      <dsp:txXfrm>
        <a:off x="672214" y="3221980"/>
        <a:ext cx="837971" cy="1000009"/>
      </dsp:txXfrm>
    </dsp:sp>
    <dsp:sp modelId="{B09DF281-071D-4AC2-9423-B84014242DBE}">
      <dsp:nvSpPr>
        <dsp:cNvPr id="0" name=""/>
        <dsp:cNvSpPr/>
      </dsp:nvSpPr>
      <dsp:spPr>
        <a:xfrm rot="11122231">
          <a:off x="1771395" y="2581235"/>
          <a:ext cx="727953" cy="494194"/>
        </a:xfrm>
        <a:prstGeom prst="rightArrow">
          <a:avLst>
            <a:gd name="adj1" fmla="val 60000"/>
            <a:gd name="adj2" fmla="val 50000"/>
          </a:avLst>
        </a:prstGeom>
        <a:solidFill>
          <a:schemeClr val="accent4">
            <a:shade val="90000"/>
            <a:hueOff val="0"/>
            <a:satOff val="0"/>
            <a:lumOff val="5974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11122231">
        <a:off x="1771395" y="2581235"/>
        <a:ext cx="727953" cy="494194"/>
      </dsp:txXfrm>
    </dsp:sp>
    <dsp:sp modelId="{B0BF1036-6555-44BD-82A4-5910E92131B8}">
      <dsp:nvSpPr>
        <dsp:cNvPr id="0" name=""/>
        <dsp:cNvSpPr/>
      </dsp:nvSpPr>
      <dsp:spPr>
        <a:xfrm>
          <a:off x="594449" y="2222856"/>
          <a:ext cx="837971" cy="1000009"/>
        </a:xfrm>
        <a:prstGeom prst="ellipse">
          <a:avLst/>
        </a:prstGeom>
        <a:solidFill>
          <a:schemeClr val="accent4">
            <a:alpha val="90000"/>
            <a:hueOff val="0"/>
            <a:satOff val="0"/>
            <a:lumOff val="0"/>
            <a:alphaOff val="-325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a:t>pre entry qualifications</a:t>
          </a:r>
        </a:p>
      </dsp:txBody>
      <dsp:txXfrm>
        <a:off x="594449" y="2222856"/>
        <a:ext cx="837971" cy="1000009"/>
      </dsp:txXfrm>
    </dsp:sp>
    <dsp:sp modelId="{77141FF4-ED10-4377-BDA1-E35194F075DE}">
      <dsp:nvSpPr>
        <dsp:cNvPr id="0" name=""/>
        <dsp:cNvSpPr/>
      </dsp:nvSpPr>
      <dsp:spPr>
        <a:xfrm rot="12422582">
          <a:off x="1976045" y="2074260"/>
          <a:ext cx="794003" cy="494194"/>
        </a:xfrm>
        <a:prstGeom prst="rightArrow">
          <a:avLst>
            <a:gd name="adj1" fmla="val 60000"/>
            <a:gd name="adj2" fmla="val 50000"/>
          </a:avLst>
        </a:prstGeom>
        <a:solidFill>
          <a:schemeClr val="accent4">
            <a:shade val="90000"/>
            <a:hueOff val="0"/>
            <a:satOff val="0"/>
            <a:lumOff val="6434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12422582">
        <a:off x="1976045" y="2074260"/>
        <a:ext cx="794003" cy="494194"/>
      </dsp:txXfrm>
    </dsp:sp>
    <dsp:sp modelId="{5A40408C-2F70-486C-B749-0E426781B69B}">
      <dsp:nvSpPr>
        <dsp:cNvPr id="0" name=""/>
        <dsp:cNvSpPr/>
      </dsp:nvSpPr>
      <dsp:spPr>
        <a:xfrm>
          <a:off x="881662" y="1273923"/>
          <a:ext cx="837971" cy="1000009"/>
        </a:xfrm>
        <a:prstGeom prst="ellipse">
          <a:avLst/>
        </a:prstGeom>
        <a:solidFill>
          <a:schemeClr val="accent4">
            <a:alpha val="90000"/>
            <a:hueOff val="0"/>
            <a:satOff val="0"/>
            <a:lumOff val="0"/>
            <a:alphaOff val="-3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a:t>peer effects</a:t>
          </a:r>
        </a:p>
      </dsp:txBody>
      <dsp:txXfrm>
        <a:off x="881662" y="1273923"/>
        <a:ext cx="837971" cy="1000009"/>
      </dsp:txXfrm>
    </dsp:sp>
    <dsp:sp modelId="{BC4EB155-750B-4AC8-886B-A4310C810DB8}">
      <dsp:nvSpPr>
        <dsp:cNvPr id="0" name=""/>
        <dsp:cNvSpPr/>
      </dsp:nvSpPr>
      <dsp:spPr>
        <a:xfrm rot="13638922">
          <a:off x="2323512" y="1744999"/>
          <a:ext cx="836947" cy="494194"/>
        </a:xfrm>
        <a:prstGeom prst="rightArrow">
          <a:avLst>
            <a:gd name="adj1" fmla="val 60000"/>
            <a:gd name="adj2" fmla="val 50000"/>
          </a:avLst>
        </a:prstGeom>
        <a:solidFill>
          <a:schemeClr val="accent4">
            <a:shade val="90000"/>
            <a:hueOff val="0"/>
            <a:satOff val="0"/>
            <a:lumOff val="6894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13638922">
        <a:off x="2323512" y="1744999"/>
        <a:ext cx="836947" cy="494194"/>
      </dsp:txXfrm>
    </dsp:sp>
    <dsp:sp modelId="{7D5A91A5-2B8E-4EC0-873E-797F0FAAEBC0}">
      <dsp:nvSpPr>
        <dsp:cNvPr id="0" name=""/>
        <dsp:cNvSpPr/>
      </dsp:nvSpPr>
      <dsp:spPr>
        <a:xfrm>
          <a:off x="1461537" y="558031"/>
          <a:ext cx="837971" cy="1000009"/>
        </a:xfrm>
        <a:prstGeom prst="ellipse">
          <a:avLst/>
        </a:prstGeom>
        <a:solidFill>
          <a:schemeClr val="accent4">
            <a:alpha val="90000"/>
            <a:hueOff val="0"/>
            <a:satOff val="0"/>
            <a:lumOff val="0"/>
            <a:alphaOff val="-375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a:t>class size</a:t>
          </a:r>
        </a:p>
      </dsp:txBody>
      <dsp:txXfrm>
        <a:off x="1461537" y="558031"/>
        <a:ext cx="837971" cy="1000009"/>
      </dsp:txXfrm>
    </dsp:sp>
    <dsp:sp modelId="{4743EADA-0A6E-43A1-950B-250364D06D13}">
      <dsp:nvSpPr>
        <dsp:cNvPr id="0" name=""/>
        <dsp:cNvSpPr/>
      </dsp:nvSpPr>
      <dsp:spPr>
        <a:xfrm rot="14897893">
          <a:off x="2743798" y="1539701"/>
          <a:ext cx="858548" cy="494194"/>
        </a:xfrm>
        <a:prstGeom prst="rightArrow">
          <a:avLst>
            <a:gd name="adj1" fmla="val 60000"/>
            <a:gd name="adj2" fmla="val 50000"/>
          </a:avLst>
        </a:prstGeom>
        <a:solidFill>
          <a:schemeClr val="accent4">
            <a:shade val="90000"/>
            <a:hueOff val="0"/>
            <a:satOff val="0"/>
            <a:lumOff val="7353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rot="14897893">
        <a:off x="2743798" y="1539701"/>
        <a:ext cx="858548" cy="494194"/>
      </dsp:txXfrm>
    </dsp:sp>
    <dsp:sp modelId="{B5B68776-F770-4AF9-8526-3B75C83FB77B}">
      <dsp:nvSpPr>
        <dsp:cNvPr id="0" name=""/>
        <dsp:cNvSpPr/>
      </dsp:nvSpPr>
      <dsp:spPr>
        <a:xfrm>
          <a:off x="2265850" y="60021"/>
          <a:ext cx="837971" cy="1000009"/>
        </a:xfrm>
        <a:prstGeom prst="ellipse">
          <a:avLst/>
        </a:prstGeom>
        <a:solidFill>
          <a:schemeClr val="accent4">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kern="1200"/>
            <a:t>motivation</a:t>
          </a:r>
        </a:p>
      </dsp:txBody>
      <dsp:txXfrm>
        <a:off x="2265850" y="60021"/>
        <a:ext cx="837971" cy="1000009"/>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A83ED8-7DA2-47DA-B039-C2C351C3DD06}">
      <dsp:nvSpPr>
        <dsp:cNvPr id="0" name=""/>
        <dsp:cNvSpPr/>
      </dsp:nvSpPr>
      <dsp:spPr>
        <a:xfrm>
          <a:off x="1674186" y="0"/>
          <a:ext cx="1116123" cy="684076"/>
        </a:xfrm>
        <a:prstGeom prst="trapezoid">
          <a:avLst>
            <a:gd name="adj" fmla="val 81579"/>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altLang="en-US" sz="800" b="1" kern="1200" dirty="0" smtClean="0"/>
            <a:t>1984-98</a:t>
          </a:r>
          <a:endParaRPr lang="zh-CN" altLang="en-US" sz="800" b="1" kern="1200" dirty="0"/>
        </a:p>
      </dsp:txBody>
      <dsp:txXfrm>
        <a:off x="1674186" y="0"/>
        <a:ext cx="1116123" cy="684076"/>
      </dsp:txXfrm>
    </dsp:sp>
    <dsp:sp modelId="{5076FD37-6BFF-42E3-8793-526F9AEDF37A}">
      <dsp:nvSpPr>
        <dsp:cNvPr id="0" name=""/>
        <dsp:cNvSpPr/>
      </dsp:nvSpPr>
      <dsp:spPr>
        <a:xfrm>
          <a:off x="1080117" y="720078"/>
          <a:ext cx="2232247" cy="684076"/>
        </a:xfrm>
        <a:prstGeom prst="trapezoid">
          <a:avLst>
            <a:gd name="adj" fmla="val 81579"/>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altLang="en-US" sz="800" b="1" kern="1200" dirty="0" smtClean="0"/>
            <a:t>Naylor and smith (2005)</a:t>
          </a:r>
          <a:endParaRPr lang="zh-CN" altLang="en-US" sz="800" b="1" kern="1200" dirty="0"/>
        </a:p>
      </dsp:txBody>
      <dsp:txXfrm>
        <a:off x="1470761" y="720078"/>
        <a:ext cx="1450961" cy="684076"/>
      </dsp:txXfrm>
    </dsp:sp>
    <dsp:sp modelId="{8ABAA0B8-4EBF-4F75-A3B5-9F740CFE8C55}">
      <dsp:nvSpPr>
        <dsp:cNvPr id="0" name=""/>
        <dsp:cNvSpPr/>
      </dsp:nvSpPr>
      <dsp:spPr>
        <a:xfrm>
          <a:off x="558062" y="1368152"/>
          <a:ext cx="3348371" cy="684076"/>
        </a:xfrm>
        <a:prstGeom prst="trapezoid">
          <a:avLst>
            <a:gd name="adj" fmla="val 81579"/>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altLang="en-US" sz="800" b="1" kern="1200" dirty="0" smtClean="0"/>
            <a:t>Economics students studying in the UK (USR and HESA)</a:t>
          </a:r>
          <a:endParaRPr lang="zh-CN" altLang="en-US" sz="800" b="1" kern="1200" dirty="0"/>
        </a:p>
      </dsp:txBody>
      <dsp:txXfrm>
        <a:off x="1144027" y="1368152"/>
        <a:ext cx="2176441" cy="684076"/>
      </dsp:txXfrm>
    </dsp:sp>
    <dsp:sp modelId="{38FF4745-19F8-47E5-B7B7-554C15F1115C}">
      <dsp:nvSpPr>
        <dsp:cNvPr id="0" name=""/>
        <dsp:cNvSpPr/>
      </dsp:nvSpPr>
      <dsp:spPr>
        <a:xfrm>
          <a:off x="0" y="2052228"/>
          <a:ext cx="4464495" cy="684076"/>
        </a:xfrm>
        <a:prstGeom prst="trapezoid">
          <a:avLst>
            <a:gd name="adj" fmla="val 81579"/>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altLang="en-US" sz="800" b="1" kern="1200" dirty="0" smtClean="0"/>
            <a:t>Gender bias in favour of women getting a 'good degree'; + Previous maths study; + Prior qualifications; + Parental occupation and education; -Independent schooling; - Black/white ethnic origin</a:t>
          </a:r>
          <a:endParaRPr lang="zh-CN" altLang="en-US" sz="800" b="1" kern="1200" dirty="0"/>
        </a:p>
      </dsp:txBody>
      <dsp:txXfrm>
        <a:off x="781286" y="2052228"/>
        <a:ext cx="2901922" cy="68407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74172D-49B1-4308-A288-CF17333D35C2}">
      <dsp:nvSpPr>
        <dsp:cNvPr id="0" name=""/>
        <dsp:cNvSpPr/>
      </dsp:nvSpPr>
      <dsp:spPr>
        <a:xfrm>
          <a:off x="3564396" y="1398882"/>
          <a:ext cx="2054410" cy="588800"/>
        </a:xfrm>
        <a:custGeom>
          <a:avLst/>
          <a:gdLst/>
          <a:ahLst/>
          <a:cxnLst/>
          <a:rect l="0" t="0" r="0" b="0"/>
          <a:pathLst>
            <a:path>
              <a:moveTo>
                <a:pt x="0" y="0"/>
              </a:moveTo>
              <a:lnTo>
                <a:pt x="0" y="295494"/>
              </a:lnTo>
              <a:lnTo>
                <a:pt x="2054410" y="295494"/>
              </a:lnTo>
              <a:lnTo>
                <a:pt x="2054410" y="58880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FCF0B88-4C78-49B1-B851-C297E9169783}">
      <dsp:nvSpPr>
        <dsp:cNvPr id="0" name=""/>
        <dsp:cNvSpPr/>
      </dsp:nvSpPr>
      <dsp:spPr>
        <a:xfrm>
          <a:off x="1874397" y="1398882"/>
          <a:ext cx="1689998" cy="586611"/>
        </a:xfrm>
        <a:custGeom>
          <a:avLst/>
          <a:gdLst/>
          <a:ahLst/>
          <a:cxnLst/>
          <a:rect l="0" t="0" r="0" b="0"/>
          <a:pathLst>
            <a:path>
              <a:moveTo>
                <a:pt x="1689998" y="0"/>
              </a:moveTo>
              <a:lnTo>
                <a:pt x="1689998" y="293305"/>
              </a:lnTo>
              <a:lnTo>
                <a:pt x="0" y="293305"/>
              </a:lnTo>
              <a:lnTo>
                <a:pt x="0" y="586611"/>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E0E058F-40D7-4FE3-B580-01BFF0BD5FE9}">
      <dsp:nvSpPr>
        <dsp:cNvPr id="0" name=""/>
        <dsp:cNvSpPr/>
      </dsp:nvSpPr>
      <dsp:spPr>
        <a:xfrm>
          <a:off x="2167702" y="2189"/>
          <a:ext cx="2793386" cy="13966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altLang="zh-CN" sz="2000" b="1" kern="1200" dirty="0" smtClean="0">
              <a:solidFill>
                <a:srgbClr val="A50021"/>
              </a:solidFill>
            </a:rPr>
            <a:t>Difference of average stage 3-2 results</a:t>
          </a:r>
          <a:endParaRPr lang="zh-CN" altLang="en-US" sz="2000" b="1" kern="1200" dirty="0">
            <a:solidFill>
              <a:srgbClr val="A50021"/>
            </a:solidFill>
          </a:endParaRPr>
        </a:p>
      </dsp:txBody>
      <dsp:txXfrm>
        <a:off x="2167702" y="2189"/>
        <a:ext cx="2793386" cy="1396693"/>
      </dsp:txXfrm>
    </dsp:sp>
    <dsp:sp modelId="{22F8AC47-2863-462C-B6C8-A6E6DB4E1E71}">
      <dsp:nvSpPr>
        <dsp:cNvPr id="0" name=""/>
        <dsp:cNvSpPr/>
      </dsp:nvSpPr>
      <dsp:spPr>
        <a:xfrm>
          <a:off x="72006" y="1985493"/>
          <a:ext cx="3604781" cy="13966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altLang="zh-CN" sz="2000" b="1" kern="1200" dirty="0" smtClean="0">
              <a:solidFill>
                <a:srgbClr val="A50021"/>
              </a:solidFill>
            </a:rPr>
            <a:t>Over-performing:    </a:t>
          </a:r>
        </a:p>
        <a:p>
          <a:pPr lvl="0" algn="ctr" defTabSz="889000">
            <a:lnSpc>
              <a:spcPct val="90000"/>
            </a:lnSpc>
            <a:spcBef>
              <a:spcPct val="0"/>
            </a:spcBef>
            <a:spcAft>
              <a:spcPct val="35000"/>
            </a:spcAft>
          </a:pPr>
          <a:r>
            <a:rPr lang="en-GB" altLang="zh-CN" sz="2000" kern="1200" dirty="0" smtClean="0"/>
            <a:t>cohort 4 </a:t>
          </a:r>
          <a:r>
            <a:rPr lang="en-GB" altLang="zh-CN" sz="2000" kern="1200" dirty="0" err="1" smtClean="0"/>
            <a:t>vs.cohort</a:t>
          </a:r>
          <a:r>
            <a:rPr lang="en-GB" altLang="zh-CN" sz="2000" kern="1200" dirty="0" smtClean="0"/>
            <a:t> 1 (**catching-up**)  </a:t>
          </a:r>
        </a:p>
      </dsp:txBody>
      <dsp:txXfrm>
        <a:off x="72006" y="1985493"/>
        <a:ext cx="3604781" cy="1396693"/>
      </dsp:txXfrm>
    </dsp:sp>
    <dsp:sp modelId="{293EA1F5-FD99-4EAB-ABD4-5F4FA87DF211}">
      <dsp:nvSpPr>
        <dsp:cNvPr id="0" name=""/>
        <dsp:cNvSpPr/>
      </dsp:nvSpPr>
      <dsp:spPr>
        <a:xfrm>
          <a:off x="4222112" y="1987682"/>
          <a:ext cx="2793386" cy="1396693"/>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altLang="zh-CN" sz="2000" b="1" kern="1200" dirty="0" smtClean="0">
              <a:solidFill>
                <a:srgbClr val="A50021"/>
              </a:solidFill>
            </a:rPr>
            <a:t>Falling behind</a:t>
          </a:r>
          <a:r>
            <a:rPr lang="en-GB" altLang="zh-CN" sz="2000" kern="1200" dirty="0" smtClean="0">
              <a:solidFill>
                <a:srgbClr val="A50021"/>
              </a:solidFill>
            </a:rPr>
            <a:t>: </a:t>
          </a:r>
        </a:p>
        <a:p>
          <a:pPr lvl="0" algn="ctr" defTabSz="889000">
            <a:lnSpc>
              <a:spcPct val="90000"/>
            </a:lnSpc>
            <a:spcBef>
              <a:spcPct val="0"/>
            </a:spcBef>
            <a:spcAft>
              <a:spcPct val="35000"/>
            </a:spcAft>
          </a:pPr>
          <a:r>
            <a:rPr lang="en-GB" altLang="zh-CN" sz="2000" kern="1200" dirty="0" smtClean="0"/>
            <a:t>China vs. UK</a:t>
          </a:r>
        </a:p>
      </dsp:txBody>
      <dsp:txXfrm>
        <a:off x="4222112" y="1987682"/>
        <a:ext cx="2793386" cy="139669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74172D-49B1-4308-A288-CF17333D35C2}">
      <dsp:nvSpPr>
        <dsp:cNvPr id="0" name=""/>
        <dsp:cNvSpPr/>
      </dsp:nvSpPr>
      <dsp:spPr>
        <a:xfrm>
          <a:off x="4176464" y="1450444"/>
          <a:ext cx="2722614" cy="609186"/>
        </a:xfrm>
        <a:custGeom>
          <a:avLst/>
          <a:gdLst/>
          <a:ahLst/>
          <a:cxnLst/>
          <a:rect l="0" t="0" r="0" b="0"/>
          <a:pathLst>
            <a:path>
              <a:moveTo>
                <a:pt x="0" y="0"/>
              </a:moveTo>
              <a:lnTo>
                <a:pt x="0" y="304593"/>
              </a:lnTo>
              <a:lnTo>
                <a:pt x="2722614" y="304593"/>
              </a:lnTo>
              <a:lnTo>
                <a:pt x="2722614" y="609186"/>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FCF0B88-4C78-49B1-B851-C297E9169783}">
      <dsp:nvSpPr>
        <dsp:cNvPr id="0" name=""/>
        <dsp:cNvSpPr/>
      </dsp:nvSpPr>
      <dsp:spPr>
        <a:xfrm>
          <a:off x="2421426" y="1450444"/>
          <a:ext cx="1755037" cy="609186"/>
        </a:xfrm>
        <a:custGeom>
          <a:avLst/>
          <a:gdLst/>
          <a:ahLst/>
          <a:cxnLst/>
          <a:rect l="0" t="0" r="0" b="0"/>
          <a:pathLst>
            <a:path>
              <a:moveTo>
                <a:pt x="1755037" y="0"/>
              </a:moveTo>
              <a:lnTo>
                <a:pt x="1755037" y="304593"/>
              </a:lnTo>
              <a:lnTo>
                <a:pt x="0" y="304593"/>
              </a:lnTo>
              <a:lnTo>
                <a:pt x="0" y="609186"/>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E0E058F-40D7-4FE3-B580-01BFF0BD5FE9}">
      <dsp:nvSpPr>
        <dsp:cNvPr id="0" name=""/>
        <dsp:cNvSpPr/>
      </dsp:nvSpPr>
      <dsp:spPr>
        <a:xfrm>
          <a:off x="2726019" y="0"/>
          <a:ext cx="2900888" cy="145044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altLang="zh-CN" sz="1800" b="1" kern="1200" dirty="0" smtClean="0">
              <a:solidFill>
                <a:srgbClr val="A50021"/>
              </a:solidFill>
            </a:rPr>
            <a:t>Difference of </a:t>
          </a:r>
          <a:r>
            <a:rPr lang="en-GB" altLang="zh-CN" sz="1800" b="1" kern="1200" smtClean="0">
              <a:solidFill>
                <a:srgbClr val="A50021"/>
              </a:solidFill>
            </a:rPr>
            <a:t>average stage </a:t>
          </a:r>
          <a:r>
            <a:rPr lang="en-GB" altLang="zh-CN" sz="1800" b="1" kern="1200" dirty="0" smtClean="0">
              <a:solidFill>
                <a:srgbClr val="A50021"/>
              </a:solidFill>
            </a:rPr>
            <a:t>2-1 results</a:t>
          </a:r>
          <a:endParaRPr lang="zh-CN" altLang="en-US" sz="1800" b="1" kern="1200" dirty="0">
            <a:solidFill>
              <a:srgbClr val="A50021"/>
            </a:solidFill>
          </a:endParaRPr>
        </a:p>
      </dsp:txBody>
      <dsp:txXfrm>
        <a:off x="2726019" y="0"/>
        <a:ext cx="2900888" cy="1450444"/>
      </dsp:txXfrm>
    </dsp:sp>
    <dsp:sp modelId="{22F8AC47-2863-462C-B6C8-A6E6DB4E1E71}">
      <dsp:nvSpPr>
        <dsp:cNvPr id="0" name=""/>
        <dsp:cNvSpPr/>
      </dsp:nvSpPr>
      <dsp:spPr>
        <a:xfrm>
          <a:off x="3405" y="2059631"/>
          <a:ext cx="4836042" cy="1756792"/>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altLang="zh-CN" sz="1800" b="1" kern="1200" dirty="0" smtClean="0">
              <a:solidFill>
                <a:srgbClr val="A50021"/>
              </a:solidFill>
            </a:rPr>
            <a:t>Over-performing:    </a:t>
          </a:r>
        </a:p>
        <a:p>
          <a:pPr lvl="0" algn="ctr" defTabSz="800100">
            <a:lnSpc>
              <a:spcPct val="90000"/>
            </a:lnSpc>
            <a:spcBef>
              <a:spcPct val="0"/>
            </a:spcBef>
            <a:spcAft>
              <a:spcPct val="35000"/>
            </a:spcAft>
          </a:pPr>
          <a:r>
            <a:rPr lang="en-GB" altLang="zh-CN" sz="1800" kern="1200" dirty="0" smtClean="0"/>
            <a:t>cohort 3 &amp; 4 vs. cohort 1 (**catching-up**) </a:t>
          </a:r>
        </a:p>
        <a:p>
          <a:pPr lvl="0" algn="ctr" defTabSz="800100">
            <a:lnSpc>
              <a:spcPct val="90000"/>
            </a:lnSpc>
            <a:spcBef>
              <a:spcPct val="0"/>
            </a:spcBef>
            <a:spcAft>
              <a:spcPct val="35000"/>
            </a:spcAft>
          </a:pPr>
          <a:r>
            <a:rPr lang="en-GB" altLang="zh-CN" sz="1800" kern="1200" dirty="0" smtClean="0"/>
            <a:t>women vs. men                 </a:t>
          </a:r>
        </a:p>
        <a:p>
          <a:pPr lvl="0" algn="ctr" defTabSz="800100">
            <a:lnSpc>
              <a:spcPct val="90000"/>
            </a:lnSpc>
            <a:spcBef>
              <a:spcPct val="0"/>
            </a:spcBef>
            <a:spcAft>
              <a:spcPct val="35000"/>
            </a:spcAft>
          </a:pPr>
          <a:r>
            <a:rPr lang="en-GB" altLang="zh-CN" sz="1800" kern="1200" dirty="0" smtClean="0"/>
            <a:t>Lithuanian vs. UK</a:t>
          </a:r>
        </a:p>
        <a:p>
          <a:pPr lvl="0" algn="ctr" defTabSz="800100">
            <a:lnSpc>
              <a:spcPct val="90000"/>
            </a:lnSpc>
            <a:spcBef>
              <a:spcPct val="0"/>
            </a:spcBef>
            <a:spcAft>
              <a:spcPct val="35000"/>
            </a:spcAft>
          </a:pPr>
          <a:r>
            <a:rPr lang="en-GB" altLang="zh-CN" sz="1800" kern="1200" dirty="0" smtClean="0"/>
            <a:t>aged 20-22 vs.17-19            </a:t>
          </a:r>
        </a:p>
      </dsp:txBody>
      <dsp:txXfrm>
        <a:off x="3405" y="2059631"/>
        <a:ext cx="4836042" cy="1756792"/>
      </dsp:txXfrm>
    </dsp:sp>
    <dsp:sp modelId="{293EA1F5-FD99-4EAB-ABD4-5F4FA87DF211}">
      <dsp:nvSpPr>
        <dsp:cNvPr id="0" name=""/>
        <dsp:cNvSpPr/>
      </dsp:nvSpPr>
      <dsp:spPr>
        <a:xfrm>
          <a:off x="5448634" y="2059631"/>
          <a:ext cx="2900888" cy="1450444"/>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altLang="zh-CN" sz="1800" b="1" kern="1200" dirty="0" smtClean="0">
              <a:solidFill>
                <a:srgbClr val="A50021"/>
              </a:solidFill>
            </a:rPr>
            <a:t>Falling behind: </a:t>
          </a:r>
        </a:p>
        <a:p>
          <a:pPr lvl="0" algn="ctr" defTabSz="800100">
            <a:lnSpc>
              <a:spcPct val="90000"/>
            </a:lnSpc>
            <a:spcBef>
              <a:spcPct val="0"/>
            </a:spcBef>
            <a:spcAft>
              <a:spcPct val="35000"/>
            </a:spcAft>
          </a:pPr>
          <a:r>
            <a:rPr lang="en-GB" altLang="zh-CN" sz="1800" kern="1200" dirty="0" smtClean="0"/>
            <a:t>Nigeria vs. UK</a:t>
          </a:r>
        </a:p>
      </dsp:txBody>
      <dsp:txXfrm>
        <a:off x="5448634" y="2059631"/>
        <a:ext cx="2900888" cy="145044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931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931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931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9705972-AB5E-4CAF-80E0-6DB51D9A2B15}"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072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2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072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3072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52A3989-57F3-4A7D-B5B9-F253A330CD1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10</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11</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12</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13</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14</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15</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16</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17</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18</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19</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2</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20</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3</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4</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5</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6</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752A3989-57F3-4A7D-B5B9-F253A330CD1E}" type="slidenum">
              <a:rPr lang="en-GB" smtClean="0"/>
              <a:pPr>
                <a:defRPr/>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8</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361C9C35-5433-438C-B437-FB9E0EB2F7BB}" type="slidenum">
              <a:rPr lang="en-US" smtClean="0">
                <a:ea typeface="ＭＳ Ｐゴシック" pitchFamily="28" charset="-128"/>
              </a:rPr>
              <a:pPr/>
              <a:t>9</a:t>
            </a:fld>
            <a:endParaRPr lang="en-US" smtClean="0">
              <a:ea typeface="ＭＳ Ｐゴシック" pitchFamily="28" charset="-128"/>
            </a:endParaRPr>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295400"/>
            <a:ext cx="2076450" cy="48006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81000" y="1295400"/>
            <a:ext cx="6076950" cy="4800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81000" y="2286000"/>
            <a:ext cx="40767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10100" y="2286000"/>
            <a:ext cx="4076700" cy="381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81000" y="1295400"/>
            <a:ext cx="82296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381000" y="22860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97284" name="Text Box 4"/>
          <p:cNvSpPr txBox="1">
            <a:spLocks noChangeArrowheads="1"/>
          </p:cNvSpPr>
          <p:nvPr userDrawn="1"/>
        </p:nvSpPr>
        <p:spPr bwMode="auto">
          <a:xfrm>
            <a:off x="395288" y="6381750"/>
            <a:ext cx="3384550" cy="304800"/>
          </a:xfrm>
          <a:prstGeom prst="rect">
            <a:avLst/>
          </a:prstGeom>
          <a:noFill/>
          <a:ln w="9525">
            <a:noFill/>
            <a:miter lim="800000"/>
            <a:headEnd/>
            <a:tailEnd/>
          </a:ln>
          <a:effectLst/>
        </p:spPr>
        <p:txBody>
          <a:bodyPr>
            <a:spAutoFit/>
          </a:bodyPr>
          <a:lstStyle/>
          <a:p>
            <a:pPr>
              <a:spcBef>
                <a:spcPct val="50000"/>
              </a:spcBef>
              <a:defRPr/>
            </a:pPr>
            <a:r>
              <a:rPr lang="en-GB" sz="1400" i="1">
                <a:solidFill>
                  <a:schemeClr val="bg2"/>
                </a:solidFill>
              </a:rPr>
              <a:t>Economics Programme</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eaLnBrk="0" fontAlgn="base" hangingPunct="0">
        <a:spcBef>
          <a:spcPct val="0"/>
        </a:spcBef>
        <a:spcAft>
          <a:spcPct val="0"/>
        </a:spcAft>
        <a:defRPr sz="3000" b="1">
          <a:solidFill>
            <a:schemeClr val="bg2"/>
          </a:solidFill>
          <a:latin typeface="+mj-lt"/>
          <a:ea typeface="+mj-ea"/>
          <a:cs typeface="+mj-cs"/>
        </a:defRPr>
      </a:lvl1pPr>
      <a:lvl2pPr algn="l" rtl="0" eaLnBrk="0" fontAlgn="base" hangingPunct="0">
        <a:spcBef>
          <a:spcPct val="0"/>
        </a:spcBef>
        <a:spcAft>
          <a:spcPct val="0"/>
        </a:spcAft>
        <a:defRPr sz="3000" b="1">
          <a:solidFill>
            <a:schemeClr val="bg2"/>
          </a:solidFill>
          <a:latin typeface="AvantGarde Bk BT" pitchFamily="34" charset="0"/>
        </a:defRPr>
      </a:lvl2pPr>
      <a:lvl3pPr algn="l" rtl="0" eaLnBrk="0" fontAlgn="base" hangingPunct="0">
        <a:spcBef>
          <a:spcPct val="0"/>
        </a:spcBef>
        <a:spcAft>
          <a:spcPct val="0"/>
        </a:spcAft>
        <a:defRPr sz="3000" b="1">
          <a:solidFill>
            <a:schemeClr val="bg2"/>
          </a:solidFill>
          <a:latin typeface="AvantGarde Bk BT" pitchFamily="34" charset="0"/>
        </a:defRPr>
      </a:lvl3pPr>
      <a:lvl4pPr algn="l" rtl="0" eaLnBrk="0" fontAlgn="base" hangingPunct="0">
        <a:spcBef>
          <a:spcPct val="0"/>
        </a:spcBef>
        <a:spcAft>
          <a:spcPct val="0"/>
        </a:spcAft>
        <a:defRPr sz="3000" b="1">
          <a:solidFill>
            <a:schemeClr val="bg2"/>
          </a:solidFill>
          <a:latin typeface="AvantGarde Bk BT" pitchFamily="34" charset="0"/>
        </a:defRPr>
      </a:lvl4pPr>
      <a:lvl5pPr algn="l" rtl="0" eaLnBrk="0" fontAlgn="base" hangingPunct="0">
        <a:spcBef>
          <a:spcPct val="0"/>
        </a:spcBef>
        <a:spcAft>
          <a:spcPct val="0"/>
        </a:spcAft>
        <a:defRPr sz="3000" b="1">
          <a:solidFill>
            <a:schemeClr val="bg2"/>
          </a:solidFill>
          <a:latin typeface="AvantGarde Bk BT" pitchFamily="34" charset="0"/>
        </a:defRPr>
      </a:lvl5pPr>
      <a:lvl6pPr marL="457200" algn="l" rtl="0" eaLnBrk="0" fontAlgn="base" hangingPunct="0">
        <a:spcBef>
          <a:spcPct val="0"/>
        </a:spcBef>
        <a:spcAft>
          <a:spcPct val="0"/>
        </a:spcAft>
        <a:defRPr sz="3000" b="1">
          <a:solidFill>
            <a:schemeClr val="bg2"/>
          </a:solidFill>
          <a:latin typeface="AvantGarde Bk BT" pitchFamily="34" charset="0"/>
        </a:defRPr>
      </a:lvl6pPr>
      <a:lvl7pPr marL="914400" algn="l" rtl="0" eaLnBrk="0" fontAlgn="base" hangingPunct="0">
        <a:spcBef>
          <a:spcPct val="0"/>
        </a:spcBef>
        <a:spcAft>
          <a:spcPct val="0"/>
        </a:spcAft>
        <a:defRPr sz="3000" b="1">
          <a:solidFill>
            <a:schemeClr val="bg2"/>
          </a:solidFill>
          <a:latin typeface="AvantGarde Bk BT" pitchFamily="34" charset="0"/>
        </a:defRPr>
      </a:lvl7pPr>
      <a:lvl8pPr marL="1371600" algn="l" rtl="0" eaLnBrk="0" fontAlgn="base" hangingPunct="0">
        <a:spcBef>
          <a:spcPct val="0"/>
        </a:spcBef>
        <a:spcAft>
          <a:spcPct val="0"/>
        </a:spcAft>
        <a:defRPr sz="3000" b="1">
          <a:solidFill>
            <a:schemeClr val="bg2"/>
          </a:solidFill>
          <a:latin typeface="AvantGarde Bk BT" pitchFamily="34" charset="0"/>
        </a:defRPr>
      </a:lvl8pPr>
      <a:lvl9pPr marL="1828800" algn="l" rtl="0" eaLnBrk="0" fontAlgn="base" hangingPunct="0">
        <a:spcBef>
          <a:spcPct val="0"/>
        </a:spcBef>
        <a:spcAft>
          <a:spcPct val="0"/>
        </a:spcAft>
        <a:defRPr sz="3000" b="1">
          <a:solidFill>
            <a:schemeClr val="bg2"/>
          </a:solidFill>
          <a:latin typeface="AvantGarde Bk BT"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hyperlink" Target="http://www.brad.ac.uk/"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 Id="rId4" Type="http://schemas.openxmlformats.org/officeDocument/2006/relationships/hyperlink" Target="http://www.brad.ac.uk/" TargetMode="External"/></Relationships>
</file>

<file path=ppt/slides/_rels/slide11.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11.xml"/><Relationship Id="rId7" Type="http://schemas.openxmlformats.org/officeDocument/2006/relationships/diagramColors" Target="../diagrams/colors4.xml"/><Relationship Id="rId2" Type="http://schemas.openxmlformats.org/officeDocument/2006/relationships/slideLayout" Target="../slideLayouts/slideLayout1.xml"/><Relationship Id="rId1" Type="http://schemas.openxmlformats.org/officeDocument/2006/relationships/tags" Target="../tags/tag10.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12.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12.xml"/><Relationship Id="rId7" Type="http://schemas.openxmlformats.org/officeDocument/2006/relationships/diagramColors" Target="../diagrams/colors5.xml"/><Relationship Id="rId2" Type="http://schemas.openxmlformats.org/officeDocument/2006/relationships/slideLayout" Target="../slideLayouts/slideLayout1.xml"/><Relationship Id="rId1" Type="http://schemas.openxmlformats.org/officeDocument/2006/relationships/tags" Target="../tags/tag1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 Id="rId4" Type="http://schemas.openxmlformats.org/officeDocument/2006/relationships/hyperlink" Target="http://www.brad.ac.uk/"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 Id="rId4" Type="http://schemas.openxmlformats.org/officeDocument/2006/relationships/hyperlink" Target="http://www.brad.ac.uk/"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hyperlink" Target="http://www.brad.ac.uk/"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 Id="rId4" Type="http://schemas.openxmlformats.org/officeDocument/2006/relationships/hyperlink" Target="http://www.brad.ac.uk/" TargetMode="Externa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 Id="rId4" Type="http://schemas.openxmlformats.org/officeDocument/2006/relationships/hyperlink" Target="http://www.brad.ac.uk/"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 Id="rId4" Type="http://schemas.openxmlformats.org/officeDocument/2006/relationships/hyperlink" Target="http://www.brad.ac.uk/" TargetMode="Externa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 Id="rId4" Type="http://schemas.openxmlformats.org/officeDocument/2006/relationships/hyperlink" Target="http://www.brad.ac.uk/"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hyperlink" Target="http://www.brad.ac.uk/" TargetMode="Externa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9.xml"/><Relationship Id="rId4" Type="http://schemas.openxmlformats.org/officeDocument/2006/relationships/hyperlink" Target="http://www.brad.ac.uk/"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www.brad.ac.uk/"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4.xml"/><Relationship Id="rId4" Type="http://schemas.openxmlformats.org/officeDocument/2006/relationships/hyperlink" Target="http://www.brad.ac.uk/" TargetMode="Externa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notesSlide" Target="../notesSlides/notesSlide5.xml"/><Relationship Id="rId7" Type="http://schemas.openxmlformats.org/officeDocument/2006/relationships/diagramQuickStyle" Target="../diagrams/quickStyle1.xml"/><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hyperlink" Target="http://www.brad.ac.uk/" TargetMode="External"/><Relationship Id="rId9" Type="http://schemas.microsoft.com/office/2007/relationships/diagramDrawing" Target="../diagrams/drawing1.xml"/></Relationships>
</file>

<file path=ppt/slides/_rels/slide6.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notesSlide" Target="../notesSlides/notesSlide6.xml"/><Relationship Id="rId7" Type="http://schemas.openxmlformats.org/officeDocument/2006/relationships/diagramQuickStyle" Target="../diagrams/quickStyle2.xml"/><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hyperlink" Target="http://www.brad.ac.uk/" TargetMode="External"/><Relationship Id="rId9" Type="http://schemas.microsoft.com/office/2007/relationships/diagramDrawing" Target="../diagrams/drawing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notesSlide" Target="../notesSlides/notesSlide8.xml"/><Relationship Id="rId7" Type="http://schemas.openxmlformats.org/officeDocument/2006/relationships/diagramQuickStyle" Target="../diagrams/quickStyle3.xml"/><Relationship Id="rId2" Type="http://schemas.openxmlformats.org/officeDocument/2006/relationships/slideLayout" Target="../slideLayouts/slideLayout1.xml"/><Relationship Id="rId1" Type="http://schemas.openxmlformats.org/officeDocument/2006/relationships/tags" Target="../tags/tag7.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hyperlink" Target="http://www.brad.ac.uk/" TargetMode="External"/><Relationship Id="rId9" Type="http://schemas.microsoft.com/office/2007/relationships/diagramDrawing" Target="../diagrams/drawing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hyperlink" Target="http://www.brad.ac.uk/"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2" name="Rectangle 2"/>
          <p:cNvSpPr>
            <a:spLocks noGrp="1" noChangeArrowheads="1"/>
          </p:cNvSpPr>
          <p:nvPr>
            <p:ph type="ctrTitle"/>
          </p:nvPr>
        </p:nvSpPr>
        <p:spPr>
          <a:xfrm>
            <a:off x="179512" y="2348880"/>
            <a:ext cx="7776864" cy="2559050"/>
          </a:xfrm>
        </p:spPr>
        <p:txBody>
          <a:bodyPr/>
          <a:lstStyle/>
          <a:p>
            <a:pPr>
              <a:defRPr/>
            </a:pPr>
            <a:r>
              <a:rPr lang="en-GB" dirty="0">
                <a:solidFill>
                  <a:srgbClr val="FF3399"/>
                </a:solidFill>
                <a:effectLst>
                  <a:outerShdw blurRad="38100" dist="38100" dir="2700000" algn="tl">
                    <a:srgbClr val="C0C0C0"/>
                  </a:outerShdw>
                </a:effectLst>
              </a:rPr>
              <a:t/>
            </a:r>
            <a:br>
              <a:rPr lang="en-GB" dirty="0">
                <a:solidFill>
                  <a:srgbClr val="FF3399"/>
                </a:solidFill>
                <a:effectLst>
                  <a:outerShdw blurRad="38100" dist="38100" dir="2700000" algn="tl">
                    <a:srgbClr val="C0C0C0"/>
                  </a:outerShdw>
                </a:effectLst>
              </a:rPr>
            </a:br>
            <a:r>
              <a:rPr lang="en-GB" sz="2400" dirty="0">
                <a:solidFill>
                  <a:srgbClr val="FF3399"/>
                </a:solidFill>
                <a:effectLst>
                  <a:outerShdw blurRad="38100" dist="38100" dir="2700000" algn="tl">
                    <a:srgbClr val="C0C0C0"/>
                  </a:outerShdw>
                </a:effectLst>
              </a:rPr>
              <a:t/>
            </a:r>
            <a:br>
              <a:rPr lang="en-GB" sz="2400" dirty="0">
                <a:solidFill>
                  <a:srgbClr val="FF3399"/>
                </a:solidFill>
                <a:effectLst>
                  <a:outerShdw blurRad="38100" dist="38100" dir="2700000" algn="tl">
                    <a:srgbClr val="C0C0C0"/>
                  </a:outerShdw>
                </a:effectLst>
              </a:rPr>
            </a:br>
            <a:r>
              <a:rPr lang="en-GB" sz="2400" dirty="0" smtClean="0">
                <a:solidFill>
                  <a:schemeClr val="bg2">
                    <a:lumMod val="75000"/>
                  </a:schemeClr>
                </a:solidFill>
                <a:latin typeface="+mn-lt"/>
              </a:rPr>
              <a:t>Diversity: Challenges, Opportunities and Successes in Teaching Economics</a:t>
            </a:r>
            <a:br>
              <a:rPr lang="en-GB" sz="2400" dirty="0" smtClean="0">
                <a:solidFill>
                  <a:schemeClr val="bg2">
                    <a:lumMod val="75000"/>
                  </a:schemeClr>
                </a:solidFill>
                <a:latin typeface="+mn-lt"/>
              </a:rPr>
            </a:br>
            <a:r>
              <a:rPr lang="en-GB" sz="2400" dirty="0" smtClean="0">
                <a:solidFill>
                  <a:schemeClr val="bg2">
                    <a:lumMod val="75000"/>
                  </a:schemeClr>
                </a:solidFill>
                <a:latin typeface="+mn-lt"/>
              </a:rPr>
              <a:t/>
            </a:r>
            <a:br>
              <a:rPr lang="en-GB" sz="2400" dirty="0" smtClean="0">
                <a:solidFill>
                  <a:schemeClr val="bg2">
                    <a:lumMod val="75000"/>
                  </a:schemeClr>
                </a:solidFill>
                <a:latin typeface="+mn-lt"/>
              </a:rPr>
            </a:br>
            <a:r>
              <a:rPr lang="en-GB" sz="2400" dirty="0" smtClean="0">
                <a:solidFill>
                  <a:schemeClr val="bg2">
                    <a:lumMod val="75000"/>
                  </a:schemeClr>
                </a:solidFill>
                <a:latin typeface="+mn-lt"/>
              </a:rPr>
              <a:t/>
            </a:r>
            <a:br>
              <a:rPr lang="en-GB" sz="2400" dirty="0" smtClean="0">
                <a:solidFill>
                  <a:schemeClr val="bg2">
                    <a:lumMod val="75000"/>
                  </a:schemeClr>
                </a:solidFill>
                <a:latin typeface="+mn-lt"/>
              </a:rPr>
            </a:br>
            <a:r>
              <a:rPr lang="en-GB" sz="2400" i="1" dirty="0" err="1" smtClean="0">
                <a:solidFill>
                  <a:schemeClr val="bg2">
                    <a:lumMod val="75000"/>
                  </a:schemeClr>
                </a:solidFill>
                <a:latin typeface="+mn-lt"/>
              </a:rPr>
              <a:t>Adelina</a:t>
            </a:r>
            <a:r>
              <a:rPr lang="en-GB" sz="2400" i="1" dirty="0" smtClean="0">
                <a:solidFill>
                  <a:schemeClr val="bg2">
                    <a:lumMod val="75000"/>
                  </a:schemeClr>
                </a:solidFill>
                <a:latin typeface="+mn-lt"/>
              </a:rPr>
              <a:t> Lees</a:t>
            </a:r>
            <a:br>
              <a:rPr lang="en-GB" sz="2400" i="1" dirty="0" smtClean="0">
                <a:solidFill>
                  <a:schemeClr val="bg2">
                    <a:lumMod val="75000"/>
                  </a:schemeClr>
                </a:solidFill>
                <a:latin typeface="+mn-lt"/>
              </a:rPr>
            </a:br>
            <a:r>
              <a:rPr lang="en-GB" sz="2400" i="1" dirty="0" smtClean="0">
                <a:solidFill>
                  <a:schemeClr val="bg2">
                    <a:lumMod val="75000"/>
                  </a:schemeClr>
                </a:solidFill>
                <a:latin typeface="+mn-lt"/>
              </a:rPr>
              <a:t>Karen Jackson</a:t>
            </a:r>
            <a:r>
              <a:rPr lang="en-GB" sz="3200" dirty="0" smtClean="0">
                <a:latin typeface="+mn-lt"/>
              </a:rPr>
              <a:t/>
            </a:r>
            <a:br>
              <a:rPr lang="en-GB" sz="3200" dirty="0" smtClean="0">
                <a:latin typeface="+mn-lt"/>
              </a:rPr>
            </a:br>
            <a:r>
              <a:rPr lang="en-GB" sz="3200" dirty="0" smtClean="0"/>
              <a:t/>
            </a:r>
            <a:br>
              <a:rPr lang="en-GB" sz="3200" dirty="0" smtClean="0"/>
            </a:br>
            <a:endParaRPr lang="en-US" sz="3200" dirty="0">
              <a:solidFill>
                <a:srgbClr val="FF3399"/>
              </a:solidFill>
              <a:effectLst>
                <a:outerShdw blurRad="38100" dist="38100" dir="2700000" algn="tl">
                  <a:srgbClr val="C0C0C0"/>
                </a:outerShdw>
              </a:effectLst>
            </a:endParaRPr>
          </a:p>
        </p:txBody>
      </p:sp>
      <p:sp>
        <p:nvSpPr>
          <p:cNvPr id="12" name="TextBox 11"/>
          <p:cNvSpPr txBox="1"/>
          <p:nvPr/>
        </p:nvSpPr>
        <p:spPr>
          <a:xfrm>
            <a:off x="395536" y="6273225"/>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grpSp>
        <p:nvGrpSpPr>
          <p:cNvPr id="15" name="Group 14"/>
          <p:cNvGrpSpPr/>
          <p:nvPr/>
        </p:nvGrpSpPr>
        <p:grpSpPr>
          <a:xfrm>
            <a:off x="0" y="3212976"/>
            <a:ext cx="8676456" cy="434191"/>
            <a:chOff x="251520" y="1916007"/>
            <a:chExt cx="3445437" cy="434191"/>
          </a:xfrm>
        </p:grpSpPr>
        <p:cxnSp>
          <p:nvCxnSpPr>
            <p:cNvPr id="16" name="Straight Connector 15"/>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7" name="Isosceles Triangle 16"/>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Empirical Analysis</a:t>
            </a:r>
            <a:endParaRPr lang="zh-CN" altLang="en-US" dirty="0">
              <a:solidFill>
                <a:schemeClr val="bg2">
                  <a:lumMod val="75000"/>
                </a:schemeClr>
              </a:solidFill>
            </a:endParaRPr>
          </a:p>
        </p:txBody>
      </p:sp>
      <p:grpSp>
        <p:nvGrpSpPr>
          <p:cNvPr id="2" name="Group 14"/>
          <p:cNvGrpSpPr/>
          <p:nvPr/>
        </p:nvGrpSpPr>
        <p:grpSpPr>
          <a:xfrm>
            <a:off x="251520" y="1916832"/>
            <a:ext cx="3528392"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18" name="TextBox 17"/>
          <p:cNvSpPr txBox="1"/>
          <p:nvPr/>
        </p:nvSpPr>
        <p:spPr>
          <a:xfrm>
            <a:off x="251520" y="2492896"/>
            <a:ext cx="8496944" cy="4616648"/>
          </a:xfrm>
          <a:prstGeom prst="rect">
            <a:avLst/>
          </a:prstGeom>
          <a:noFill/>
        </p:spPr>
        <p:txBody>
          <a:bodyPr wrap="square" rtlCol="0">
            <a:spAutoFit/>
          </a:bodyPr>
          <a:lstStyle/>
          <a:p>
            <a:pPr>
              <a:buClr>
                <a:srgbClr val="923DAD"/>
              </a:buClr>
              <a:buFont typeface="Wingdings" pitchFamily="2" charset="2"/>
              <a:buChar char="v"/>
            </a:pPr>
            <a:r>
              <a:rPr lang="en-GB" altLang="zh-CN" sz="1600" dirty="0" smtClean="0"/>
              <a:t>Superior results </a:t>
            </a:r>
            <a:r>
              <a:rPr lang="en-GB" altLang="zh-CN" sz="1600" dirty="0" smtClean="0">
                <a:solidFill>
                  <a:srgbClr val="00B050"/>
                </a:solidFill>
              </a:rPr>
              <a:t>when dependant variable is stage 2 average mark</a:t>
            </a:r>
            <a:r>
              <a:rPr lang="en-GB" altLang="zh-CN" sz="1600" dirty="0" smtClean="0"/>
              <a:t>, rather than stage 1/3, or weighed average of stage averages</a:t>
            </a:r>
          </a:p>
          <a:p>
            <a:pPr>
              <a:buClr>
                <a:srgbClr val="923DAD"/>
              </a:buClr>
              <a:buFont typeface="Wingdings" pitchFamily="2" charset="2"/>
              <a:buChar char="v"/>
            </a:pPr>
            <a:endParaRPr lang="en-GB" altLang="zh-CN" sz="1600" dirty="0" smtClean="0"/>
          </a:p>
          <a:p>
            <a:pPr>
              <a:buClr>
                <a:srgbClr val="923DAD"/>
              </a:buClr>
              <a:buFont typeface="Wingdings" pitchFamily="2" charset="2"/>
              <a:buChar char="v"/>
            </a:pPr>
            <a:r>
              <a:rPr lang="en-GB" altLang="zh-CN" sz="1600" dirty="0" smtClean="0"/>
              <a:t>Use of dependant variable is sensible given settling in effect in stage 1 and stage 3 students do not have core modules across degree paths</a:t>
            </a:r>
          </a:p>
          <a:p>
            <a:pPr>
              <a:buClr>
                <a:srgbClr val="923DAD"/>
              </a:buClr>
              <a:buFont typeface="Wingdings" pitchFamily="2" charset="2"/>
              <a:buChar char="v"/>
            </a:pPr>
            <a:endParaRPr lang="en-GB" altLang="zh-CN" sz="1600" dirty="0" smtClean="0"/>
          </a:p>
          <a:p>
            <a:pPr>
              <a:buClr>
                <a:srgbClr val="923DAD"/>
              </a:buClr>
              <a:buFont typeface="Wingdings" pitchFamily="2" charset="2"/>
              <a:buChar char="v"/>
            </a:pPr>
            <a:r>
              <a:rPr lang="en-GB" altLang="zh-CN" sz="1600" dirty="0" smtClean="0">
                <a:solidFill>
                  <a:srgbClr val="00B050"/>
                </a:solidFill>
              </a:rPr>
              <a:t>Women perform significantly better than men </a:t>
            </a:r>
          </a:p>
          <a:p>
            <a:pPr>
              <a:buClr>
                <a:srgbClr val="923DAD"/>
              </a:buClr>
              <a:buFont typeface="Wingdings" pitchFamily="2" charset="2"/>
              <a:buChar char="v"/>
            </a:pPr>
            <a:endParaRPr lang="en-GB" altLang="zh-CN" sz="1600" dirty="0" smtClean="0"/>
          </a:p>
          <a:p>
            <a:pPr>
              <a:buClr>
                <a:srgbClr val="923DAD"/>
              </a:buClr>
              <a:buFont typeface="Wingdings" pitchFamily="2" charset="2"/>
              <a:buChar char="v"/>
            </a:pPr>
            <a:r>
              <a:rPr lang="en-GB" altLang="zh-CN" sz="1600" dirty="0" smtClean="0">
                <a:solidFill>
                  <a:srgbClr val="00B050"/>
                </a:solidFill>
              </a:rPr>
              <a:t>Students born in China or Nigeria perform less well</a:t>
            </a:r>
            <a:r>
              <a:rPr lang="en-GB" altLang="zh-CN" sz="1600" dirty="0" smtClean="0"/>
              <a:t> than students born in the UK</a:t>
            </a:r>
          </a:p>
          <a:p>
            <a:pPr>
              <a:buClr>
                <a:srgbClr val="923DAD"/>
              </a:buClr>
              <a:buFont typeface="Wingdings" pitchFamily="2" charset="2"/>
              <a:buChar char="v"/>
            </a:pPr>
            <a:endParaRPr lang="en-GB" altLang="zh-CN" sz="1600" dirty="0" smtClean="0"/>
          </a:p>
          <a:p>
            <a:pPr>
              <a:buClr>
                <a:srgbClr val="923DAD"/>
              </a:buClr>
              <a:buFont typeface="Wingdings" pitchFamily="2" charset="2"/>
              <a:buChar char="v"/>
            </a:pPr>
            <a:r>
              <a:rPr lang="en-GB" altLang="zh-CN" sz="1600" dirty="0" smtClean="0">
                <a:solidFill>
                  <a:srgbClr val="00B050"/>
                </a:solidFill>
              </a:rPr>
              <a:t>Students born in Lithuania perform better </a:t>
            </a:r>
            <a:r>
              <a:rPr lang="en-GB" altLang="zh-CN" sz="1600" dirty="0" smtClean="0"/>
              <a:t>that students born in the UK</a:t>
            </a:r>
          </a:p>
          <a:p>
            <a:pPr>
              <a:buClr>
                <a:srgbClr val="923DAD"/>
              </a:buClr>
              <a:buFont typeface="Wingdings" pitchFamily="2" charset="2"/>
              <a:buChar char="v"/>
            </a:pPr>
            <a:endParaRPr lang="en-GB" altLang="zh-CN" sz="1600" dirty="0" smtClean="0"/>
          </a:p>
          <a:p>
            <a:pPr>
              <a:buClr>
                <a:srgbClr val="923DAD"/>
              </a:buClr>
              <a:buFont typeface="Wingdings" pitchFamily="2" charset="2"/>
              <a:buChar char="v"/>
            </a:pPr>
            <a:r>
              <a:rPr lang="en-GB" altLang="zh-CN" sz="1600" dirty="0" smtClean="0">
                <a:solidFill>
                  <a:srgbClr val="00B050"/>
                </a:solidFill>
              </a:rPr>
              <a:t>Students aged 20-22 perform bette</a:t>
            </a:r>
            <a:r>
              <a:rPr lang="en-GB" altLang="zh-CN" sz="1600" dirty="0" smtClean="0"/>
              <a:t>r than those aged 17-19</a:t>
            </a:r>
          </a:p>
          <a:p>
            <a:pPr>
              <a:buClr>
                <a:srgbClr val="923DAD"/>
              </a:buClr>
            </a:pPr>
            <a:endParaRPr lang="en-GB" altLang="zh-CN" sz="1600" dirty="0" smtClean="0"/>
          </a:p>
          <a:p>
            <a:pPr>
              <a:buClr>
                <a:srgbClr val="923DAD"/>
              </a:buClr>
              <a:buFont typeface="Wingdings" pitchFamily="2" charset="2"/>
              <a:buChar char="v"/>
            </a:pPr>
            <a:r>
              <a:rPr lang="en-GB" altLang="zh-CN" sz="1600" dirty="0" smtClean="0"/>
              <a:t>Robust results when re-basing the data</a:t>
            </a:r>
          </a:p>
          <a:p>
            <a:pPr>
              <a:buClr>
                <a:srgbClr val="923DAD"/>
              </a:buClr>
              <a:buFont typeface="Wingdings" pitchFamily="2" charset="2"/>
              <a:buChar char="v"/>
            </a:pPr>
            <a:endParaRPr lang="en-GB" altLang="zh-CN" sz="1800" dirty="0" smtClean="0"/>
          </a:p>
          <a:p>
            <a:endParaRPr lang="en-GB" altLang="zh-CN" sz="1800" dirty="0" smtClean="0"/>
          </a:p>
          <a:p>
            <a:endParaRPr lang="zh-CN" altLang="en-US" sz="1800" dirty="0"/>
          </a:p>
        </p:txBody>
      </p: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Empirical Analysis</a:t>
            </a:r>
            <a:endParaRPr lang="zh-CN" altLang="en-US" dirty="0">
              <a:solidFill>
                <a:schemeClr val="bg2">
                  <a:lumMod val="75000"/>
                </a:schemeClr>
              </a:solidFill>
            </a:endParaRPr>
          </a:p>
        </p:txBody>
      </p:sp>
      <p:grpSp>
        <p:nvGrpSpPr>
          <p:cNvPr id="2" name="Group 14"/>
          <p:cNvGrpSpPr/>
          <p:nvPr/>
        </p:nvGrpSpPr>
        <p:grpSpPr>
          <a:xfrm>
            <a:off x="251520" y="1916832"/>
            <a:ext cx="3528392"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graphicFrame>
        <p:nvGraphicFramePr>
          <p:cNvPr id="18" name="Diagram 17"/>
          <p:cNvGraphicFramePr/>
          <p:nvPr/>
        </p:nvGraphicFramePr>
        <p:xfrm>
          <a:off x="1115616" y="2708920"/>
          <a:ext cx="7128792" cy="338437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Empirical Analysis</a:t>
            </a:r>
            <a:endParaRPr lang="zh-CN" altLang="en-US" dirty="0">
              <a:solidFill>
                <a:schemeClr val="bg2">
                  <a:lumMod val="75000"/>
                </a:schemeClr>
              </a:solidFill>
            </a:endParaRPr>
          </a:p>
        </p:txBody>
      </p:sp>
      <p:grpSp>
        <p:nvGrpSpPr>
          <p:cNvPr id="2" name="Group 14"/>
          <p:cNvGrpSpPr/>
          <p:nvPr/>
        </p:nvGrpSpPr>
        <p:grpSpPr>
          <a:xfrm>
            <a:off x="251520" y="1916832"/>
            <a:ext cx="3528392"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graphicFrame>
        <p:nvGraphicFramePr>
          <p:cNvPr id="18" name="Diagram 17"/>
          <p:cNvGraphicFramePr/>
          <p:nvPr/>
        </p:nvGraphicFramePr>
        <p:xfrm>
          <a:off x="323528" y="2420888"/>
          <a:ext cx="8352928" cy="38164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251520" y="2420888"/>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Key Findings</a:t>
            </a:r>
            <a:endParaRPr lang="zh-CN" altLang="en-US" dirty="0">
              <a:solidFill>
                <a:schemeClr val="bg2">
                  <a:lumMod val="75000"/>
                </a:schemeClr>
              </a:solidFill>
            </a:endParaRPr>
          </a:p>
        </p:txBody>
      </p:sp>
      <p:grpSp>
        <p:nvGrpSpPr>
          <p:cNvPr id="17" name="Group 14"/>
          <p:cNvGrpSpPr/>
          <p:nvPr/>
        </p:nvGrpSpPr>
        <p:grpSpPr>
          <a:xfrm>
            <a:off x="251520" y="1916832"/>
            <a:ext cx="2592288" cy="434191"/>
            <a:chOff x="251520" y="1916007"/>
            <a:chExt cx="3445437" cy="434191"/>
          </a:xfrm>
        </p:grpSpPr>
        <p:cxnSp>
          <p:nvCxnSpPr>
            <p:cNvPr id="19" name="Straight Connector 18"/>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20" name="Isosceles Triangle 19"/>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21" name="TextBox 20"/>
          <p:cNvSpPr txBox="1"/>
          <p:nvPr/>
        </p:nvSpPr>
        <p:spPr>
          <a:xfrm>
            <a:off x="251520" y="2579906"/>
            <a:ext cx="8136904" cy="4278094"/>
          </a:xfrm>
          <a:prstGeom prst="rect">
            <a:avLst/>
          </a:prstGeom>
          <a:noFill/>
        </p:spPr>
        <p:txBody>
          <a:bodyPr wrap="square" rtlCol="0">
            <a:spAutoFit/>
          </a:bodyPr>
          <a:lstStyle/>
          <a:p>
            <a:pPr>
              <a:buClr>
                <a:srgbClr val="923DAD"/>
              </a:buClr>
              <a:buFont typeface="Wingdings" pitchFamily="2" charset="2"/>
              <a:buChar char="v"/>
            </a:pPr>
            <a:r>
              <a:rPr lang="en-GB" altLang="zh-CN" sz="1600" dirty="0" smtClean="0"/>
              <a:t>We have highlighted that there are very few published studies focussing on the determinants of performance of economics students in the UK</a:t>
            </a:r>
          </a:p>
          <a:p>
            <a:pPr>
              <a:buClr>
                <a:srgbClr val="923DAD"/>
              </a:buClr>
              <a:buFont typeface="Wingdings" pitchFamily="2" charset="2"/>
              <a:buChar char="v"/>
            </a:pPr>
            <a:endParaRPr lang="en-GB" altLang="zh-CN" sz="1600" dirty="0" smtClean="0"/>
          </a:p>
          <a:p>
            <a:pPr>
              <a:buClr>
                <a:srgbClr val="923DAD"/>
              </a:buClr>
              <a:buFont typeface="Wingdings" pitchFamily="2" charset="2"/>
              <a:buChar char="v"/>
            </a:pPr>
            <a:r>
              <a:rPr lang="en-GB" altLang="zh-CN" sz="1600" dirty="0" smtClean="0"/>
              <a:t>The literature highlights that language and communication skills, alongside social and learning environment  as significant in enabling non-UK students to overcome barriers to learning</a:t>
            </a:r>
          </a:p>
          <a:p>
            <a:pPr>
              <a:buClr>
                <a:srgbClr val="923DAD"/>
              </a:buClr>
              <a:buFont typeface="Wingdings" pitchFamily="2" charset="2"/>
              <a:buChar char="v"/>
            </a:pPr>
            <a:endParaRPr lang="en-GB" altLang="zh-CN" sz="1600" dirty="0" smtClean="0"/>
          </a:p>
          <a:p>
            <a:pPr>
              <a:buClr>
                <a:srgbClr val="923DAD"/>
              </a:buClr>
              <a:buFont typeface="Wingdings" pitchFamily="2" charset="2"/>
              <a:buChar char="v"/>
            </a:pPr>
            <a:r>
              <a:rPr lang="en-GB" altLang="zh-CN" sz="1600" dirty="0" smtClean="0"/>
              <a:t>There have been attempts at the University of Bradford to assist non-UK economics students to overcome barriers to learning e.g. learner support dedicated to economics students, broader learner support (LDU), student mentoring scheme</a:t>
            </a:r>
          </a:p>
          <a:p>
            <a:pPr>
              <a:buClr>
                <a:srgbClr val="923DAD"/>
              </a:buClr>
            </a:pPr>
            <a:endParaRPr lang="en-GB" altLang="zh-CN" sz="1600" dirty="0" smtClean="0"/>
          </a:p>
          <a:p>
            <a:pPr>
              <a:buClr>
                <a:srgbClr val="923DAD"/>
              </a:buClr>
              <a:buFont typeface="Wingdings" pitchFamily="2" charset="2"/>
              <a:buChar char="v"/>
            </a:pPr>
            <a:r>
              <a:rPr lang="en-GB" altLang="zh-CN" sz="1600" dirty="0" smtClean="0"/>
              <a:t>Nevertheless, disparities in performance remain. These are particularly apparent with respect to students born in China, Nigeria and Lithuania. </a:t>
            </a:r>
          </a:p>
          <a:p>
            <a:pPr>
              <a:buClr>
                <a:srgbClr val="923DAD"/>
              </a:buClr>
              <a:buFont typeface="Wingdings" pitchFamily="2" charset="2"/>
              <a:buChar char="v"/>
            </a:pPr>
            <a:endParaRPr lang="en-GB" altLang="zh-CN" sz="1600" dirty="0" smtClean="0"/>
          </a:p>
          <a:p>
            <a:pPr>
              <a:buClr>
                <a:srgbClr val="923DAD"/>
              </a:buClr>
              <a:buFont typeface="Wingdings" pitchFamily="2" charset="2"/>
              <a:buChar char="v"/>
            </a:pPr>
            <a:r>
              <a:rPr lang="en-GB" altLang="zh-CN" sz="1600" dirty="0" smtClean="0"/>
              <a:t>We also find a gender bias in favour of stronger female performance</a:t>
            </a:r>
          </a:p>
          <a:p>
            <a:endParaRPr lang="en-GB" altLang="zh-CN" sz="1600" dirty="0" smtClean="0"/>
          </a:p>
          <a:p>
            <a:r>
              <a:rPr lang="en-GB" altLang="zh-CN" sz="1600" dirty="0" smtClean="0"/>
              <a:t>  </a:t>
            </a:r>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8136904" cy="584775"/>
          </a:xfrm>
          <a:prstGeom prst="rect">
            <a:avLst/>
          </a:prstGeom>
          <a:noFill/>
        </p:spPr>
        <p:txBody>
          <a:bodyPr wrap="square" rtlCol="0">
            <a:spAutoFit/>
          </a:bodyPr>
          <a:lstStyle/>
          <a:p>
            <a:r>
              <a:rPr lang="en-GB" altLang="zh-CN" dirty="0" smtClean="0">
                <a:solidFill>
                  <a:schemeClr val="bg2">
                    <a:lumMod val="75000"/>
                  </a:schemeClr>
                </a:solidFill>
              </a:rPr>
              <a:t>Limitations and Further Research</a:t>
            </a:r>
            <a:endParaRPr lang="zh-CN" altLang="en-US" dirty="0">
              <a:solidFill>
                <a:schemeClr val="bg2">
                  <a:lumMod val="75000"/>
                </a:schemeClr>
              </a:solidFill>
            </a:endParaRPr>
          </a:p>
        </p:txBody>
      </p:sp>
      <p:grpSp>
        <p:nvGrpSpPr>
          <p:cNvPr id="19" name="Group 14"/>
          <p:cNvGrpSpPr/>
          <p:nvPr/>
        </p:nvGrpSpPr>
        <p:grpSpPr>
          <a:xfrm>
            <a:off x="251520" y="1916832"/>
            <a:ext cx="6552728" cy="434191"/>
            <a:chOff x="251520" y="1916007"/>
            <a:chExt cx="3445437" cy="434191"/>
          </a:xfrm>
        </p:grpSpPr>
        <p:cxnSp>
          <p:nvCxnSpPr>
            <p:cNvPr id="20" name="Straight Connector 19"/>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21" name="Isosceles Triangle 20"/>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15" name="TextBox 14"/>
          <p:cNvSpPr txBox="1"/>
          <p:nvPr/>
        </p:nvSpPr>
        <p:spPr>
          <a:xfrm>
            <a:off x="251520" y="2564904"/>
            <a:ext cx="8280920" cy="5509200"/>
          </a:xfrm>
          <a:prstGeom prst="rect">
            <a:avLst/>
          </a:prstGeom>
          <a:noFill/>
        </p:spPr>
        <p:txBody>
          <a:bodyPr wrap="square" rtlCol="0">
            <a:spAutoFit/>
          </a:bodyPr>
          <a:lstStyle/>
          <a:p>
            <a:pPr>
              <a:buClr>
                <a:srgbClr val="923DAD"/>
              </a:buClr>
              <a:buFont typeface="Wingdings" pitchFamily="2" charset="2"/>
              <a:buChar char="v"/>
            </a:pPr>
            <a:r>
              <a:rPr lang="en-GB" altLang="zh-CN" sz="1600" dirty="0" smtClean="0"/>
              <a:t>These results are may be driven by the entry qualifications of the students studying at the University of Bradford </a:t>
            </a:r>
          </a:p>
          <a:p>
            <a:pPr>
              <a:buClr>
                <a:srgbClr val="923DAD"/>
              </a:buClr>
            </a:pPr>
            <a:endParaRPr lang="en-GB" altLang="zh-CN" sz="1600" dirty="0" smtClean="0"/>
          </a:p>
          <a:p>
            <a:pPr>
              <a:buClr>
                <a:srgbClr val="923DAD"/>
              </a:buClr>
              <a:buFont typeface="Wingdings" pitchFamily="2" charset="2"/>
              <a:buChar char="v"/>
            </a:pPr>
            <a:r>
              <a:rPr lang="en-GB" altLang="zh-CN" sz="1600" dirty="0" smtClean="0"/>
              <a:t>Further research could be undertaken:</a:t>
            </a:r>
          </a:p>
          <a:p>
            <a:r>
              <a:rPr lang="en-GB" altLang="zh-CN" sz="1600" dirty="0" smtClean="0"/>
              <a:t>	</a:t>
            </a:r>
          </a:p>
          <a:p>
            <a:pPr lvl="1">
              <a:buFont typeface="Wingdings" pitchFamily="2" charset="2"/>
              <a:buChar char="Ø"/>
            </a:pPr>
            <a:r>
              <a:rPr lang="en-GB" altLang="zh-CN" sz="1600" dirty="0" smtClean="0"/>
              <a:t>	considering students with a non-standard profile </a:t>
            </a:r>
          </a:p>
          <a:p>
            <a:pPr lvl="1"/>
            <a:endParaRPr lang="en-GB" altLang="zh-CN" sz="1600" dirty="0" smtClean="0"/>
          </a:p>
          <a:p>
            <a:pPr lvl="1">
              <a:buFont typeface="Wingdings" pitchFamily="2" charset="2"/>
              <a:buChar char="Ø"/>
            </a:pPr>
            <a:r>
              <a:rPr lang="en-GB" altLang="zh-CN" sz="1600" dirty="0" smtClean="0"/>
              <a:t>      to confirm the robustness of the findings across a range of institutions</a:t>
            </a:r>
          </a:p>
          <a:p>
            <a:pPr lvl="1"/>
            <a:endParaRPr lang="en-GB" altLang="zh-CN" sz="1600" dirty="0" smtClean="0"/>
          </a:p>
          <a:p>
            <a:pPr lvl="1">
              <a:buFont typeface="Wingdings" pitchFamily="2" charset="2"/>
              <a:buChar char="Ø"/>
            </a:pPr>
            <a:r>
              <a:rPr lang="en-GB" altLang="zh-CN" sz="1600" dirty="0" smtClean="0"/>
              <a:t>	widening sample to include non-economics students</a:t>
            </a:r>
          </a:p>
          <a:p>
            <a:pPr lvl="1">
              <a:buFont typeface="Wingdings" pitchFamily="2" charset="2"/>
              <a:buChar char="Ø"/>
            </a:pPr>
            <a:endParaRPr lang="en-GB" altLang="zh-CN" sz="1600" dirty="0" smtClean="0"/>
          </a:p>
          <a:p>
            <a:pPr lvl="1">
              <a:buFont typeface="Wingdings" pitchFamily="2" charset="2"/>
              <a:buChar char="Ø"/>
            </a:pPr>
            <a:r>
              <a:rPr lang="en-GB" altLang="zh-CN" sz="1600" dirty="0" smtClean="0"/>
              <a:t>	considering students born in the UK by postcode/region</a:t>
            </a:r>
          </a:p>
          <a:p>
            <a:endParaRPr lang="en-GB" altLang="zh-CN" sz="1600" dirty="0" smtClean="0"/>
          </a:p>
          <a:p>
            <a:r>
              <a:rPr lang="en-GB" altLang="zh-CN" sz="1600" dirty="0" smtClean="0"/>
              <a:t> </a:t>
            </a:r>
          </a:p>
          <a:p>
            <a:endParaRPr lang="en-GB" altLang="zh-CN" sz="1600" dirty="0" smtClean="0"/>
          </a:p>
          <a:p>
            <a:endParaRPr lang="en-GB" altLang="zh-CN" sz="1600" dirty="0" smtClean="0"/>
          </a:p>
          <a:p>
            <a:endParaRPr lang="en-GB" altLang="zh-CN" sz="1600" dirty="0" smtClean="0"/>
          </a:p>
          <a:p>
            <a:endParaRPr lang="en-GB" altLang="zh-CN" sz="1600" dirty="0" smtClean="0"/>
          </a:p>
          <a:p>
            <a:endParaRPr lang="en-GB" altLang="zh-CN" sz="1600" i="1" dirty="0" smtClean="0"/>
          </a:p>
          <a:p>
            <a:endParaRPr lang="en-GB" altLang="zh-CN" sz="1600" i="1" dirty="0" smtClean="0"/>
          </a:p>
          <a:p>
            <a:endParaRPr lang="zh-CN" alt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8136904" cy="584775"/>
          </a:xfrm>
          <a:prstGeom prst="rect">
            <a:avLst/>
          </a:prstGeom>
          <a:noFill/>
        </p:spPr>
        <p:txBody>
          <a:bodyPr wrap="square" rtlCol="0">
            <a:spAutoFit/>
          </a:bodyPr>
          <a:lstStyle/>
          <a:p>
            <a:r>
              <a:rPr lang="en-GB" altLang="zh-CN" dirty="0" smtClean="0">
                <a:solidFill>
                  <a:schemeClr val="bg2">
                    <a:lumMod val="75000"/>
                  </a:schemeClr>
                </a:solidFill>
              </a:rPr>
              <a:t>Recommendations</a:t>
            </a:r>
            <a:endParaRPr lang="zh-CN" altLang="en-US" dirty="0">
              <a:solidFill>
                <a:schemeClr val="bg2">
                  <a:lumMod val="75000"/>
                </a:schemeClr>
              </a:solidFill>
            </a:endParaRPr>
          </a:p>
        </p:txBody>
      </p:sp>
      <p:grpSp>
        <p:nvGrpSpPr>
          <p:cNvPr id="2" name="Group 14"/>
          <p:cNvGrpSpPr/>
          <p:nvPr/>
        </p:nvGrpSpPr>
        <p:grpSpPr>
          <a:xfrm>
            <a:off x="251520" y="1916832"/>
            <a:ext cx="6552728" cy="434191"/>
            <a:chOff x="251520" y="1916007"/>
            <a:chExt cx="3445437" cy="434191"/>
          </a:xfrm>
        </p:grpSpPr>
        <p:cxnSp>
          <p:nvCxnSpPr>
            <p:cNvPr id="20" name="Straight Connector 19"/>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21" name="Isosceles Triangle 20"/>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15" name="TextBox 14"/>
          <p:cNvSpPr txBox="1"/>
          <p:nvPr/>
        </p:nvSpPr>
        <p:spPr>
          <a:xfrm>
            <a:off x="251520" y="2564904"/>
            <a:ext cx="8280920" cy="5755422"/>
          </a:xfrm>
          <a:prstGeom prst="rect">
            <a:avLst/>
          </a:prstGeom>
          <a:noFill/>
        </p:spPr>
        <p:txBody>
          <a:bodyPr wrap="square" rtlCol="0">
            <a:spAutoFit/>
          </a:bodyPr>
          <a:lstStyle/>
          <a:p>
            <a:pPr>
              <a:buClr>
                <a:srgbClr val="923DAD"/>
              </a:buClr>
              <a:buFont typeface="Wingdings" pitchFamily="2" charset="2"/>
              <a:buChar char="v"/>
            </a:pPr>
            <a:r>
              <a:rPr lang="en-GB" altLang="zh-CN" sz="1600" dirty="0" smtClean="0"/>
              <a:t>Given the findings there needs to be further thought about the courses are delivered, presented and assessed. Particular note should be taken of designing a wide range of assessments to allow for gender, age, cultural and educational background differences</a:t>
            </a:r>
            <a:endParaRPr lang="en-GB" sz="1600" dirty="0" smtClean="0"/>
          </a:p>
          <a:p>
            <a:pPr>
              <a:buClr>
                <a:srgbClr val="923DAD"/>
              </a:buClr>
              <a:buFont typeface="Wingdings" pitchFamily="2" charset="2"/>
              <a:buChar char="v"/>
            </a:pPr>
            <a:endParaRPr lang="en-GB" sz="1600" dirty="0" smtClean="0"/>
          </a:p>
          <a:p>
            <a:pPr>
              <a:buClr>
                <a:srgbClr val="923DAD"/>
              </a:buClr>
              <a:buFont typeface="Wingdings" pitchFamily="2" charset="2"/>
              <a:buChar char="v"/>
            </a:pPr>
            <a:r>
              <a:rPr lang="en-GB" sz="1600" dirty="0" smtClean="0"/>
              <a:t>Most important is the delivery of learning materials, using ‘global’ examples to illustrate economic concepts, guiding the students to embrace different ways of learning and moving towards investigating and critically analysing ideas</a:t>
            </a:r>
          </a:p>
          <a:p>
            <a:pPr>
              <a:buClr>
                <a:srgbClr val="923DAD"/>
              </a:buClr>
              <a:buFont typeface="Wingdings" pitchFamily="2" charset="2"/>
              <a:buChar char="v"/>
            </a:pPr>
            <a:endParaRPr lang="en-GB" sz="1600" dirty="0" smtClean="0"/>
          </a:p>
          <a:p>
            <a:pPr>
              <a:buClr>
                <a:srgbClr val="923DAD"/>
              </a:buClr>
              <a:buFont typeface="Wingdings" pitchFamily="2" charset="2"/>
              <a:buChar char="v"/>
            </a:pPr>
            <a:r>
              <a:rPr lang="en-GB" sz="1600" dirty="0" smtClean="0"/>
              <a:t>Personal academic tutors best equipped to respond to international students’ concerns could be selected to guide international students.  </a:t>
            </a:r>
          </a:p>
          <a:p>
            <a:pPr>
              <a:buClr>
                <a:srgbClr val="923DAD"/>
              </a:buClr>
              <a:buFont typeface="Wingdings" pitchFamily="2" charset="2"/>
              <a:buChar char="v"/>
            </a:pPr>
            <a:endParaRPr lang="en-GB" sz="1600" dirty="0" smtClean="0"/>
          </a:p>
          <a:p>
            <a:pPr>
              <a:buClr>
                <a:srgbClr val="923DAD"/>
              </a:buClr>
              <a:buFont typeface="Wingdings" pitchFamily="2" charset="2"/>
              <a:buChar char="v"/>
            </a:pPr>
            <a:r>
              <a:rPr lang="en-GB" sz="1600" dirty="0" smtClean="0"/>
              <a:t>Welcome activities to ensure cohesion of year group of new arrivals as well as peer mentoring from senior students </a:t>
            </a:r>
          </a:p>
          <a:p>
            <a:endParaRPr lang="en-GB" sz="1600" dirty="0" smtClean="0"/>
          </a:p>
          <a:p>
            <a:r>
              <a:rPr lang="en-GB" altLang="zh-CN" sz="1600" dirty="0" smtClean="0"/>
              <a:t> </a:t>
            </a:r>
          </a:p>
          <a:p>
            <a:endParaRPr lang="en-GB" altLang="zh-CN" sz="1600" dirty="0" smtClean="0"/>
          </a:p>
          <a:p>
            <a:endParaRPr lang="en-GB" altLang="zh-CN" sz="1600" dirty="0" smtClean="0"/>
          </a:p>
          <a:p>
            <a:endParaRPr lang="en-GB" altLang="zh-CN" sz="1600" dirty="0" smtClean="0"/>
          </a:p>
          <a:p>
            <a:endParaRPr lang="en-GB" altLang="zh-CN" sz="1600" dirty="0" smtClean="0"/>
          </a:p>
          <a:p>
            <a:endParaRPr lang="en-GB" altLang="zh-CN" sz="1600" i="1" dirty="0" smtClean="0"/>
          </a:p>
          <a:p>
            <a:endParaRPr lang="en-GB" altLang="zh-CN" sz="1600" i="1" dirty="0" smtClean="0"/>
          </a:p>
          <a:p>
            <a:endParaRPr lang="zh-CN" alt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References</a:t>
            </a:r>
            <a:endParaRPr lang="zh-CN" altLang="en-US" dirty="0">
              <a:solidFill>
                <a:schemeClr val="bg2">
                  <a:lumMod val="75000"/>
                </a:schemeClr>
              </a:solidFill>
            </a:endParaRPr>
          </a:p>
        </p:txBody>
      </p:sp>
      <p:grpSp>
        <p:nvGrpSpPr>
          <p:cNvPr id="15" name="Group 14"/>
          <p:cNvGrpSpPr/>
          <p:nvPr/>
        </p:nvGrpSpPr>
        <p:grpSpPr>
          <a:xfrm>
            <a:off x="251520" y="1916832"/>
            <a:ext cx="2304256"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18" name="TextBox 17"/>
          <p:cNvSpPr txBox="1"/>
          <p:nvPr/>
        </p:nvSpPr>
        <p:spPr>
          <a:xfrm>
            <a:off x="539552" y="2924944"/>
            <a:ext cx="7776864" cy="584775"/>
          </a:xfrm>
          <a:prstGeom prst="rect">
            <a:avLst/>
          </a:prstGeom>
          <a:noFill/>
        </p:spPr>
        <p:txBody>
          <a:bodyPr wrap="square" rtlCol="0">
            <a:spAutoFit/>
          </a:bodyPr>
          <a:lstStyle/>
          <a:p>
            <a:endParaRPr lang="zh-CN" altLang="en-US" dirty="0"/>
          </a:p>
        </p:txBody>
      </p:sp>
      <p:sp>
        <p:nvSpPr>
          <p:cNvPr id="20" name="TextBox 19"/>
          <p:cNvSpPr txBox="1"/>
          <p:nvPr/>
        </p:nvSpPr>
        <p:spPr>
          <a:xfrm>
            <a:off x="251520" y="2420888"/>
            <a:ext cx="8280920" cy="3970318"/>
          </a:xfrm>
          <a:prstGeom prst="rect">
            <a:avLst/>
          </a:prstGeom>
          <a:noFill/>
        </p:spPr>
        <p:txBody>
          <a:bodyPr wrap="square" rtlCol="0">
            <a:spAutoFit/>
          </a:bodyPr>
          <a:lstStyle/>
          <a:p>
            <a:r>
              <a:rPr lang="en-GB" sz="1400" dirty="0" err="1" smtClean="0"/>
              <a:t>Agarwal</a:t>
            </a:r>
            <a:r>
              <a:rPr lang="en-GB" sz="1400" dirty="0" smtClean="0"/>
              <a:t> ,R. and Day A.E. (1998) Impact of internet on Economic Education.  </a:t>
            </a:r>
            <a:r>
              <a:rPr lang="en-GB" sz="1400" i="1" dirty="0" smtClean="0"/>
              <a:t>The Journal of Economic Education. </a:t>
            </a:r>
            <a:r>
              <a:rPr lang="en-GB" sz="1400" dirty="0" smtClean="0"/>
              <a:t>29 (2) 99-110.</a:t>
            </a:r>
          </a:p>
          <a:p>
            <a:endParaRPr lang="en-GB" sz="1400" dirty="0" smtClean="0"/>
          </a:p>
          <a:p>
            <a:r>
              <a:rPr lang="en-GB" sz="1400" dirty="0" smtClean="0"/>
              <a:t>Anderson G.,  Benjamin D.,  and Fuss, M.A. (1994) The Determinants of Success in University Introductory</a:t>
            </a:r>
            <a:r>
              <a:rPr lang="en-GB" sz="1400" b="1" i="1" dirty="0" smtClean="0"/>
              <a:t> </a:t>
            </a:r>
            <a:r>
              <a:rPr lang="en-GB" sz="1400" dirty="0" smtClean="0"/>
              <a:t>Economics Courses. </a:t>
            </a:r>
            <a:r>
              <a:rPr lang="en-GB" sz="1400" i="1" dirty="0" smtClean="0"/>
              <a:t>The Journal of Economic Education, </a:t>
            </a:r>
            <a:r>
              <a:rPr lang="en-GB" sz="1400" dirty="0" smtClean="0"/>
              <a:t>25 (4) 291-301.</a:t>
            </a:r>
          </a:p>
          <a:p>
            <a:endParaRPr lang="en-GB" sz="1400" dirty="0" smtClean="0"/>
          </a:p>
          <a:p>
            <a:r>
              <a:rPr lang="en-GB" sz="1400" dirty="0" err="1" smtClean="0"/>
              <a:t>Arulampala</a:t>
            </a:r>
            <a:r>
              <a:rPr lang="en-GB" sz="1400" dirty="0" smtClean="0"/>
              <a:t>, W., Naylor R.A. and Smith J. (2008) Am I Missing Something? The Effects of Absence</a:t>
            </a:r>
            <a:r>
              <a:rPr lang="en-GB" sz="1400" i="1" dirty="0" smtClean="0"/>
              <a:t> </a:t>
            </a:r>
            <a:r>
              <a:rPr lang="en-GB" sz="1400" dirty="0" smtClean="0"/>
              <a:t>from Class on Student Performance.</a:t>
            </a:r>
            <a:r>
              <a:rPr lang="en-GB" sz="1400" i="1" dirty="0" smtClean="0"/>
              <a:t> </a:t>
            </a:r>
            <a:r>
              <a:rPr lang="en-GB" sz="1400" dirty="0" smtClean="0"/>
              <a:t> Discussion Paper 3749 Study of </a:t>
            </a:r>
            <a:r>
              <a:rPr lang="en-GB" sz="1400" dirty="0" err="1" smtClean="0"/>
              <a:t>Labor</a:t>
            </a:r>
            <a:r>
              <a:rPr lang="en-GB" sz="1400" dirty="0" smtClean="0"/>
              <a:t> (IZA)[Online] Available at http://www.iza.org (accessed 1/9.2011).</a:t>
            </a:r>
          </a:p>
          <a:p>
            <a:endParaRPr lang="en-GB" sz="1400" dirty="0" smtClean="0"/>
          </a:p>
          <a:p>
            <a:r>
              <a:rPr lang="en-GB" sz="1400" dirty="0" err="1" smtClean="0"/>
              <a:t>Attiyeh</a:t>
            </a:r>
            <a:r>
              <a:rPr lang="en-GB" sz="1400" dirty="0" smtClean="0"/>
              <a:t>, R. and </a:t>
            </a:r>
            <a:r>
              <a:rPr lang="en-GB" sz="1400" dirty="0" err="1" smtClean="0"/>
              <a:t>Lumsden</a:t>
            </a:r>
            <a:r>
              <a:rPr lang="en-GB" sz="1400" dirty="0" smtClean="0"/>
              <a:t>  K.G. (1972) Modern Myths in Teaching Economics. </a:t>
            </a:r>
            <a:r>
              <a:rPr lang="en-GB" sz="1400" i="1" dirty="0" smtClean="0"/>
              <a:t>The American Economic</a:t>
            </a:r>
            <a:r>
              <a:rPr lang="en-GB" sz="1400" dirty="0" smtClean="0"/>
              <a:t> </a:t>
            </a:r>
            <a:r>
              <a:rPr lang="en-GB" sz="1400" i="1" dirty="0" smtClean="0"/>
              <a:t>Review, </a:t>
            </a:r>
            <a:r>
              <a:rPr lang="en-GB" sz="1400" dirty="0" smtClean="0"/>
              <a:t>62 (1/2)429-433.</a:t>
            </a:r>
          </a:p>
          <a:p>
            <a:endParaRPr lang="en-GB" sz="1400" dirty="0" smtClean="0"/>
          </a:p>
          <a:p>
            <a:r>
              <a:rPr lang="en-GB" sz="1400" dirty="0" err="1" smtClean="0"/>
              <a:t>Barrow,M</a:t>
            </a:r>
            <a:r>
              <a:rPr lang="en-GB" sz="1400" dirty="0" smtClean="0"/>
              <a:t>., </a:t>
            </a:r>
            <a:r>
              <a:rPr lang="en-GB" sz="1400" dirty="0" err="1" smtClean="0"/>
              <a:t>Reilly,B</a:t>
            </a:r>
            <a:r>
              <a:rPr lang="en-GB" sz="1400" dirty="0" smtClean="0"/>
              <a:t>. and </a:t>
            </a:r>
            <a:r>
              <a:rPr lang="en-GB" sz="1400" dirty="0" err="1" smtClean="0"/>
              <a:t>Woodfield,R</a:t>
            </a:r>
            <a:r>
              <a:rPr lang="en-GB" sz="1400" dirty="0" smtClean="0"/>
              <a:t>. (2009) The determinants of undergraduate degree performance: how important is gender? </a:t>
            </a:r>
            <a:r>
              <a:rPr lang="en-GB" sz="1400" i="1" dirty="0" smtClean="0"/>
              <a:t>British Educational Research Journal</a:t>
            </a:r>
            <a:r>
              <a:rPr lang="en-GB" sz="1400" dirty="0" smtClean="0"/>
              <a:t>, 35, (4) 575-597.</a:t>
            </a:r>
          </a:p>
          <a:p>
            <a:r>
              <a:rPr lang="en-GB" sz="1400" b="1" dirty="0" smtClean="0"/>
              <a:t> </a:t>
            </a:r>
            <a:endParaRPr lang="en-GB" sz="1400" dirty="0" smtClean="0"/>
          </a:p>
          <a:p>
            <a:r>
              <a:rPr lang="en-GB" sz="1400" dirty="0" smtClean="0"/>
              <a:t>Becker, W.E. and Powers J.R. (2001) Student, attrition, and class size given missing student data. </a:t>
            </a:r>
            <a:r>
              <a:rPr lang="en-GB" sz="1400" i="1" dirty="0" smtClean="0"/>
              <a:t>Economics of Education Review, </a:t>
            </a:r>
            <a:r>
              <a:rPr lang="en-GB" sz="1400" dirty="0" smtClean="0"/>
              <a:t>20 377-388.</a:t>
            </a:r>
            <a:endParaRPr lang="zh-CN" alt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References</a:t>
            </a:r>
            <a:endParaRPr lang="zh-CN" altLang="en-US" dirty="0">
              <a:solidFill>
                <a:schemeClr val="bg2">
                  <a:lumMod val="75000"/>
                </a:schemeClr>
              </a:solidFill>
            </a:endParaRPr>
          </a:p>
        </p:txBody>
      </p:sp>
      <p:grpSp>
        <p:nvGrpSpPr>
          <p:cNvPr id="2" name="Group 14"/>
          <p:cNvGrpSpPr/>
          <p:nvPr/>
        </p:nvGrpSpPr>
        <p:grpSpPr>
          <a:xfrm>
            <a:off x="251520" y="1916832"/>
            <a:ext cx="2304256"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15" name="TextBox 14"/>
          <p:cNvSpPr txBox="1"/>
          <p:nvPr/>
        </p:nvSpPr>
        <p:spPr>
          <a:xfrm>
            <a:off x="251520" y="2395240"/>
            <a:ext cx="7992888" cy="4678204"/>
          </a:xfrm>
          <a:prstGeom prst="rect">
            <a:avLst/>
          </a:prstGeom>
          <a:noFill/>
        </p:spPr>
        <p:txBody>
          <a:bodyPr wrap="square" rtlCol="0">
            <a:spAutoFit/>
          </a:bodyPr>
          <a:lstStyle/>
          <a:p>
            <a:endParaRPr lang="en-GB" sz="1400" dirty="0" smtClean="0"/>
          </a:p>
          <a:p>
            <a:r>
              <a:rPr lang="en-GB" sz="1400" dirty="0" smtClean="0"/>
              <a:t>Borg </a:t>
            </a:r>
            <a:r>
              <a:rPr lang="en-GB" sz="1400" dirty="0" err="1" smtClean="0"/>
              <a:t>M.O.Malley</a:t>
            </a:r>
            <a:r>
              <a:rPr lang="en-GB" sz="1400" dirty="0" smtClean="0"/>
              <a:t> and </a:t>
            </a:r>
            <a:r>
              <a:rPr lang="en-GB" sz="1400" dirty="0" err="1" smtClean="0"/>
              <a:t>Stranahan</a:t>
            </a:r>
            <a:r>
              <a:rPr lang="en-GB" sz="1400" dirty="0" smtClean="0"/>
              <a:t> H. (2002) The effect of gender and race on student performance in principles of economics: the importance of personality types. </a:t>
            </a:r>
            <a:r>
              <a:rPr lang="en-GB" sz="1400" i="1" dirty="0" smtClean="0"/>
              <a:t>Applied Economics, </a:t>
            </a:r>
            <a:r>
              <a:rPr lang="en-GB" sz="1400" dirty="0" smtClean="0"/>
              <a:t>34, 589-598.</a:t>
            </a:r>
          </a:p>
          <a:p>
            <a:endParaRPr lang="en-GB" sz="1400" dirty="0" smtClean="0"/>
          </a:p>
          <a:p>
            <a:r>
              <a:rPr lang="en-GB" sz="1400" dirty="0" smtClean="0"/>
              <a:t>Dolan M. and Macias I. (2009)Motivating</a:t>
            </a:r>
            <a:r>
              <a:rPr lang="en-GB" sz="1400" i="1" dirty="0" smtClean="0"/>
              <a:t> </a:t>
            </a:r>
            <a:r>
              <a:rPr lang="en-GB" sz="1400" dirty="0" smtClean="0"/>
              <a:t>International students learning Economics in the UK: </a:t>
            </a:r>
            <a:r>
              <a:rPr lang="en-GB" sz="1400" i="1" dirty="0" smtClean="0"/>
              <a:t>The Handbook for Economics Lecturers</a:t>
            </a:r>
            <a:r>
              <a:rPr lang="en-GB" sz="1400" dirty="0" smtClean="0"/>
              <a:t>[online]http://www.economicsnetwork.ac.uk/handbook.lectures.</a:t>
            </a:r>
          </a:p>
          <a:p>
            <a:endParaRPr lang="en-GB" sz="1400" dirty="0" smtClean="0"/>
          </a:p>
          <a:p>
            <a:r>
              <a:rPr lang="en-GB" sz="1400" dirty="0" err="1" smtClean="0"/>
              <a:t>Durden</a:t>
            </a:r>
            <a:r>
              <a:rPr lang="en-GB" sz="1400" dirty="0" smtClean="0"/>
              <a:t>, G.C. and Ellis, V.C.  (1995)The attendance on Student Learning in Principles of Economics</a:t>
            </a:r>
            <a:r>
              <a:rPr lang="en-GB" sz="1400" i="1" dirty="0" smtClean="0"/>
              <a:t> The American Economic Review,  85 (2) 343-346.</a:t>
            </a:r>
          </a:p>
          <a:p>
            <a:endParaRPr lang="en-GB" sz="1400" dirty="0" smtClean="0"/>
          </a:p>
          <a:p>
            <a:r>
              <a:rPr lang="en-GB" sz="1400" dirty="0" smtClean="0"/>
              <a:t>Grace, S. and  </a:t>
            </a:r>
            <a:r>
              <a:rPr lang="en-GB" sz="1400" dirty="0" err="1" smtClean="0"/>
              <a:t>Gravestock</a:t>
            </a:r>
            <a:r>
              <a:rPr lang="en-GB" sz="1400" dirty="0" smtClean="0"/>
              <a:t>, P. (2009) </a:t>
            </a:r>
            <a:r>
              <a:rPr lang="en-GB" sz="1400" i="1" dirty="0" smtClean="0"/>
              <a:t>Inclusion and </a:t>
            </a:r>
            <a:r>
              <a:rPr lang="en-GB" sz="1400" i="1" dirty="0" err="1" smtClean="0"/>
              <a:t>Diversity:Meeting</a:t>
            </a:r>
            <a:r>
              <a:rPr lang="en-GB" sz="1400" i="1" dirty="0" smtClean="0"/>
              <a:t> the Needs of All Students. </a:t>
            </a:r>
          </a:p>
          <a:p>
            <a:endParaRPr lang="en-GB" sz="1400" i="1" dirty="0" smtClean="0"/>
          </a:p>
          <a:p>
            <a:r>
              <a:rPr lang="en-GB" sz="1400" dirty="0" smtClean="0"/>
              <a:t>Oxford: </a:t>
            </a:r>
            <a:r>
              <a:rPr lang="en-GB" sz="1400" dirty="0" err="1" smtClean="0"/>
              <a:t>Routledge</a:t>
            </a:r>
            <a:r>
              <a:rPr lang="en-GB" sz="1400" dirty="0" smtClean="0"/>
              <a:t>.</a:t>
            </a:r>
          </a:p>
          <a:p>
            <a:endParaRPr lang="en-GB" sz="1400" dirty="0" smtClean="0"/>
          </a:p>
          <a:p>
            <a:r>
              <a:rPr lang="en-GB" sz="1400" dirty="0" smtClean="0"/>
              <a:t>Jarvis, P., </a:t>
            </a:r>
            <a:r>
              <a:rPr lang="en-GB" sz="1400" dirty="0" err="1" smtClean="0"/>
              <a:t>Holford</a:t>
            </a:r>
            <a:r>
              <a:rPr lang="en-GB" sz="1400" dirty="0" smtClean="0"/>
              <a:t> J. and Griffin C. 2003)</a:t>
            </a:r>
            <a:r>
              <a:rPr lang="en-GB" sz="1400" i="1" dirty="0" smtClean="0"/>
              <a:t>The theory and practice of learning.</a:t>
            </a:r>
            <a:r>
              <a:rPr lang="en-GB" sz="1400" dirty="0" smtClean="0"/>
              <a:t> London: </a:t>
            </a:r>
            <a:r>
              <a:rPr lang="en-GB" sz="1400" dirty="0" err="1" smtClean="0"/>
              <a:t>Rougeledge</a:t>
            </a:r>
            <a:r>
              <a:rPr lang="en-GB" sz="1400" dirty="0" smtClean="0"/>
              <a:t> </a:t>
            </a:r>
            <a:r>
              <a:rPr lang="en-GB" sz="1400" dirty="0" err="1" smtClean="0"/>
              <a:t>Falmer</a:t>
            </a:r>
            <a:r>
              <a:rPr lang="en-GB" sz="1400" dirty="0" smtClean="0"/>
              <a:t>.</a:t>
            </a:r>
          </a:p>
          <a:p>
            <a:endParaRPr lang="en-GB" sz="1400" dirty="0" smtClean="0"/>
          </a:p>
          <a:p>
            <a:r>
              <a:rPr lang="en-GB" sz="1400" dirty="0" smtClean="0"/>
              <a:t>Hansen W.L. (2001) Expected Proficiencies for UG Economics Majors. </a:t>
            </a:r>
            <a:r>
              <a:rPr lang="en-GB" sz="1400" i="1" dirty="0" smtClean="0"/>
              <a:t>The Journal of Economic Education.</a:t>
            </a:r>
            <a:r>
              <a:rPr lang="en-GB" sz="1400" dirty="0" smtClean="0"/>
              <a:t> 32 (3) 231-242.</a:t>
            </a:r>
          </a:p>
          <a:p>
            <a:endParaRPr lang="zh-CN" alt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References</a:t>
            </a:r>
            <a:endParaRPr lang="zh-CN" altLang="en-US" dirty="0">
              <a:solidFill>
                <a:schemeClr val="bg2">
                  <a:lumMod val="75000"/>
                </a:schemeClr>
              </a:solidFill>
            </a:endParaRPr>
          </a:p>
        </p:txBody>
      </p:sp>
      <p:grpSp>
        <p:nvGrpSpPr>
          <p:cNvPr id="2" name="Group 14"/>
          <p:cNvGrpSpPr/>
          <p:nvPr/>
        </p:nvGrpSpPr>
        <p:grpSpPr>
          <a:xfrm>
            <a:off x="251520" y="1916832"/>
            <a:ext cx="2304256"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18" name="TextBox 17"/>
          <p:cNvSpPr txBox="1"/>
          <p:nvPr/>
        </p:nvSpPr>
        <p:spPr>
          <a:xfrm>
            <a:off x="323528" y="2564904"/>
            <a:ext cx="8352928" cy="4247317"/>
          </a:xfrm>
          <a:prstGeom prst="rect">
            <a:avLst/>
          </a:prstGeom>
          <a:noFill/>
        </p:spPr>
        <p:txBody>
          <a:bodyPr wrap="square" rtlCol="0">
            <a:spAutoFit/>
          </a:bodyPr>
          <a:lstStyle/>
          <a:p>
            <a:r>
              <a:rPr lang="en-GB" sz="1400" dirty="0" smtClean="0"/>
              <a:t>Harvey, P. (1982) The Impact of outside Employment on Student Achievement in Macroeconomic Principles. </a:t>
            </a:r>
            <a:r>
              <a:rPr lang="en-GB" sz="1400" i="1" dirty="0" smtClean="0"/>
              <a:t>The Journal of Economic Education.</a:t>
            </a:r>
            <a:r>
              <a:rPr lang="en-GB" sz="1400" dirty="0" smtClean="0"/>
              <a:t> 13 (2) 51-56.</a:t>
            </a:r>
          </a:p>
          <a:p>
            <a:r>
              <a:rPr lang="en-GB" sz="1400" dirty="0" smtClean="0"/>
              <a:t> </a:t>
            </a:r>
          </a:p>
          <a:p>
            <a:r>
              <a:rPr lang="en-GB" sz="1400" dirty="0" smtClean="0"/>
              <a:t>Heath, J. (1989) Role of Gender in Economic Education.  </a:t>
            </a:r>
            <a:r>
              <a:rPr lang="en-GB" sz="1400" i="1" dirty="0" smtClean="0"/>
              <a:t>The American Economic Review.</a:t>
            </a:r>
            <a:endParaRPr lang="en-GB" sz="1400" dirty="0" smtClean="0"/>
          </a:p>
          <a:p>
            <a:r>
              <a:rPr lang="en-GB" sz="1400" dirty="0" smtClean="0"/>
              <a:t>79 (2) 226-230.</a:t>
            </a:r>
          </a:p>
          <a:p>
            <a:endParaRPr lang="en-GB" sz="1400" dirty="0" smtClean="0"/>
          </a:p>
          <a:p>
            <a:r>
              <a:rPr lang="en-GB" sz="1400" dirty="0" smtClean="0"/>
              <a:t>Krieg, R.G. and  </a:t>
            </a:r>
            <a:r>
              <a:rPr lang="en-GB" sz="1400" dirty="0" err="1" smtClean="0"/>
              <a:t>Uyar</a:t>
            </a:r>
            <a:r>
              <a:rPr lang="en-GB" sz="1400" dirty="0" smtClean="0"/>
              <a:t> B. (2001) Student Performance in Business and Economics Statistics: Does Exam Structure Matter</a:t>
            </a:r>
            <a:r>
              <a:rPr lang="en-GB" sz="1400" i="1" dirty="0" smtClean="0"/>
              <a:t>?  Journal of Economics and Finance</a:t>
            </a:r>
            <a:r>
              <a:rPr lang="en-GB" sz="1400" dirty="0" smtClean="0"/>
              <a:t> .  25 (2) 229-240.</a:t>
            </a:r>
          </a:p>
          <a:p>
            <a:r>
              <a:rPr lang="en-GB" sz="1400" dirty="0" smtClean="0"/>
              <a:t> </a:t>
            </a:r>
          </a:p>
          <a:p>
            <a:r>
              <a:rPr lang="en-GB" sz="1400" dirty="0" err="1" smtClean="0"/>
              <a:t>Krohn</a:t>
            </a:r>
            <a:r>
              <a:rPr lang="en-GB" sz="1400" dirty="0" smtClean="0"/>
              <a:t>., G.A. and O’Connor C.M. (2005) Student Effort and Performance over the Semester. </a:t>
            </a:r>
            <a:r>
              <a:rPr lang="en-GB" sz="1400" i="1" dirty="0" smtClean="0"/>
              <a:t>The Journal of Economic Education. </a:t>
            </a:r>
            <a:r>
              <a:rPr lang="en-GB" sz="1400" dirty="0" smtClean="0"/>
              <a:t>36 (1) 3-28.</a:t>
            </a:r>
          </a:p>
          <a:p>
            <a:r>
              <a:rPr lang="en-GB" sz="1400" dirty="0" smtClean="0"/>
              <a:t> </a:t>
            </a:r>
          </a:p>
          <a:p>
            <a:r>
              <a:rPr lang="en-GB" sz="1400" dirty="0" err="1" smtClean="0"/>
              <a:t>Lage</a:t>
            </a:r>
            <a:r>
              <a:rPr lang="en-GB" sz="1400" dirty="0" smtClean="0"/>
              <a:t> M.J. and </a:t>
            </a:r>
            <a:r>
              <a:rPr lang="en-GB" sz="1400" dirty="0" err="1" smtClean="0"/>
              <a:t>Treglia</a:t>
            </a:r>
            <a:r>
              <a:rPr lang="en-GB" sz="1400" dirty="0" smtClean="0"/>
              <a:t> M. (1996) The impact of Integrating Scholarship on Women into Introductory Economics: Evidence from One Institution. </a:t>
            </a:r>
            <a:r>
              <a:rPr lang="en-GB" sz="1400" i="1" dirty="0" smtClean="0"/>
              <a:t>The Journal of Economic Education.</a:t>
            </a:r>
            <a:r>
              <a:rPr lang="en-GB" sz="1400" dirty="0" smtClean="0"/>
              <a:t> 27 (1) 26-36.</a:t>
            </a:r>
          </a:p>
          <a:p>
            <a:r>
              <a:rPr lang="en-GB" sz="1400" dirty="0" smtClean="0"/>
              <a:t> </a:t>
            </a:r>
          </a:p>
          <a:p>
            <a:r>
              <a:rPr lang="en-GB" sz="1400" dirty="0" err="1" smtClean="0"/>
              <a:t>Lumsden</a:t>
            </a:r>
            <a:r>
              <a:rPr lang="en-GB" sz="1400" dirty="0" smtClean="0"/>
              <a:t> K.G. and Scott A. (1983) The Efficacy of Innovative Teaching Techniques in Economics: The U.K. Experience.  </a:t>
            </a:r>
            <a:r>
              <a:rPr lang="en-GB" sz="1400" i="1" dirty="0" smtClean="0"/>
              <a:t>American Economic Association. </a:t>
            </a:r>
            <a:r>
              <a:rPr lang="en-GB" sz="1400" dirty="0" smtClean="0"/>
              <a:t>73 (2) 13-17.</a:t>
            </a:r>
          </a:p>
          <a:p>
            <a:endParaRPr lang="zh-CN" alt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References</a:t>
            </a:r>
            <a:endParaRPr lang="zh-CN" altLang="en-US" dirty="0">
              <a:solidFill>
                <a:schemeClr val="bg2">
                  <a:lumMod val="75000"/>
                </a:schemeClr>
              </a:solidFill>
            </a:endParaRPr>
          </a:p>
        </p:txBody>
      </p:sp>
      <p:grpSp>
        <p:nvGrpSpPr>
          <p:cNvPr id="2" name="Group 14"/>
          <p:cNvGrpSpPr/>
          <p:nvPr/>
        </p:nvGrpSpPr>
        <p:grpSpPr>
          <a:xfrm>
            <a:off x="251520" y="1916832"/>
            <a:ext cx="2304256"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15" name="TextBox 14"/>
          <p:cNvSpPr txBox="1"/>
          <p:nvPr/>
        </p:nvSpPr>
        <p:spPr>
          <a:xfrm>
            <a:off x="323528" y="2564904"/>
            <a:ext cx="8280920" cy="4462760"/>
          </a:xfrm>
          <a:prstGeom prst="rect">
            <a:avLst/>
          </a:prstGeom>
          <a:noFill/>
        </p:spPr>
        <p:txBody>
          <a:bodyPr wrap="square" rtlCol="0">
            <a:spAutoFit/>
          </a:bodyPr>
          <a:lstStyle/>
          <a:p>
            <a:r>
              <a:rPr lang="en-GB" sz="1400" dirty="0" err="1" smtClean="0"/>
              <a:t>Marburger</a:t>
            </a:r>
            <a:r>
              <a:rPr lang="en-GB" sz="1400" dirty="0" smtClean="0"/>
              <a:t> D.R</a:t>
            </a:r>
            <a:r>
              <a:rPr lang="en-GB" sz="1400" b="1" dirty="0" smtClean="0"/>
              <a:t>. </a:t>
            </a:r>
            <a:r>
              <a:rPr lang="en-GB" sz="1400" dirty="0" smtClean="0"/>
              <a:t>(2001) </a:t>
            </a:r>
            <a:r>
              <a:rPr lang="en-GB" sz="1400" b="1" dirty="0" smtClean="0"/>
              <a:t> </a:t>
            </a:r>
            <a:r>
              <a:rPr lang="en-GB" sz="1400" dirty="0" smtClean="0"/>
              <a:t>Absenteeism and Undergraduate Exam Performance. </a:t>
            </a:r>
          </a:p>
          <a:p>
            <a:r>
              <a:rPr lang="en-GB" sz="1400" i="1" dirty="0" smtClean="0"/>
              <a:t>The Journal of Economic Education.</a:t>
            </a:r>
            <a:r>
              <a:rPr lang="en-GB" sz="1400" dirty="0" smtClean="0"/>
              <a:t> 32 (2) 99-109.</a:t>
            </a:r>
          </a:p>
          <a:p>
            <a:r>
              <a:rPr lang="en-GB" sz="1400" b="1" dirty="0" smtClean="0"/>
              <a:t> </a:t>
            </a:r>
            <a:endParaRPr lang="en-GB" sz="1400" dirty="0" smtClean="0"/>
          </a:p>
          <a:p>
            <a:r>
              <a:rPr lang="en-GB" sz="1400" dirty="0" smtClean="0"/>
              <a:t>Naylor, R. and Smith, J. (2004) Degree Performance of Economics Students in UK universities: absolute and relative performance in prior qualifications. Scottish Journal of Political Economy. 51 (2) 250-265.</a:t>
            </a:r>
          </a:p>
          <a:p>
            <a:r>
              <a:rPr lang="en-GB" sz="1400" b="1" i="1" dirty="0" smtClean="0"/>
              <a:t> </a:t>
            </a:r>
            <a:endParaRPr lang="en-GB" sz="1400" dirty="0" smtClean="0"/>
          </a:p>
          <a:p>
            <a:r>
              <a:rPr lang="en-GB" sz="1400" dirty="0" smtClean="0"/>
              <a:t>Rankin, E.L. and </a:t>
            </a:r>
            <a:r>
              <a:rPr lang="en-GB" sz="1400" dirty="0" err="1" smtClean="0"/>
              <a:t>Hoaas</a:t>
            </a:r>
            <a:r>
              <a:rPr lang="en-GB" sz="1400" dirty="0" smtClean="0"/>
              <a:t>, D.J. (2001) Does the use of computer generated slide presentation in the classroom affect student performance and interest?</a:t>
            </a:r>
            <a:r>
              <a:rPr lang="en-GB" sz="1400" i="1" dirty="0" smtClean="0"/>
              <a:t>  Eastern Economic Journal.</a:t>
            </a:r>
            <a:r>
              <a:rPr lang="en-GB" sz="1400" dirty="0" smtClean="0"/>
              <a:t>  27  (3)  356-366.</a:t>
            </a:r>
          </a:p>
          <a:p>
            <a:r>
              <a:rPr lang="en-GB" sz="1400" b="1" i="1" dirty="0" smtClean="0"/>
              <a:t> </a:t>
            </a:r>
            <a:endParaRPr lang="en-GB" sz="1400" dirty="0" smtClean="0"/>
          </a:p>
          <a:p>
            <a:r>
              <a:rPr lang="en-GB" sz="1400" dirty="0" smtClean="0"/>
              <a:t>Reid, R. (1983) A Note on the Environment as a Factor Affecting Student Performance in Principles of Economics.   </a:t>
            </a:r>
            <a:r>
              <a:rPr lang="en-GB" sz="1400" i="1" dirty="0" smtClean="0"/>
              <a:t>The Journal of Economic Education. 14 (4)18-21.</a:t>
            </a:r>
            <a:endParaRPr lang="en-GB" sz="1400" dirty="0" smtClean="0"/>
          </a:p>
          <a:p>
            <a:r>
              <a:rPr lang="en-GB" sz="1400" dirty="0" smtClean="0"/>
              <a:t> </a:t>
            </a:r>
          </a:p>
          <a:p>
            <a:r>
              <a:rPr lang="en-GB" sz="1400" dirty="0" err="1" smtClean="0"/>
              <a:t>Romer</a:t>
            </a:r>
            <a:r>
              <a:rPr lang="en-GB" sz="1400" dirty="0" smtClean="0"/>
              <a:t>,  D. (1993) Do Students Go to Class? Should They? </a:t>
            </a:r>
            <a:r>
              <a:rPr lang="en-GB" sz="1400" i="1" dirty="0" smtClean="0"/>
              <a:t>The Journal of Economic Perspectives.</a:t>
            </a:r>
            <a:endParaRPr lang="en-GB" sz="1400" dirty="0" smtClean="0"/>
          </a:p>
          <a:p>
            <a:r>
              <a:rPr lang="en-GB" sz="1400" dirty="0" smtClean="0"/>
              <a:t> 7 (3) 167 174.</a:t>
            </a:r>
          </a:p>
          <a:p>
            <a:r>
              <a:rPr lang="en-GB" sz="1400" b="1" i="1" dirty="0" smtClean="0"/>
              <a:t> </a:t>
            </a:r>
            <a:endParaRPr lang="en-GB" sz="1400" dirty="0" smtClean="0"/>
          </a:p>
          <a:p>
            <a:r>
              <a:rPr lang="en-GB" sz="1400" dirty="0" err="1" smtClean="0"/>
              <a:t>Seiver</a:t>
            </a:r>
            <a:r>
              <a:rPr lang="en-GB" sz="1400" dirty="0" smtClean="0"/>
              <a:t>, D.A. (1983) Evaluations and Grades: A Simultaneous Framework. </a:t>
            </a:r>
            <a:r>
              <a:rPr lang="en-GB" sz="1400" i="1" dirty="0" smtClean="0"/>
              <a:t>The Journal of Economic Education.</a:t>
            </a:r>
            <a:r>
              <a:rPr lang="en-GB" sz="1400" dirty="0" smtClean="0"/>
              <a:t> 14 (3) 32-38.</a:t>
            </a:r>
          </a:p>
          <a:p>
            <a:endParaRPr lang="zh-CN" alt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Introduction and Aims</a:t>
            </a:r>
            <a:endParaRPr lang="zh-CN" altLang="en-US" dirty="0">
              <a:solidFill>
                <a:schemeClr val="bg2">
                  <a:lumMod val="75000"/>
                </a:schemeClr>
              </a:solidFill>
            </a:endParaRPr>
          </a:p>
        </p:txBody>
      </p:sp>
      <p:grpSp>
        <p:nvGrpSpPr>
          <p:cNvPr id="20" name="Group 19"/>
          <p:cNvGrpSpPr/>
          <p:nvPr/>
        </p:nvGrpSpPr>
        <p:grpSpPr>
          <a:xfrm>
            <a:off x="251520" y="1916832"/>
            <a:ext cx="4165517" cy="434191"/>
            <a:chOff x="251520" y="1916007"/>
            <a:chExt cx="3445437" cy="434191"/>
          </a:xfrm>
        </p:grpSpPr>
        <p:cxnSp>
          <p:nvCxnSpPr>
            <p:cNvPr id="21" name="Straight Connector 20"/>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22" name="Isosceles Triangle 21"/>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23" name="TextBox 22"/>
          <p:cNvSpPr txBox="1"/>
          <p:nvPr/>
        </p:nvSpPr>
        <p:spPr>
          <a:xfrm>
            <a:off x="323528" y="2564904"/>
            <a:ext cx="8280920" cy="3785652"/>
          </a:xfrm>
          <a:prstGeom prst="rect">
            <a:avLst/>
          </a:prstGeom>
          <a:noFill/>
        </p:spPr>
        <p:txBody>
          <a:bodyPr wrap="square" rtlCol="0">
            <a:spAutoFit/>
          </a:bodyPr>
          <a:lstStyle/>
          <a:p>
            <a:pPr>
              <a:buClr>
                <a:srgbClr val="923DAD"/>
              </a:buClr>
              <a:buFont typeface="Wingdings" pitchFamily="2" charset="2"/>
              <a:buChar char="v"/>
            </a:pPr>
            <a:r>
              <a:rPr lang="en-GB" sz="2000" dirty="0"/>
              <a:t>Economics teaching has a history of </a:t>
            </a:r>
            <a:r>
              <a:rPr lang="en-GB" sz="2000" dirty="0">
                <a:solidFill>
                  <a:srgbClr val="33CC33"/>
                </a:solidFill>
              </a:rPr>
              <a:t>‘chalk and talk’ </a:t>
            </a:r>
            <a:r>
              <a:rPr lang="en-GB" sz="2000" dirty="0"/>
              <a:t>out-lasting many other </a:t>
            </a:r>
            <a:r>
              <a:rPr lang="en-GB" sz="2000" dirty="0" smtClean="0"/>
              <a:t>disciplines</a:t>
            </a:r>
          </a:p>
          <a:p>
            <a:pPr>
              <a:buFont typeface="Arial" pitchFamily="34" charset="0"/>
              <a:buChar char="•"/>
            </a:pPr>
            <a:endParaRPr lang="en-GB" sz="2000" dirty="0"/>
          </a:p>
          <a:p>
            <a:pPr>
              <a:buClr>
                <a:srgbClr val="923DAD"/>
              </a:buClr>
              <a:buFont typeface="Wingdings" pitchFamily="2" charset="2"/>
              <a:buChar char="v"/>
            </a:pPr>
            <a:r>
              <a:rPr lang="en-GB" sz="2000" dirty="0" smtClean="0"/>
              <a:t>The </a:t>
            </a:r>
            <a:r>
              <a:rPr lang="en-GB" sz="2000" dirty="0">
                <a:solidFill>
                  <a:srgbClr val="33CC33"/>
                </a:solidFill>
              </a:rPr>
              <a:t>‘maths issue’ </a:t>
            </a:r>
            <a:r>
              <a:rPr lang="en-GB" sz="2000" dirty="0"/>
              <a:t>is also well documented alongside the general perception that an economics degree is </a:t>
            </a:r>
            <a:r>
              <a:rPr lang="en-GB" sz="2000" dirty="0">
                <a:solidFill>
                  <a:srgbClr val="33CC33"/>
                </a:solidFill>
              </a:rPr>
              <a:t>‘difficult</a:t>
            </a:r>
            <a:r>
              <a:rPr lang="en-GB" sz="2000" dirty="0" smtClean="0">
                <a:solidFill>
                  <a:srgbClr val="33CC33"/>
                </a:solidFill>
              </a:rPr>
              <a:t>’</a:t>
            </a:r>
          </a:p>
          <a:p>
            <a:pPr>
              <a:buClr>
                <a:srgbClr val="923DAD"/>
              </a:buClr>
              <a:buFont typeface="Wingdings" pitchFamily="2" charset="2"/>
              <a:buChar char="v"/>
            </a:pPr>
            <a:endParaRPr lang="en-GB" sz="2000" dirty="0" smtClean="0"/>
          </a:p>
          <a:p>
            <a:pPr>
              <a:buClr>
                <a:srgbClr val="923DAD"/>
              </a:buClr>
              <a:buFont typeface="Wingdings" pitchFamily="2" charset="2"/>
              <a:buChar char="v"/>
            </a:pPr>
            <a:r>
              <a:rPr lang="en-GB" sz="2000" dirty="0" smtClean="0"/>
              <a:t>The </a:t>
            </a:r>
            <a:r>
              <a:rPr lang="en-GB" sz="2000" dirty="0"/>
              <a:t>education literature contains a vast number of studies regarding student </a:t>
            </a:r>
            <a:r>
              <a:rPr lang="en-GB" sz="2000" dirty="0" smtClean="0"/>
              <a:t>performance</a:t>
            </a:r>
          </a:p>
          <a:p>
            <a:pPr>
              <a:buClr>
                <a:srgbClr val="923DAD"/>
              </a:buClr>
              <a:buFont typeface="Wingdings" pitchFamily="2" charset="2"/>
              <a:buChar char="v"/>
            </a:pPr>
            <a:endParaRPr lang="en-GB" sz="2000" dirty="0" smtClean="0"/>
          </a:p>
          <a:p>
            <a:pPr>
              <a:buClr>
                <a:srgbClr val="923DAD"/>
              </a:buClr>
              <a:buFont typeface="Wingdings" pitchFamily="2" charset="2"/>
              <a:buChar char="v"/>
            </a:pPr>
            <a:r>
              <a:rPr lang="en-GB" sz="2000" dirty="0" smtClean="0"/>
              <a:t>However there are very few published studies that </a:t>
            </a:r>
            <a:r>
              <a:rPr lang="en-GB" sz="2000" dirty="0"/>
              <a:t>specifically </a:t>
            </a:r>
            <a:r>
              <a:rPr lang="en-GB" sz="2000" dirty="0" smtClean="0"/>
              <a:t>analyse the performance of economics students </a:t>
            </a:r>
            <a:r>
              <a:rPr lang="en-GB" sz="2000" dirty="0"/>
              <a:t>in UK Higher </a:t>
            </a:r>
            <a:r>
              <a:rPr lang="en-GB" sz="2000" dirty="0" smtClean="0"/>
              <a:t>Education</a:t>
            </a:r>
          </a:p>
          <a:p>
            <a:endParaRPr lang="en-GB" sz="2000" dirty="0" smtClean="0"/>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References</a:t>
            </a:r>
            <a:endParaRPr lang="zh-CN" altLang="en-US" dirty="0">
              <a:solidFill>
                <a:schemeClr val="bg2">
                  <a:lumMod val="75000"/>
                </a:schemeClr>
              </a:solidFill>
            </a:endParaRPr>
          </a:p>
        </p:txBody>
      </p:sp>
      <p:grpSp>
        <p:nvGrpSpPr>
          <p:cNvPr id="2" name="Group 14"/>
          <p:cNvGrpSpPr/>
          <p:nvPr/>
        </p:nvGrpSpPr>
        <p:grpSpPr>
          <a:xfrm>
            <a:off x="251520" y="1916832"/>
            <a:ext cx="2304256"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15" name="TextBox 14"/>
          <p:cNvSpPr txBox="1"/>
          <p:nvPr/>
        </p:nvSpPr>
        <p:spPr>
          <a:xfrm>
            <a:off x="251520" y="2564904"/>
            <a:ext cx="7992888" cy="3600986"/>
          </a:xfrm>
          <a:prstGeom prst="rect">
            <a:avLst/>
          </a:prstGeom>
          <a:noFill/>
        </p:spPr>
        <p:txBody>
          <a:bodyPr wrap="square" rtlCol="0">
            <a:spAutoFit/>
          </a:bodyPr>
          <a:lstStyle/>
          <a:p>
            <a:r>
              <a:rPr lang="en-GB" sz="1400" dirty="0" smtClean="0"/>
              <a:t>Siegfried, J.J. (1979</a:t>
            </a:r>
            <a:r>
              <a:rPr lang="en-GB" sz="1400" b="1" dirty="0" smtClean="0"/>
              <a:t>) </a:t>
            </a:r>
            <a:r>
              <a:rPr lang="en-GB" sz="1400" dirty="0" smtClean="0"/>
              <a:t>Male-Female Difference in Economic Education Survey.</a:t>
            </a:r>
            <a:r>
              <a:rPr lang="en-GB" sz="1400" i="1" dirty="0" smtClean="0"/>
              <a:t> The Journal of Economic Education.</a:t>
            </a:r>
            <a:r>
              <a:rPr lang="en-GB" sz="1400" dirty="0" smtClean="0"/>
              <a:t> 42 (2) 200-05.</a:t>
            </a:r>
          </a:p>
          <a:p>
            <a:r>
              <a:rPr lang="en-GB" sz="1400" i="1" dirty="0" smtClean="0"/>
              <a:t> </a:t>
            </a:r>
            <a:endParaRPr lang="en-GB" sz="1400" dirty="0" smtClean="0"/>
          </a:p>
          <a:p>
            <a:r>
              <a:rPr lang="en-GB" sz="1400" dirty="0" err="1" smtClean="0"/>
              <a:t>Simkins</a:t>
            </a:r>
            <a:r>
              <a:rPr lang="en-GB" sz="1400" dirty="0" smtClean="0"/>
              <a:t> S.P. (1999) Promoting Active Student Learning Using the World Wide Webb in Economics</a:t>
            </a:r>
            <a:r>
              <a:rPr lang="en-GB" sz="1400" b="1" i="1" dirty="0" smtClean="0"/>
              <a:t> </a:t>
            </a:r>
            <a:r>
              <a:rPr lang="en-GB" sz="1400" dirty="0" smtClean="0"/>
              <a:t>Courses. </a:t>
            </a:r>
            <a:r>
              <a:rPr lang="en-GB" sz="1400" i="1" dirty="0" smtClean="0"/>
              <a:t>The Journal of Economic Education. 30 (3) 278-287.</a:t>
            </a:r>
            <a:endParaRPr lang="en-GB" sz="1400" dirty="0" smtClean="0"/>
          </a:p>
          <a:p>
            <a:r>
              <a:rPr lang="en-GB" sz="1400" dirty="0" smtClean="0"/>
              <a:t> </a:t>
            </a:r>
          </a:p>
          <a:p>
            <a:r>
              <a:rPr lang="en-GB" sz="1400" dirty="0" smtClean="0"/>
              <a:t>Tay R.S. (1994) Students’ Performance in Economics: Does the Norm Hold across Cultural and Institutional Settings? </a:t>
            </a:r>
            <a:r>
              <a:rPr lang="en-GB" sz="1400" i="1" dirty="0" smtClean="0"/>
              <a:t>The Journal of Economic Education. </a:t>
            </a:r>
            <a:r>
              <a:rPr lang="en-GB" sz="1400" dirty="0" smtClean="0"/>
              <a:t>25 (4) 291-301.</a:t>
            </a:r>
          </a:p>
          <a:p>
            <a:r>
              <a:rPr lang="en-GB" sz="1400" dirty="0" smtClean="0"/>
              <a:t> </a:t>
            </a:r>
          </a:p>
          <a:p>
            <a:r>
              <a:rPr lang="en-GB" sz="1400" dirty="0" err="1" smtClean="0"/>
              <a:t>Walstead</a:t>
            </a:r>
            <a:r>
              <a:rPr lang="en-GB" sz="1400" dirty="0" smtClean="0"/>
              <a:t> W.B.  (2001) Improving Assessment in University Economics. </a:t>
            </a:r>
            <a:r>
              <a:rPr lang="en-GB" sz="1400" i="1" dirty="0" smtClean="0"/>
              <a:t>The Journal of Economic Education.</a:t>
            </a:r>
            <a:r>
              <a:rPr lang="en-GB" sz="1400" dirty="0" smtClean="0"/>
              <a:t> 32 (3) 281-292. </a:t>
            </a:r>
          </a:p>
          <a:p>
            <a:r>
              <a:rPr lang="en-GB" sz="1400" b="1" i="1" dirty="0" smtClean="0"/>
              <a:t> </a:t>
            </a:r>
            <a:endParaRPr lang="en-GB" sz="1400" dirty="0" smtClean="0"/>
          </a:p>
          <a:p>
            <a:r>
              <a:rPr lang="en-GB" sz="1400" dirty="0" err="1" smtClean="0"/>
              <a:t>Ziegert</a:t>
            </a:r>
            <a:r>
              <a:rPr lang="en-GB" sz="1400" dirty="0" smtClean="0"/>
              <a:t> A.L. (2000) The Role of Personality Temperament and Student Learning In Principles of Economics: Further Evidence. </a:t>
            </a:r>
            <a:r>
              <a:rPr lang="en-GB" sz="1400" i="1" dirty="0" smtClean="0"/>
              <a:t>Research in Economic Education.</a:t>
            </a:r>
            <a:r>
              <a:rPr lang="en-GB" sz="1400" dirty="0" smtClean="0"/>
              <a:t> 31 (4) 307-22. </a:t>
            </a:r>
          </a:p>
          <a:p>
            <a:endParaRPr lang="zh-CN" altLang="en-US" dirty="0"/>
          </a:p>
        </p:txBody>
      </p:sp>
    </p:spTree>
    <p:custDataLst>
      <p:tags r:id="rId1"/>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Introduction and Aims</a:t>
            </a:r>
            <a:endParaRPr lang="zh-CN" altLang="en-US" dirty="0">
              <a:solidFill>
                <a:schemeClr val="bg2">
                  <a:lumMod val="75000"/>
                </a:schemeClr>
              </a:solidFill>
            </a:endParaRPr>
          </a:p>
        </p:txBody>
      </p:sp>
      <p:grpSp>
        <p:nvGrpSpPr>
          <p:cNvPr id="2" name="Group 19"/>
          <p:cNvGrpSpPr/>
          <p:nvPr/>
        </p:nvGrpSpPr>
        <p:grpSpPr>
          <a:xfrm>
            <a:off x="251520" y="1916832"/>
            <a:ext cx="4165517" cy="434191"/>
            <a:chOff x="251520" y="1916007"/>
            <a:chExt cx="3445437" cy="434191"/>
          </a:xfrm>
        </p:grpSpPr>
        <p:cxnSp>
          <p:nvCxnSpPr>
            <p:cNvPr id="21" name="Straight Connector 20"/>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22" name="Isosceles Triangle 21"/>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23" name="TextBox 22"/>
          <p:cNvSpPr txBox="1"/>
          <p:nvPr/>
        </p:nvSpPr>
        <p:spPr>
          <a:xfrm>
            <a:off x="323528" y="2456795"/>
            <a:ext cx="8280920" cy="4093428"/>
          </a:xfrm>
          <a:prstGeom prst="rect">
            <a:avLst/>
          </a:prstGeom>
          <a:noFill/>
        </p:spPr>
        <p:txBody>
          <a:bodyPr wrap="square" rtlCol="0">
            <a:spAutoFit/>
          </a:bodyPr>
          <a:lstStyle/>
          <a:p>
            <a:pPr>
              <a:buClr>
                <a:srgbClr val="923DAD"/>
              </a:buClr>
              <a:buFont typeface="Wingdings" pitchFamily="2" charset="2"/>
              <a:buChar char="v"/>
            </a:pPr>
            <a:r>
              <a:rPr lang="en-GB" sz="2000" dirty="0" smtClean="0"/>
              <a:t>Economics teaching at the University of Bradford provides an </a:t>
            </a:r>
            <a:r>
              <a:rPr lang="en-GB" sz="2000" dirty="0" smtClean="0">
                <a:solidFill>
                  <a:srgbClr val="33CC33"/>
                </a:solidFill>
              </a:rPr>
              <a:t>ideal case study</a:t>
            </a:r>
            <a:r>
              <a:rPr lang="en-GB" sz="2000" dirty="0" smtClean="0"/>
              <a:t> given the diverse student body, in terms of the UK widening participation agenda as well as attractiveness for students coming to study from outside the UK.</a:t>
            </a:r>
          </a:p>
          <a:p>
            <a:pPr>
              <a:buClr>
                <a:srgbClr val="923DAD"/>
              </a:buClr>
              <a:buFont typeface="Wingdings" pitchFamily="2" charset="2"/>
              <a:buChar char="v"/>
            </a:pPr>
            <a:endParaRPr lang="en-GB" sz="2000" dirty="0" smtClean="0"/>
          </a:p>
          <a:p>
            <a:pPr>
              <a:buClr>
                <a:srgbClr val="923DAD"/>
              </a:buClr>
              <a:buFont typeface="Wingdings" pitchFamily="2" charset="2"/>
              <a:buChar char="v"/>
            </a:pPr>
            <a:r>
              <a:rPr lang="en-GB" sz="2000" dirty="0" smtClean="0"/>
              <a:t>Despite attempts to tailor provision for a diverse study body there continues to exist </a:t>
            </a:r>
            <a:r>
              <a:rPr lang="en-GB" sz="2000" dirty="0" smtClean="0">
                <a:solidFill>
                  <a:srgbClr val="33CC33"/>
                </a:solidFill>
              </a:rPr>
              <a:t>differences in performance </a:t>
            </a:r>
          </a:p>
          <a:p>
            <a:pPr>
              <a:buClr>
                <a:srgbClr val="923DAD"/>
              </a:buClr>
            </a:pPr>
            <a:endParaRPr lang="en-GB" sz="2000" dirty="0" smtClean="0"/>
          </a:p>
          <a:p>
            <a:pPr>
              <a:buClr>
                <a:srgbClr val="923DAD"/>
              </a:buClr>
              <a:buFont typeface="Wingdings" pitchFamily="2" charset="2"/>
              <a:buChar char="v"/>
            </a:pPr>
            <a:r>
              <a:rPr lang="en-GB" sz="2000" dirty="0" smtClean="0"/>
              <a:t>This study aims to provide a number of key conclusions that may </a:t>
            </a:r>
            <a:r>
              <a:rPr lang="en-GB" sz="2000" dirty="0" smtClean="0">
                <a:solidFill>
                  <a:srgbClr val="33CC33"/>
                </a:solidFill>
              </a:rPr>
              <a:t>prove helpful for economics departments/divisions with a more homogenous cohort</a:t>
            </a:r>
            <a:r>
              <a:rPr lang="en-GB" sz="2000" dirty="0" smtClean="0"/>
              <a:t> but where they seek to support students from diverse backgrounds. </a:t>
            </a:r>
          </a:p>
          <a:p>
            <a:endParaRPr lang="zh-CN" altLang="en-US" sz="2000" dirty="0"/>
          </a:p>
        </p:txBody>
      </p:sp>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75856" y="2996952"/>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Context </a:t>
            </a:r>
            <a:endParaRPr lang="zh-CN" altLang="en-US" dirty="0">
              <a:solidFill>
                <a:schemeClr val="bg2">
                  <a:lumMod val="75000"/>
                </a:schemeClr>
              </a:solidFill>
            </a:endParaRPr>
          </a:p>
        </p:txBody>
      </p:sp>
      <p:grpSp>
        <p:nvGrpSpPr>
          <p:cNvPr id="15" name="Group 14"/>
          <p:cNvGrpSpPr/>
          <p:nvPr/>
        </p:nvGrpSpPr>
        <p:grpSpPr>
          <a:xfrm>
            <a:off x="251520" y="1916832"/>
            <a:ext cx="1512168"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20" name="TextBox 19"/>
          <p:cNvSpPr txBox="1"/>
          <p:nvPr/>
        </p:nvSpPr>
        <p:spPr>
          <a:xfrm>
            <a:off x="179512" y="2348880"/>
            <a:ext cx="7632848" cy="4708981"/>
          </a:xfrm>
          <a:prstGeom prst="rect">
            <a:avLst/>
          </a:prstGeom>
          <a:noFill/>
        </p:spPr>
        <p:txBody>
          <a:bodyPr wrap="square" rtlCol="0">
            <a:spAutoFit/>
          </a:bodyPr>
          <a:lstStyle/>
          <a:p>
            <a:pPr>
              <a:buClr>
                <a:srgbClr val="923DAD"/>
              </a:buClr>
              <a:buFont typeface="Wingdings" pitchFamily="2" charset="2"/>
              <a:buChar char="v"/>
            </a:pPr>
            <a:r>
              <a:rPr lang="en-GB" altLang="zh-CN" sz="2000" dirty="0" smtClean="0">
                <a:solidFill>
                  <a:srgbClr val="33CC33"/>
                </a:solidFill>
              </a:rPr>
              <a:t>Sample size</a:t>
            </a:r>
            <a:r>
              <a:rPr lang="en-GB" altLang="zh-CN" sz="2000" dirty="0" smtClean="0"/>
              <a:t> of 134 includes country of birth in the following proportions (with 37 countries of birth in the sample):</a:t>
            </a:r>
          </a:p>
          <a:p>
            <a:pPr>
              <a:buClr>
                <a:srgbClr val="923DAD"/>
              </a:buClr>
            </a:pPr>
            <a:endParaRPr lang="en-GB" altLang="zh-CN" sz="2000" dirty="0" smtClean="0"/>
          </a:p>
          <a:p>
            <a:pPr lvl="1">
              <a:buClr>
                <a:srgbClr val="923DAD"/>
              </a:buClr>
            </a:pPr>
            <a:r>
              <a:rPr lang="en-GB" altLang="zh-CN" sz="2000" dirty="0" smtClean="0"/>
              <a:t>- 25%: England</a:t>
            </a:r>
          </a:p>
          <a:p>
            <a:pPr lvl="1">
              <a:buClr>
                <a:srgbClr val="923DAD"/>
              </a:buClr>
            </a:pPr>
            <a:r>
              <a:rPr lang="en-GB" altLang="zh-CN" sz="2000" dirty="0" smtClean="0"/>
              <a:t>- 23%: China</a:t>
            </a:r>
          </a:p>
          <a:p>
            <a:pPr lvl="1">
              <a:buClr>
                <a:srgbClr val="923DAD"/>
              </a:buClr>
            </a:pPr>
            <a:r>
              <a:rPr lang="en-GB" altLang="zh-CN" sz="2000" dirty="0" smtClean="0"/>
              <a:t>- 10%: Nigeria</a:t>
            </a:r>
          </a:p>
          <a:p>
            <a:pPr lvl="1">
              <a:buClr>
                <a:srgbClr val="923DAD"/>
              </a:buClr>
            </a:pPr>
            <a:r>
              <a:rPr lang="en-GB" altLang="zh-CN" sz="2000" dirty="0" smtClean="0"/>
              <a:t>- 9%: Lithuania</a:t>
            </a:r>
          </a:p>
          <a:p>
            <a:pPr>
              <a:buClr>
                <a:srgbClr val="923DAD"/>
              </a:buClr>
            </a:pPr>
            <a:endParaRPr lang="en-GB" altLang="zh-CN" sz="2000" dirty="0" smtClean="0"/>
          </a:p>
          <a:p>
            <a:pPr>
              <a:buClr>
                <a:srgbClr val="923DAD"/>
              </a:buClr>
              <a:buFont typeface="Wingdings" pitchFamily="2" charset="2"/>
              <a:buChar char="v"/>
            </a:pPr>
            <a:r>
              <a:rPr lang="en-GB" altLang="zh-CN" sz="2000" dirty="0" smtClean="0"/>
              <a:t>4 cohorts  beginning their studies between </a:t>
            </a:r>
            <a:r>
              <a:rPr lang="en-GB" altLang="zh-CN" sz="2000" dirty="0" smtClean="0">
                <a:solidFill>
                  <a:srgbClr val="33CC33"/>
                </a:solidFill>
              </a:rPr>
              <a:t>2005-2008</a:t>
            </a:r>
          </a:p>
          <a:p>
            <a:endParaRPr lang="en-GB" altLang="zh-CN" sz="2000" dirty="0" smtClean="0"/>
          </a:p>
          <a:p>
            <a:pPr>
              <a:buClr>
                <a:srgbClr val="923DAD"/>
              </a:buClr>
              <a:buFont typeface="Wingdings" pitchFamily="2" charset="2"/>
              <a:buChar char="v"/>
            </a:pPr>
            <a:r>
              <a:rPr lang="en-GB" altLang="zh-CN" sz="2000" dirty="0" smtClean="0">
                <a:solidFill>
                  <a:srgbClr val="33CC33"/>
                </a:solidFill>
              </a:rPr>
              <a:t>Gender breakdown</a:t>
            </a:r>
            <a:r>
              <a:rPr lang="en-GB" altLang="zh-CN" sz="2000" dirty="0" smtClean="0"/>
              <a:t>:   M: 70%    F: 30%</a:t>
            </a:r>
          </a:p>
          <a:p>
            <a:pPr>
              <a:buClr>
                <a:srgbClr val="923DAD"/>
              </a:buClr>
              <a:buFont typeface="Wingdings" pitchFamily="2" charset="2"/>
              <a:buChar char="v"/>
            </a:pPr>
            <a:endParaRPr lang="en-GB" altLang="zh-CN" sz="2000" dirty="0" smtClean="0"/>
          </a:p>
          <a:p>
            <a:pPr>
              <a:buClr>
                <a:srgbClr val="923DAD"/>
              </a:buClr>
              <a:buFont typeface="Wingdings" pitchFamily="2" charset="2"/>
              <a:buChar char="v"/>
            </a:pPr>
            <a:r>
              <a:rPr lang="en-GB" altLang="zh-CN" sz="2000" dirty="0" smtClean="0"/>
              <a:t>Students who begin each academic year with exactly 120 credits</a:t>
            </a:r>
          </a:p>
          <a:p>
            <a:pPr>
              <a:buClr>
                <a:srgbClr val="923DAD"/>
              </a:buClr>
              <a:buFont typeface="Wingdings" pitchFamily="2" charset="2"/>
              <a:buChar char="v"/>
            </a:pPr>
            <a:endParaRPr lang="zh-CN" altLang="en-US" sz="2000"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Student Views</a:t>
            </a:r>
            <a:endParaRPr lang="zh-CN" altLang="en-US" dirty="0">
              <a:solidFill>
                <a:schemeClr val="bg2">
                  <a:lumMod val="75000"/>
                </a:schemeClr>
              </a:solidFill>
            </a:endParaRPr>
          </a:p>
        </p:txBody>
      </p:sp>
      <p:grpSp>
        <p:nvGrpSpPr>
          <p:cNvPr id="15" name="Group 14"/>
          <p:cNvGrpSpPr/>
          <p:nvPr/>
        </p:nvGrpSpPr>
        <p:grpSpPr>
          <a:xfrm>
            <a:off x="251520" y="1916832"/>
            <a:ext cx="2797365"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graphicFrame>
        <p:nvGraphicFramePr>
          <p:cNvPr id="20" name="Diagram 19"/>
          <p:cNvGraphicFramePr/>
          <p:nvPr/>
        </p:nvGraphicFramePr>
        <p:xfrm>
          <a:off x="683568" y="2348880"/>
          <a:ext cx="7992888" cy="410445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0" y="0"/>
            <a:ext cx="9144000" cy="1412776"/>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79" y="3212976"/>
            <a:ext cx="3474109" cy="1008112"/>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75856" y="2924944"/>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0" y="188640"/>
            <a:ext cx="5112568" cy="461665"/>
          </a:xfrm>
          <a:prstGeom prst="rect">
            <a:avLst/>
          </a:prstGeom>
          <a:noFill/>
        </p:spPr>
        <p:txBody>
          <a:bodyPr wrap="square" rtlCol="0">
            <a:spAutoFit/>
          </a:bodyPr>
          <a:lstStyle/>
          <a:p>
            <a:r>
              <a:rPr lang="en-GB" altLang="zh-CN" sz="2400" dirty="0" smtClean="0">
                <a:solidFill>
                  <a:schemeClr val="bg2">
                    <a:lumMod val="75000"/>
                  </a:schemeClr>
                </a:solidFill>
              </a:rPr>
              <a:t>Literature Review</a:t>
            </a:r>
            <a:endParaRPr lang="zh-CN" altLang="en-US" sz="2400" dirty="0">
              <a:solidFill>
                <a:schemeClr val="bg2">
                  <a:lumMod val="75000"/>
                </a:schemeClr>
              </a:solidFill>
            </a:endParaRPr>
          </a:p>
        </p:txBody>
      </p:sp>
      <p:grpSp>
        <p:nvGrpSpPr>
          <p:cNvPr id="2" name="Group 14"/>
          <p:cNvGrpSpPr/>
          <p:nvPr/>
        </p:nvGrpSpPr>
        <p:grpSpPr>
          <a:xfrm>
            <a:off x="0" y="548680"/>
            <a:ext cx="2627784"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graphicFrame>
        <p:nvGraphicFramePr>
          <p:cNvPr id="20" name="Diagram 19"/>
          <p:cNvGraphicFramePr/>
          <p:nvPr/>
        </p:nvGraphicFramePr>
        <p:xfrm>
          <a:off x="957262" y="490537"/>
          <a:ext cx="7229475" cy="587692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Brief survey of literature: factors which determine learning and performance</a:t>
            </a:r>
            <a:endParaRPr lang="en-GB" dirty="0"/>
          </a:p>
        </p:txBody>
      </p:sp>
      <p:sp>
        <p:nvSpPr>
          <p:cNvPr id="3" name="Content Placeholder 2"/>
          <p:cNvSpPr>
            <a:spLocks noGrp="1"/>
          </p:cNvSpPr>
          <p:nvPr>
            <p:ph idx="1"/>
          </p:nvPr>
        </p:nvSpPr>
        <p:spPr/>
        <p:txBody>
          <a:bodyPr/>
          <a:lstStyle/>
          <a:p>
            <a:r>
              <a:rPr lang="en-GB" sz="1400" dirty="0" smtClean="0"/>
              <a:t>Student effort and study time does not always improve performance (Siegfried and </a:t>
            </a:r>
            <a:r>
              <a:rPr lang="en-GB" sz="1400" dirty="0" err="1" smtClean="0"/>
              <a:t>Fels</a:t>
            </a:r>
            <a:r>
              <a:rPr lang="en-GB" sz="1400" dirty="0" smtClean="0"/>
              <a:t> 1979)</a:t>
            </a:r>
          </a:p>
          <a:p>
            <a:r>
              <a:rPr lang="en-GB" sz="1400" dirty="0" smtClean="0"/>
              <a:t>Mathematics was the key school subject which influenced learning: (</a:t>
            </a:r>
            <a:r>
              <a:rPr lang="en-GB" sz="1400" dirty="0" err="1" smtClean="0"/>
              <a:t>Attiyeh</a:t>
            </a:r>
            <a:r>
              <a:rPr lang="en-GB" sz="1400" dirty="0" smtClean="0"/>
              <a:t> and </a:t>
            </a:r>
            <a:r>
              <a:rPr lang="en-GB" sz="1400" dirty="0" err="1" smtClean="0"/>
              <a:t>Lumsden</a:t>
            </a:r>
            <a:r>
              <a:rPr lang="en-GB" sz="1400" dirty="0" smtClean="0"/>
              <a:t> 1972)</a:t>
            </a:r>
          </a:p>
          <a:p>
            <a:r>
              <a:rPr lang="en-GB" sz="1400" dirty="0" smtClean="0"/>
              <a:t>Gender differences: (Siegfried 1979)</a:t>
            </a:r>
          </a:p>
          <a:p>
            <a:r>
              <a:rPr lang="en-GB" sz="1400" dirty="0" smtClean="0"/>
              <a:t>Physical environment: (Reid 1983)</a:t>
            </a:r>
          </a:p>
          <a:p>
            <a:r>
              <a:rPr lang="en-GB" sz="1400" dirty="0" smtClean="0"/>
              <a:t>Excessive absenteeism: (</a:t>
            </a:r>
            <a:r>
              <a:rPr lang="en-GB" sz="1400" dirty="0" err="1" smtClean="0"/>
              <a:t>Romer</a:t>
            </a:r>
            <a:r>
              <a:rPr lang="en-GB" sz="1400" dirty="0" smtClean="0"/>
              <a:t> 1993)</a:t>
            </a:r>
          </a:p>
          <a:p>
            <a:r>
              <a:rPr lang="en-GB" sz="1400" dirty="0" smtClean="0"/>
              <a:t>Cultural and institutional Settings: Tay 1994)</a:t>
            </a:r>
          </a:p>
          <a:p>
            <a:r>
              <a:rPr lang="en-GB" sz="1400" dirty="0" smtClean="0"/>
              <a:t>Pre university qualifications </a:t>
            </a:r>
            <a:r>
              <a:rPr lang="en-GB" sz="1400" dirty="0" err="1" smtClean="0"/>
              <a:t>Durden</a:t>
            </a:r>
            <a:r>
              <a:rPr lang="en-GB" sz="1400" dirty="0" smtClean="0"/>
              <a:t> and Ellis (1995)</a:t>
            </a:r>
          </a:p>
          <a:p>
            <a:r>
              <a:rPr lang="en-GB" sz="1400" dirty="0" smtClean="0"/>
              <a:t>Personality temperaments: (</a:t>
            </a:r>
            <a:r>
              <a:rPr lang="en-GB" sz="1400" dirty="0" err="1" smtClean="0"/>
              <a:t>Zeigert</a:t>
            </a:r>
            <a:r>
              <a:rPr lang="en-GB" sz="1400" dirty="0" smtClean="0"/>
              <a:t> 2000)</a:t>
            </a:r>
          </a:p>
          <a:p>
            <a:r>
              <a:rPr lang="en-GB" sz="1400" dirty="0" smtClean="0"/>
              <a:t>Attendance and excessive absenteeism (</a:t>
            </a:r>
            <a:r>
              <a:rPr lang="en-GB" sz="1400" dirty="0" err="1" smtClean="0"/>
              <a:t>Durden</a:t>
            </a:r>
            <a:r>
              <a:rPr lang="en-GB" sz="1400" dirty="0" smtClean="0"/>
              <a:t> and Ellis 2000)</a:t>
            </a:r>
          </a:p>
          <a:p>
            <a:r>
              <a:rPr lang="en-GB" sz="1400" dirty="0" smtClean="0"/>
              <a:t> Social class and family background (Smith and Naylor 2001</a:t>
            </a:r>
          </a:p>
          <a:p>
            <a:r>
              <a:rPr lang="en-GB" sz="1400" dirty="0" smtClean="0"/>
              <a:t>Curriculum design of assessments (Krieg and </a:t>
            </a:r>
            <a:r>
              <a:rPr lang="en-GB" sz="1400" dirty="0" err="1" smtClean="0"/>
              <a:t>Uyar</a:t>
            </a:r>
            <a:r>
              <a:rPr lang="en-GB" sz="1400" dirty="0" smtClean="0"/>
              <a:t> 2001)</a:t>
            </a:r>
          </a:p>
          <a:p>
            <a:r>
              <a:rPr lang="en-GB" sz="1400" dirty="0" smtClean="0"/>
              <a:t>Class size: (Becker and Powers (2001)</a:t>
            </a:r>
          </a:p>
          <a:p>
            <a:r>
              <a:rPr lang="en-GB" sz="1400" dirty="0" smtClean="0"/>
              <a:t>Ethnicity and Race:  (</a:t>
            </a:r>
            <a:r>
              <a:rPr lang="en-GB" sz="1400" dirty="0" err="1" smtClean="0"/>
              <a:t>Marburger</a:t>
            </a:r>
            <a:r>
              <a:rPr lang="en-GB" sz="1400" dirty="0" smtClean="0"/>
              <a:t> 2001)</a:t>
            </a:r>
          </a:p>
          <a:p>
            <a:r>
              <a:rPr lang="en-GB" sz="1400" dirty="0" smtClean="0"/>
              <a:t> Race </a:t>
            </a:r>
            <a:r>
              <a:rPr lang="en-GB" sz="1400" smtClean="0"/>
              <a:t>and Gender: (Borg </a:t>
            </a:r>
            <a:r>
              <a:rPr lang="en-GB" sz="1400" dirty="0" smtClean="0"/>
              <a:t>and </a:t>
            </a:r>
            <a:r>
              <a:rPr lang="en-GB" sz="1400" dirty="0" err="1" smtClean="0"/>
              <a:t>Stranaham</a:t>
            </a:r>
            <a:r>
              <a:rPr lang="en-GB" sz="1400" dirty="0" smtClean="0"/>
              <a:t> 2002)</a:t>
            </a:r>
          </a:p>
          <a:p>
            <a:r>
              <a:rPr lang="en-GB" sz="1400" dirty="0" smtClean="0"/>
              <a:t>Age and ethnicity and geographic background: (Barrow, Reilly and </a:t>
            </a:r>
            <a:r>
              <a:rPr lang="en-GB" sz="1400" dirty="0" err="1" smtClean="0"/>
              <a:t>Woodfield</a:t>
            </a:r>
            <a:r>
              <a:rPr lang="en-GB" sz="1400" dirty="0" smtClean="0"/>
              <a:t> (2009)</a:t>
            </a:r>
          </a:p>
          <a:p>
            <a:pPr>
              <a:buNone/>
            </a:pPr>
            <a:endParaRPr lang="en-GB" sz="1400" dirty="0" smtClean="0"/>
          </a:p>
          <a:p>
            <a:pPr>
              <a:buNone/>
            </a:pPr>
            <a:endParaRPr lang="en-GB" sz="1400" dirty="0" smtClean="0"/>
          </a:p>
          <a:p>
            <a:pPr>
              <a:buNone/>
            </a:pPr>
            <a:endParaRPr lang="en-GB" sz="1400" dirty="0" smtClean="0"/>
          </a:p>
          <a:p>
            <a:pPr>
              <a:buNone/>
            </a:pPr>
            <a:endParaRPr lang="en-GB" sz="1400" dirty="0" smtClean="0"/>
          </a:p>
          <a:p>
            <a:pPr>
              <a:buNone/>
            </a:pPr>
            <a:endParaRPr lang="en-GB" sz="1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75856" y="2924944"/>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273225"/>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Literature Review</a:t>
            </a:r>
            <a:endParaRPr lang="zh-CN" altLang="en-US" dirty="0">
              <a:solidFill>
                <a:schemeClr val="bg2">
                  <a:lumMod val="75000"/>
                </a:schemeClr>
              </a:solidFill>
            </a:endParaRPr>
          </a:p>
        </p:txBody>
      </p:sp>
      <p:grpSp>
        <p:nvGrpSpPr>
          <p:cNvPr id="2" name="Group 14"/>
          <p:cNvGrpSpPr/>
          <p:nvPr/>
        </p:nvGrpSpPr>
        <p:grpSpPr>
          <a:xfrm>
            <a:off x="251520" y="1916832"/>
            <a:ext cx="3445437"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sp>
        <p:nvSpPr>
          <p:cNvPr id="15" name="TextBox 14"/>
          <p:cNvSpPr txBox="1"/>
          <p:nvPr/>
        </p:nvSpPr>
        <p:spPr>
          <a:xfrm>
            <a:off x="251520" y="2420888"/>
            <a:ext cx="8748464" cy="1015663"/>
          </a:xfrm>
          <a:prstGeom prst="rect">
            <a:avLst/>
          </a:prstGeom>
          <a:noFill/>
        </p:spPr>
        <p:txBody>
          <a:bodyPr wrap="square" rtlCol="0">
            <a:spAutoFit/>
          </a:bodyPr>
          <a:lstStyle/>
          <a:p>
            <a:pPr>
              <a:buClr>
                <a:srgbClr val="923DAD"/>
              </a:buClr>
              <a:buFont typeface="Wingdings" pitchFamily="2" charset="2"/>
              <a:buChar char="v"/>
            </a:pPr>
            <a:r>
              <a:rPr lang="en-GB" altLang="zh-CN" sz="2000" dirty="0" smtClean="0"/>
              <a:t>UK studies typically use USR and HESA data</a:t>
            </a:r>
          </a:p>
          <a:p>
            <a:pPr>
              <a:buClr>
                <a:srgbClr val="923DAD"/>
              </a:buClr>
              <a:buFont typeface="Wingdings" pitchFamily="2" charset="2"/>
              <a:buChar char="v"/>
            </a:pPr>
            <a:r>
              <a:rPr lang="en-GB" altLang="zh-CN" sz="2000" dirty="0" smtClean="0"/>
              <a:t>Few studies utilise institutional data</a:t>
            </a:r>
          </a:p>
          <a:p>
            <a:pPr>
              <a:buClr>
                <a:srgbClr val="923DAD"/>
              </a:buClr>
              <a:buFont typeface="Wingdings" pitchFamily="2" charset="2"/>
              <a:buChar char="v"/>
            </a:pPr>
            <a:r>
              <a:rPr lang="en-GB" altLang="zh-CN" sz="2000" dirty="0" smtClean="0"/>
              <a:t>Very limited number of published studies focusing on studying economics</a:t>
            </a:r>
            <a:endParaRPr lang="zh-CN" altLang="en-US" sz="2000" dirty="0"/>
          </a:p>
        </p:txBody>
      </p:sp>
      <p:graphicFrame>
        <p:nvGraphicFramePr>
          <p:cNvPr id="20" name="Diagram 19"/>
          <p:cNvGraphicFramePr/>
          <p:nvPr/>
        </p:nvGraphicFramePr>
        <p:xfrm>
          <a:off x="2339752" y="3573016"/>
          <a:ext cx="4464496" cy="273630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0" name="AutoShape 9"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1" name="AutoShape 11"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2" name="AutoShape 13" descr="University logo and link.">
            <a:hlinkClick r:id="rId4"/>
          </p:cNvPr>
          <p:cNvSpPr>
            <a:spLocks noChangeAspect="1" noChangeArrowheads="1"/>
          </p:cNvSpPr>
          <p:nvPr/>
        </p:nvSpPr>
        <p:spPr bwMode="auto">
          <a:xfrm>
            <a:off x="3505200" y="3119438"/>
            <a:ext cx="2133600" cy="619125"/>
          </a:xfrm>
          <a:prstGeom prst="rect">
            <a:avLst/>
          </a:prstGeom>
          <a:noFill/>
          <a:ln w="9525">
            <a:noFill/>
            <a:miter lim="800000"/>
            <a:headEnd/>
            <a:tailEnd/>
          </a:ln>
        </p:spPr>
        <p:txBody>
          <a:bodyPr/>
          <a:lstStyle/>
          <a:p>
            <a:endParaRPr lang="en-US"/>
          </a:p>
        </p:txBody>
      </p:sp>
      <p:sp>
        <p:nvSpPr>
          <p:cNvPr id="2053" name="AutoShape 15" descr="University logo and link.">
            <a:hlinkClick r:id="rId4"/>
          </p:cNvPr>
          <p:cNvSpPr>
            <a:spLocks noChangeAspect="1" noChangeArrowheads="1"/>
          </p:cNvSpPr>
          <p:nvPr/>
        </p:nvSpPr>
        <p:spPr bwMode="auto">
          <a:xfrm>
            <a:off x="3491880" y="3212976"/>
            <a:ext cx="2133600" cy="619125"/>
          </a:xfrm>
          <a:prstGeom prst="rect">
            <a:avLst/>
          </a:prstGeom>
          <a:noFill/>
          <a:ln w="9525">
            <a:noFill/>
            <a:miter lim="800000"/>
            <a:headEnd/>
            <a:tailEnd/>
          </a:ln>
        </p:spPr>
        <p:txBody>
          <a:bodyPr/>
          <a:lstStyle/>
          <a:p>
            <a:endParaRPr lang="en-US"/>
          </a:p>
        </p:txBody>
      </p:sp>
      <p:sp>
        <p:nvSpPr>
          <p:cNvPr id="2054" name="AutoShape 21" descr="City Hall in Bradford."/>
          <p:cNvSpPr>
            <a:spLocks noChangeAspect="1" noChangeArrowheads="1"/>
          </p:cNvSpPr>
          <p:nvPr/>
        </p:nvSpPr>
        <p:spPr bwMode="auto">
          <a:xfrm>
            <a:off x="4100513" y="2914650"/>
            <a:ext cx="942975" cy="1028700"/>
          </a:xfrm>
          <a:prstGeom prst="rect">
            <a:avLst/>
          </a:prstGeom>
          <a:noFill/>
          <a:ln w="9525">
            <a:noFill/>
            <a:miter lim="800000"/>
            <a:headEnd/>
            <a:tailEnd/>
          </a:ln>
        </p:spPr>
        <p:txBody>
          <a:bodyPr/>
          <a:lstStyle/>
          <a:p>
            <a:endParaRPr lang="en-US"/>
          </a:p>
        </p:txBody>
      </p:sp>
      <p:sp>
        <p:nvSpPr>
          <p:cNvPr id="2055" name="AutoShape 25" descr="Cartwright Hall."/>
          <p:cNvSpPr>
            <a:spLocks noChangeAspect="1" noChangeArrowheads="1"/>
          </p:cNvSpPr>
          <p:nvPr/>
        </p:nvSpPr>
        <p:spPr bwMode="auto">
          <a:xfrm>
            <a:off x="4214813" y="3071813"/>
            <a:ext cx="714375" cy="714375"/>
          </a:xfrm>
          <a:prstGeom prst="rect">
            <a:avLst/>
          </a:prstGeom>
          <a:noFill/>
          <a:ln w="9525">
            <a:noFill/>
            <a:miter lim="800000"/>
            <a:headEnd/>
            <a:tailEnd/>
          </a:ln>
        </p:spPr>
        <p:txBody>
          <a:bodyPr/>
          <a:lstStyle/>
          <a:p>
            <a:endParaRPr lang="en-US"/>
          </a:p>
        </p:txBody>
      </p:sp>
      <p:sp>
        <p:nvSpPr>
          <p:cNvPr id="2056" name="AutoShape 29" descr="Tree."/>
          <p:cNvSpPr>
            <a:spLocks noChangeAspect="1" noChangeArrowheads="1"/>
          </p:cNvSpPr>
          <p:nvPr/>
        </p:nvSpPr>
        <p:spPr bwMode="auto">
          <a:xfrm>
            <a:off x="3281363" y="2957513"/>
            <a:ext cx="2581275" cy="942975"/>
          </a:xfrm>
          <a:prstGeom prst="rect">
            <a:avLst/>
          </a:prstGeom>
          <a:noFill/>
          <a:ln w="9525">
            <a:noFill/>
            <a:miter lim="800000"/>
            <a:headEnd/>
            <a:tailEnd/>
          </a:ln>
        </p:spPr>
        <p:txBody>
          <a:bodyPr/>
          <a:lstStyle/>
          <a:p>
            <a:endParaRPr lang="en-US"/>
          </a:p>
        </p:txBody>
      </p:sp>
      <p:sp>
        <p:nvSpPr>
          <p:cNvPr id="12" name="TextBox 11"/>
          <p:cNvSpPr txBox="1"/>
          <p:nvPr/>
        </p:nvSpPr>
        <p:spPr>
          <a:xfrm>
            <a:off x="395536" y="6165304"/>
            <a:ext cx="2376264" cy="584775"/>
          </a:xfrm>
          <a:prstGeom prst="rect">
            <a:avLst/>
          </a:prstGeom>
          <a:solidFill>
            <a:schemeClr val="bg1"/>
          </a:solidFill>
        </p:spPr>
        <p:txBody>
          <a:bodyPr wrap="square" rtlCol="0">
            <a:spAutoFit/>
          </a:bodyPr>
          <a:lstStyle/>
          <a:p>
            <a:endParaRPr lang="zh-CN" altLang="en-US" dirty="0"/>
          </a:p>
        </p:txBody>
      </p:sp>
      <p:sp>
        <p:nvSpPr>
          <p:cNvPr id="13" name="TextBox 12"/>
          <p:cNvSpPr txBox="1"/>
          <p:nvPr/>
        </p:nvSpPr>
        <p:spPr>
          <a:xfrm>
            <a:off x="4211960" y="6519446"/>
            <a:ext cx="4752528" cy="338554"/>
          </a:xfrm>
          <a:prstGeom prst="rect">
            <a:avLst/>
          </a:prstGeom>
          <a:noFill/>
        </p:spPr>
        <p:txBody>
          <a:bodyPr wrap="square" rtlCol="0">
            <a:spAutoFit/>
          </a:bodyPr>
          <a:lstStyle/>
          <a:p>
            <a:r>
              <a:rPr lang="en-GB" altLang="zh-CN" sz="1600" b="1" dirty="0" smtClean="0"/>
              <a:t>Division of Economics</a:t>
            </a:r>
            <a:endParaRPr lang="zh-CN" altLang="en-US" sz="1600" b="1" dirty="0"/>
          </a:p>
        </p:txBody>
      </p:sp>
      <p:sp>
        <p:nvSpPr>
          <p:cNvPr id="16" name="TextBox 15"/>
          <p:cNvSpPr txBox="1"/>
          <p:nvPr/>
        </p:nvSpPr>
        <p:spPr>
          <a:xfrm>
            <a:off x="179512" y="1484784"/>
            <a:ext cx="5112568" cy="584775"/>
          </a:xfrm>
          <a:prstGeom prst="rect">
            <a:avLst/>
          </a:prstGeom>
          <a:noFill/>
        </p:spPr>
        <p:txBody>
          <a:bodyPr wrap="square" rtlCol="0">
            <a:spAutoFit/>
          </a:bodyPr>
          <a:lstStyle/>
          <a:p>
            <a:r>
              <a:rPr lang="en-GB" altLang="zh-CN" dirty="0" smtClean="0">
                <a:solidFill>
                  <a:schemeClr val="bg2">
                    <a:lumMod val="75000"/>
                  </a:schemeClr>
                </a:solidFill>
              </a:rPr>
              <a:t>Empirical Analysis</a:t>
            </a:r>
            <a:endParaRPr lang="zh-CN" altLang="en-US" dirty="0">
              <a:solidFill>
                <a:schemeClr val="bg2">
                  <a:lumMod val="75000"/>
                </a:schemeClr>
              </a:solidFill>
            </a:endParaRPr>
          </a:p>
        </p:txBody>
      </p:sp>
      <p:grpSp>
        <p:nvGrpSpPr>
          <p:cNvPr id="15" name="Group 14"/>
          <p:cNvGrpSpPr/>
          <p:nvPr/>
        </p:nvGrpSpPr>
        <p:grpSpPr>
          <a:xfrm>
            <a:off x="251520" y="1916832"/>
            <a:ext cx="3528392" cy="434191"/>
            <a:chOff x="251520" y="1916007"/>
            <a:chExt cx="3445437" cy="434191"/>
          </a:xfrm>
        </p:grpSpPr>
        <p:cxnSp>
          <p:nvCxnSpPr>
            <p:cNvPr id="17" name="Straight Connector 16"/>
            <p:cNvCxnSpPr/>
            <p:nvPr/>
          </p:nvCxnSpPr>
          <p:spPr bwMode="auto">
            <a:xfrm>
              <a:off x="251520" y="2132856"/>
              <a:ext cx="3240360" cy="0"/>
            </a:xfrm>
            <a:prstGeom prst="line">
              <a:avLst/>
            </a:prstGeom>
            <a:solidFill>
              <a:schemeClr val="accent1"/>
            </a:solidFill>
            <a:ln w="165100" cap="flat" cmpd="sng" algn="ctr">
              <a:solidFill>
                <a:srgbClr val="923DAD"/>
              </a:solidFill>
              <a:prstDash val="solid"/>
              <a:round/>
              <a:headEnd type="none" w="med" len="med"/>
              <a:tailEnd type="none" w="med" len="med"/>
            </a:ln>
            <a:effectLst/>
          </p:spPr>
        </p:cxnSp>
        <p:sp>
          <p:nvSpPr>
            <p:cNvPr id="19" name="Isosceles Triangle 18"/>
            <p:cNvSpPr/>
            <p:nvPr/>
          </p:nvSpPr>
          <p:spPr bwMode="auto">
            <a:xfrm rot="516928">
              <a:off x="3336917" y="1916007"/>
              <a:ext cx="360040" cy="434191"/>
            </a:xfrm>
            <a:prstGeom prst="triangle">
              <a:avLst/>
            </a:prstGeom>
            <a:solidFill>
              <a:schemeClr val="bg1"/>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3200" b="0" i="0" u="none" strike="noStrike" cap="none" normalizeH="0" baseline="0" smtClean="0">
                <a:ln>
                  <a:noFill/>
                </a:ln>
                <a:solidFill>
                  <a:schemeClr val="tx1"/>
                </a:solidFill>
                <a:effectLst/>
                <a:latin typeface="Arial" charset="0"/>
              </a:endParaRPr>
            </a:p>
          </p:txBody>
        </p:sp>
      </p:grpSp>
      <p:graphicFrame>
        <p:nvGraphicFramePr>
          <p:cNvPr id="20" name="Table 19"/>
          <p:cNvGraphicFramePr>
            <a:graphicFrameLocks noGrp="1"/>
          </p:cNvGraphicFramePr>
          <p:nvPr/>
        </p:nvGraphicFramePr>
        <p:xfrm>
          <a:off x="323528" y="2420888"/>
          <a:ext cx="5760640" cy="4104464"/>
        </p:xfrm>
        <a:graphic>
          <a:graphicData uri="http://schemas.openxmlformats.org/drawingml/2006/table">
            <a:tbl>
              <a:tblPr/>
              <a:tblGrid>
                <a:gridCol w="1086022"/>
                <a:gridCol w="790908"/>
                <a:gridCol w="779104"/>
                <a:gridCol w="625642"/>
                <a:gridCol w="613838"/>
                <a:gridCol w="1015195"/>
                <a:gridCol w="849931"/>
              </a:tblGrid>
              <a:tr h="256529">
                <a:tc gridSpan="6">
                  <a:txBody>
                    <a:bodyPr/>
                    <a:lstStyle/>
                    <a:p>
                      <a:pPr algn="l" fontAlgn="b"/>
                      <a:r>
                        <a:rPr lang="en-GB" sz="1400" b="1" i="0" u="none" strike="noStrike" dirty="0">
                          <a:solidFill>
                            <a:srgbClr val="000000"/>
                          </a:solidFill>
                          <a:latin typeface="Calibri"/>
                        </a:rPr>
                        <a:t>Dependant variable: average mark in stage 2</a:t>
                      </a:r>
                    </a:p>
                  </a:txBody>
                  <a:tcPr marL="9525" marR="9525" marT="9525" marB="0" anchor="b">
                    <a:lnL>
                      <a:noFill/>
                    </a:lnL>
                    <a:lnR>
                      <a:noFill/>
                    </a:lnR>
                    <a:lnT>
                      <a:noFill/>
                    </a:lnT>
                    <a:lnB>
                      <a:noFill/>
                    </a:lnB>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a:noFill/>
                    </a:lnB>
                  </a:tcPr>
                </a:tc>
              </a:tr>
              <a:tr h="256529">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256529">
                <a:tc>
                  <a:txBody>
                    <a:bodyPr/>
                    <a:lstStyle/>
                    <a:p>
                      <a:pPr algn="l" fontAlgn="b"/>
                      <a:r>
                        <a:rPr lang="en-GB" sz="1400" b="0" i="0" u="none" strike="noStrike">
                          <a:solidFill>
                            <a:srgbClr val="000000"/>
                          </a:solidFill>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1" i="0" u="none" strike="noStrike">
                          <a:solidFill>
                            <a:srgbClr val="000000"/>
                          </a:solidFill>
                          <a:latin typeface="Calibri"/>
                        </a:rPr>
                        <a:t>Coef.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1" i="0" u="none" strike="noStrike">
                          <a:solidFill>
                            <a:srgbClr val="000000"/>
                          </a:solidFill>
                          <a:latin typeface="Calibri"/>
                        </a:rPr>
                        <a:t>Std. Err.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1" i="0" u="none" strike="noStrike">
                          <a:solidFill>
                            <a:srgbClr val="000000"/>
                          </a:solidFill>
                          <a:latin typeface="Calibri"/>
                        </a:rPr>
                        <a:t>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1" i="0" u="none" strike="noStrike">
                          <a:solidFill>
                            <a:srgbClr val="000000"/>
                          </a:solidFill>
                          <a:latin typeface="Calibri"/>
                        </a:rPr>
                        <a:t>P&gt;|t|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1" i="0" u="none" strike="noStrike">
                          <a:solidFill>
                            <a:srgbClr val="000000"/>
                          </a:solidFill>
                          <a:latin typeface="Calibri"/>
                        </a:rPr>
                        <a:t>[95% Conf.</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1" i="0" u="none" strike="noStrike">
                          <a:solidFill>
                            <a:srgbClr val="000000"/>
                          </a:solidFill>
                          <a:latin typeface="Calibri"/>
                        </a:rPr>
                        <a:t>Interval]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start2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2.73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0.77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-6.21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4.58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start3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2.38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0.69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-3.74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5.66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start4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2.29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1.31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-1.53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7.54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gender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3.70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400" b="0" i="0" u="none" strike="noStrike">
                          <a:solidFill>
                            <a:srgbClr val="000000"/>
                          </a:solidFill>
                          <a:latin typeface="Calibri"/>
                        </a:rPr>
                        <a:t>1.82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2.04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7.30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country2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-5.89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400" b="0" i="0" u="none" strike="noStrike">
                          <a:solidFill>
                            <a:srgbClr val="000000"/>
                          </a:solidFill>
                          <a:latin typeface="Calibri"/>
                        </a:rPr>
                        <a:t>2.82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-2.09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-11.46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country3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-4.93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400" b="0" i="0" u="none" strike="noStrike">
                          <a:solidFill>
                            <a:srgbClr val="000000"/>
                          </a:solidFill>
                          <a:latin typeface="Calibri"/>
                        </a:rPr>
                        <a:t>2.47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-9.83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country4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6.91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400" b="0" i="0" u="none" strike="noStrike">
                          <a:solidFill>
                            <a:srgbClr val="000000"/>
                          </a:solidFill>
                          <a:latin typeface="Calibri"/>
                        </a:rPr>
                        <a:t>3.19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2.17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13.23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age2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3.75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GB" sz="1400" b="0" i="0" u="none" strike="noStrike">
                          <a:solidFill>
                            <a:srgbClr val="000000"/>
                          </a:solidFill>
                          <a:latin typeface="Calibri"/>
                        </a:rPr>
                        <a:t>2.04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1.83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7.79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age3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2.92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0.31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-4.88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6.67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maths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a:txBody>
                    <a:bodyPr/>
                    <a:lstStyle/>
                    <a:p>
                      <a:pPr algn="l" fontAlgn="b"/>
                      <a:r>
                        <a:rPr lang="en-GB" sz="1400" b="1" i="0" u="none" strike="noStrike">
                          <a:solidFill>
                            <a:srgbClr val="000000"/>
                          </a:solidFill>
                          <a:latin typeface="Calibri"/>
                        </a:rPr>
                        <a:t>_cons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latin typeface="Calibri"/>
                        </a:rPr>
                        <a:t>53.07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2.42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21.93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48.28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latin typeface="Calibri"/>
                        </a:rPr>
                        <a:t>57.86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6529">
                <a:tc gridSpan="3">
                  <a:txBody>
                    <a:bodyPr/>
                    <a:lstStyle/>
                    <a:p>
                      <a:pPr algn="l" fontAlgn="b"/>
                      <a:r>
                        <a:rPr lang="en-GB" sz="1400" b="1" i="0" u="none" strike="noStrike">
                          <a:solidFill>
                            <a:srgbClr val="000000"/>
                          </a:solidFill>
                          <a:latin typeface="Calibri"/>
                        </a:rPr>
                        <a:t>R-squared     =  0.1879</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hMerge="1">
                  <a:txBody>
                    <a:bodyPr/>
                    <a:lstStyle/>
                    <a:p>
                      <a:endParaRPr lang="zh-CN" altLang="en-US"/>
                    </a:p>
                  </a:txBody>
                  <a:tcPr/>
                </a:tc>
                <a:tc hMerge="1">
                  <a:txBody>
                    <a:bodyPr/>
                    <a:lstStyle/>
                    <a:p>
                      <a:endParaRPr lang="zh-CN" altLang="en-US"/>
                    </a:p>
                  </a:txBody>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256529">
                <a:tc gridSpan="3">
                  <a:txBody>
                    <a:bodyPr/>
                    <a:lstStyle/>
                    <a:p>
                      <a:pPr algn="l" fontAlgn="b"/>
                      <a:r>
                        <a:rPr lang="en-GB" sz="1400" b="1" i="0" u="none" strike="noStrike">
                          <a:solidFill>
                            <a:srgbClr val="000000"/>
                          </a:solidFill>
                          <a:latin typeface="Calibri"/>
                        </a:rPr>
                        <a:t>Adj R-squared =  0.1219</a:t>
                      </a:r>
                    </a:p>
                  </a:txBody>
                  <a:tcPr marL="9525" marR="9525" marT="9525" marB="0" anchor="b">
                    <a:lnL>
                      <a:noFill/>
                    </a:lnL>
                    <a:lnR>
                      <a:noFill/>
                    </a:lnR>
                    <a:lnT>
                      <a:noFill/>
                    </a:lnT>
                    <a:lnB>
                      <a:noFill/>
                    </a:lnB>
                  </a:tcPr>
                </a:tc>
                <a:tc hMerge="1">
                  <a:txBody>
                    <a:bodyPr/>
                    <a:lstStyle/>
                    <a:p>
                      <a:endParaRPr lang="zh-CN" altLang="en-US"/>
                    </a:p>
                  </a:txBody>
                  <a:tcPr/>
                </a:tc>
                <a:tc hMerge="1">
                  <a:txBody>
                    <a:bodyPr/>
                    <a:lstStyle/>
                    <a:p>
                      <a:endParaRPr lang="zh-CN" altLang="en-US"/>
                    </a:p>
                  </a:txBody>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GB" sz="1400" b="0" i="0" u="none" strike="noStrike">
                        <a:solidFill>
                          <a:srgbClr val="000000"/>
                        </a:solidFill>
                        <a:latin typeface="Calibri"/>
                      </a:endParaRPr>
                    </a:p>
                  </a:txBody>
                  <a:tcPr marL="9525" marR="9525" marT="9525" marB="0" anchor="b">
                    <a:lnL>
                      <a:noFill/>
                    </a:lnL>
                    <a:lnR>
                      <a:noFill/>
                    </a:lnR>
                    <a:lnT>
                      <a:noFill/>
                    </a:lnT>
                    <a:lnB>
                      <a:noFill/>
                    </a:lnB>
                  </a:tcPr>
                </a:tc>
                <a:tc>
                  <a:txBody>
                    <a:bodyPr/>
                    <a:lstStyle/>
                    <a:p>
                      <a:pPr algn="l" fontAlgn="b"/>
                      <a:endParaRPr lang="en-GB" sz="1400" b="0" i="0" u="none" strike="noStrike" dirty="0">
                        <a:solidFill>
                          <a:srgbClr val="000000"/>
                        </a:solidFill>
                        <a:latin typeface="Calibri"/>
                      </a:endParaRPr>
                    </a:p>
                  </a:txBody>
                  <a:tcPr marL="9525" marR="9525" marT="9525" marB="0" anchor="b">
                    <a:lnL>
                      <a:noFill/>
                    </a:lnL>
                    <a:lnR>
                      <a:noFill/>
                    </a:lnR>
                    <a:lnT>
                      <a:noFill/>
                    </a:lnT>
                    <a:lnB>
                      <a:noFill/>
                    </a:lnB>
                  </a:tcPr>
                </a:tc>
              </a:tr>
            </a:tbl>
          </a:graphicData>
        </a:graphic>
      </p:graphicFrame>
      <p:sp>
        <p:nvSpPr>
          <p:cNvPr id="21" name="TextBox 20"/>
          <p:cNvSpPr txBox="1"/>
          <p:nvPr/>
        </p:nvSpPr>
        <p:spPr>
          <a:xfrm>
            <a:off x="6372200" y="1916832"/>
            <a:ext cx="2520280" cy="1770698"/>
          </a:xfrm>
          <a:prstGeom prst="round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altLang="zh-CN" sz="1400" b="1" dirty="0" smtClean="0"/>
              <a:t>Note:</a:t>
            </a:r>
          </a:p>
          <a:p>
            <a:pPr marL="342900" indent="-342900">
              <a:buAutoNum type="arabicPeriod"/>
            </a:pPr>
            <a:r>
              <a:rPr lang="en-GB" altLang="zh-CN" sz="1400" dirty="0" smtClean="0"/>
              <a:t>No issues regarding </a:t>
            </a:r>
            <a:r>
              <a:rPr lang="en-GB" altLang="zh-CN" sz="1400" dirty="0" err="1" smtClean="0"/>
              <a:t>hetroscedascity</a:t>
            </a:r>
            <a:endParaRPr lang="en-GB" altLang="zh-CN" sz="1400" dirty="0" smtClean="0"/>
          </a:p>
          <a:p>
            <a:pPr marL="342900" indent="-342900">
              <a:buAutoNum type="arabicPeriod"/>
            </a:pPr>
            <a:r>
              <a:rPr lang="en-GB" altLang="zh-CN" sz="1400" dirty="0" smtClean="0"/>
              <a:t>A significant number of students born in Nigeria have attended UK schools/colleges</a:t>
            </a:r>
            <a:endParaRPr lang="zh-CN" altLang="en-US" sz="1400" dirty="0"/>
          </a:p>
        </p:txBody>
      </p:sp>
      <p:sp>
        <p:nvSpPr>
          <p:cNvPr id="22" name="TextBox 21"/>
          <p:cNvSpPr txBox="1"/>
          <p:nvPr/>
        </p:nvSpPr>
        <p:spPr>
          <a:xfrm>
            <a:off x="6372200" y="3933056"/>
            <a:ext cx="2555776" cy="2247424"/>
          </a:xfrm>
          <a:prstGeom prst="roundRect">
            <a:avLst/>
          </a:prstGeom>
          <a:solidFill>
            <a:schemeClr val="accent1">
              <a:lumMod val="20000"/>
              <a:lumOff val="80000"/>
            </a:schemeClr>
          </a:solidFill>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altLang="zh-CN" sz="1400" dirty="0" smtClean="0"/>
              <a:t>Country 1: UK (base)</a:t>
            </a:r>
          </a:p>
          <a:p>
            <a:r>
              <a:rPr lang="en-GB" altLang="zh-CN" sz="1400" dirty="0" smtClean="0"/>
              <a:t>Country 2: Nigeria</a:t>
            </a:r>
          </a:p>
          <a:p>
            <a:r>
              <a:rPr lang="en-GB" altLang="zh-CN" sz="1400" dirty="0" smtClean="0"/>
              <a:t>Country 3: China</a:t>
            </a:r>
          </a:p>
          <a:p>
            <a:r>
              <a:rPr lang="en-GB" altLang="zh-CN" sz="1400" dirty="0" smtClean="0"/>
              <a:t>Country 4: Lithuania</a:t>
            </a:r>
          </a:p>
          <a:p>
            <a:r>
              <a:rPr lang="en-GB" altLang="zh-CN" sz="1400" dirty="0" smtClean="0"/>
              <a:t>Country 5: omitted</a:t>
            </a:r>
          </a:p>
          <a:p>
            <a:r>
              <a:rPr lang="en-GB" altLang="zh-CN" sz="1400" dirty="0" smtClean="0"/>
              <a:t>Age1: 17/18/19 (base)</a:t>
            </a:r>
          </a:p>
          <a:p>
            <a:r>
              <a:rPr lang="en-GB" altLang="zh-CN" sz="1400" dirty="0" smtClean="0"/>
              <a:t>Age2: 20/21/22</a:t>
            </a:r>
          </a:p>
          <a:p>
            <a:r>
              <a:rPr lang="en-GB" altLang="zh-CN" sz="1400" dirty="0" smtClean="0"/>
              <a:t>Age3: 22+</a:t>
            </a:r>
          </a:p>
          <a:p>
            <a:r>
              <a:rPr lang="en-GB" altLang="zh-CN" sz="1400" dirty="0" smtClean="0"/>
              <a:t>Gender: M=0 F=1</a:t>
            </a:r>
            <a:endParaRPr lang="zh-CN" altLang="en-US" sz="1400" dirty="0"/>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0.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1.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1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3.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4.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5.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6.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7.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8.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ags/tag9.xml><?xml version="1.0" encoding="utf-8"?>
<p:tagLst xmlns:a="http://schemas.openxmlformats.org/drawingml/2006/main" xmlns:r="http://schemas.openxmlformats.org/officeDocument/2006/relationships" xmlns:p="http://schemas.openxmlformats.org/presentationml/2006/main">
  <p:tag name="POINTS" val="0"/>
  <p:tag name="TIME" val="15"/>
  <p:tag name="QUESTION" val="1"/>
</p:tagLst>
</file>

<file path=ppt/theme/theme1.xml><?xml version="1.0" encoding="utf-8"?>
<a:theme xmlns:a="http://schemas.openxmlformats.org/drawingml/2006/main" name="SSIS_template">
  <a:themeElements>
    <a:clrScheme name="SSIS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SIS_template">
      <a:majorFont>
        <a:latin typeface="AvantGarde Bk BT"/>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3200" b="0" i="0" u="none" strike="noStrike" cap="none" normalizeH="0" baseline="0" smtClean="0">
            <a:ln>
              <a:noFill/>
            </a:ln>
            <a:solidFill>
              <a:schemeClr val="tx1"/>
            </a:solidFill>
            <a:effectLst/>
            <a:latin typeface="Arial" charset="0"/>
          </a:defRPr>
        </a:defPPr>
      </a:lstStyle>
    </a:lnDef>
  </a:objectDefaults>
  <a:extraClrSchemeLst>
    <a:extraClrScheme>
      <a:clrScheme name="SSIS_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SIS_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SIS_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SIS_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SIS_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SIS_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SIS_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 UoB Presentation1</Template>
  <TotalTime>7819</TotalTime>
  <Words>1743</Words>
  <Application>Microsoft Office PowerPoint</Application>
  <PresentationFormat>On-screen Show (4:3)</PresentationFormat>
  <Paragraphs>373</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SSIS_template</vt:lpstr>
      <vt:lpstr>  Diversity: Challenges, Opportunities and Successes in Teaching Economics   Adelina Lees Karen Jackson  </vt:lpstr>
      <vt:lpstr>Slide 2</vt:lpstr>
      <vt:lpstr>Slide 3</vt:lpstr>
      <vt:lpstr>Slide 4</vt:lpstr>
      <vt:lpstr>Slide 5</vt:lpstr>
      <vt:lpstr>Slide 6</vt:lpstr>
      <vt:lpstr>Brief survey of literature: factors which determine learning and performance</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University of Bradford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Diversity: Challenges, Opportunities and Successes in Teaching Economics</dc:title>
  <dc:subject>Economics education</dc:subject>
  <dc:creator>Adelina Lees, Karen Jackson</dc:creator>
  <cp:lastModifiedBy>plmlp</cp:lastModifiedBy>
  <cp:revision>267</cp:revision>
  <dcterms:created xsi:type="dcterms:W3CDTF">2003-12-17T10:31:33Z</dcterms:created>
  <dcterms:modified xsi:type="dcterms:W3CDTF">2011-10-03T09:28:54Z</dcterms:modified>
</cp:coreProperties>
</file>