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17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Research\Bank%20_Ebola_Risk_2015\Ebola\Ebola%20Risk%20Test%20Mod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/>
              <a:t>Ebola Simulation:</a:t>
            </a:r>
            <a:r>
              <a:rPr lang="en-US" sz="1400" baseline="0"/>
              <a:t> Time to find optimal outcome</a:t>
            </a:r>
            <a:endParaRPr lang="en-US" sz="1400"/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'[Ebola Risk Test Model.xlsx]Sheet1'!$B$1</c:f>
              <c:strCache>
                <c:ptCount val="1"/>
                <c:pt idx="0">
                  <c:v>Result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'[Ebola Risk Test Model.xlsx]Sheet1'!$A$2:$A$399</c:f>
              <c:numCache>
                <c:formatCode>h:mm:ss</c:formatCode>
                <c:ptCount val="398"/>
                <c:pt idx="1">
                  <c:v>6.9444444444444444E-5</c:v>
                </c:pt>
                <c:pt idx="2">
                  <c:v>1.5046296296296297E-4</c:v>
                </c:pt>
                <c:pt idx="3">
                  <c:v>7.8703703703703705E-4</c:v>
                </c:pt>
                <c:pt idx="4">
                  <c:v>8.2175925925925917E-4</c:v>
                </c:pt>
                <c:pt idx="5">
                  <c:v>8.564814814814815E-4</c:v>
                </c:pt>
                <c:pt idx="6">
                  <c:v>9.8379629629629642E-4</c:v>
                </c:pt>
                <c:pt idx="7">
                  <c:v>1.0185185185185186E-3</c:v>
                </c:pt>
                <c:pt idx="8">
                  <c:v>1.0532407407407407E-3</c:v>
                </c:pt>
                <c:pt idx="9">
                  <c:v>1.0879629629629629E-3</c:v>
                </c:pt>
                <c:pt idx="10">
                  <c:v>1.1111111111111111E-3</c:v>
                </c:pt>
                <c:pt idx="11">
                  <c:v>1.1458333333333333E-3</c:v>
                </c:pt>
                <c:pt idx="12">
                  <c:v>1.2152777777777778E-3</c:v>
                </c:pt>
                <c:pt idx="13">
                  <c:v>1.25E-3</c:v>
                </c:pt>
                <c:pt idx="14">
                  <c:v>1.2847222222222223E-3</c:v>
                </c:pt>
                <c:pt idx="15">
                  <c:v>1.3425925925925925E-3</c:v>
                </c:pt>
                <c:pt idx="16">
                  <c:v>1.3773148148148147E-3</c:v>
                </c:pt>
                <c:pt idx="17">
                  <c:v>1.4120370370370369E-3</c:v>
                </c:pt>
                <c:pt idx="18">
                  <c:v>1.8402777777777777E-3</c:v>
                </c:pt>
                <c:pt idx="19">
                  <c:v>2.0833333333333333E-3</c:v>
                </c:pt>
                <c:pt idx="20">
                  <c:v>2.1180555555555553E-3</c:v>
                </c:pt>
                <c:pt idx="21">
                  <c:v>2.1527777777777778E-3</c:v>
                </c:pt>
                <c:pt idx="22">
                  <c:v>2.2800925925925927E-3</c:v>
                </c:pt>
                <c:pt idx="23">
                  <c:v>2.3148148148148151E-3</c:v>
                </c:pt>
                <c:pt idx="24">
                  <c:v>2.3495370370370371E-3</c:v>
                </c:pt>
                <c:pt idx="25">
                  <c:v>2.3726851851851851E-3</c:v>
                </c:pt>
                <c:pt idx="26">
                  <c:v>2.4074074074074076E-3</c:v>
                </c:pt>
                <c:pt idx="27">
                  <c:v>2.4421296296296296E-3</c:v>
                </c:pt>
                <c:pt idx="28">
                  <c:v>2.4768518518518516E-3</c:v>
                </c:pt>
                <c:pt idx="29">
                  <c:v>2.5115740740740741E-3</c:v>
                </c:pt>
                <c:pt idx="30">
                  <c:v>2.9166666666666668E-3</c:v>
                </c:pt>
                <c:pt idx="31">
                  <c:v>2.9513888888888888E-3</c:v>
                </c:pt>
                <c:pt idx="32">
                  <c:v>2.9861111111111113E-3</c:v>
                </c:pt>
                <c:pt idx="33">
                  <c:v>3.0208333333333333E-3</c:v>
                </c:pt>
                <c:pt idx="34">
                  <c:v>3.0555555555555557E-3</c:v>
                </c:pt>
                <c:pt idx="35">
                  <c:v>3.0787037037037037E-3</c:v>
                </c:pt>
                <c:pt idx="36">
                  <c:v>3.1134259259259257E-3</c:v>
                </c:pt>
                <c:pt idx="37">
                  <c:v>3.1828703703703702E-3</c:v>
                </c:pt>
                <c:pt idx="38">
                  <c:v>3.2870370370370367E-3</c:v>
                </c:pt>
                <c:pt idx="39">
                  <c:v>3.3217592592592591E-3</c:v>
                </c:pt>
                <c:pt idx="40">
                  <c:v>3.3564814814814811E-3</c:v>
                </c:pt>
                <c:pt idx="41">
                  <c:v>3.37962962962963E-3</c:v>
                </c:pt>
                <c:pt idx="42">
                  <c:v>3.414351851851852E-3</c:v>
                </c:pt>
                <c:pt idx="43">
                  <c:v>3.4490740740740745E-3</c:v>
                </c:pt>
                <c:pt idx="44">
                  <c:v>3.483796296296296E-3</c:v>
                </c:pt>
                <c:pt idx="45">
                  <c:v>3.5185185185185185E-3</c:v>
                </c:pt>
                <c:pt idx="46">
                  <c:v>3.5416666666666665E-3</c:v>
                </c:pt>
                <c:pt idx="47">
                  <c:v>3.5763888888888894E-3</c:v>
                </c:pt>
                <c:pt idx="48">
                  <c:v>3.6111111111111114E-3</c:v>
                </c:pt>
                <c:pt idx="49">
                  <c:v>3.645833333333333E-3</c:v>
                </c:pt>
                <c:pt idx="50">
                  <c:v>3.6805555555555554E-3</c:v>
                </c:pt>
                <c:pt idx="51">
                  <c:v>3.7037037037037034E-3</c:v>
                </c:pt>
                <c:pt idx="52">
                  <c:v>3.7384259259259263E-3</c:v>
                </c:pt>
                <c:pt idx="53">
                  <c:v>3.7731481481481483E-3</c:v>
                </c:pt>
                <c:pt idx="54">
                  <c:v>3.8078703703703707E-3</c:v>
                </c:pt>
                <c:pt idx="55">
                  <c:v>3.8425925925925923E-3</c:v>
                </c:pt>
                <c:pt idx="56">
                  <c:v>3.8657407407407408E-3</c:v>
                </c:pt>
                <c:pt idx="57">
                  <c:v>3.9004629629629632E-3</c:v>
                </c:pt>
                <c:pt idx="58">
                  <c:v>3.9351851851851857E-3</c:v>
                </c:pt>
                <c:pt idx="59">
                  <c:v>3.9699074074074072E-3</c:v>
                </c:pt>
                <c:pt idx="60">
                  <c:v>4.0046296296296297E-3</c:v>
                </c:pt>
                <c:pt idx="61">
                  <c:v>4.0393518518518521E-3</c:v>
                </c:pt>
                <c:pt idx="62">
                  <c:v>4.0972222222222226E-3</c:v>
                </c:pt>
                <c:pt idx="63">
                  <c:v>4.2013888888888891E-3</c:v>
                </c:pt>
                <c:pt idx="64">
                  <c:v>4.2361111111111106E-3</c:v>
                </c:pt>
                <c:pt idx="65">
                  <c:v>4.2708333333333339E-3</c:v>
                </c:pt>
                <c:pt idx="66">
                  <c:v>4.3055555555555555E-3</c:v>
                </c:pt>
                <c:pt idx="67">
                  <c:v>4.3287037037037035E-3</c:v>
                </c:pt>
                <c:pt idx="68">
                  <c:v>4.363425925925926E-3</c:v>
                </c:pt>
                <c:pt idx="69">
                  <c:v>4.3981481481481484E-3</c:v>
                </c:pt>
                <c:pt idx="70">
                  <c:v>4.4328703703703709E-3</c:v>
                </c:pt>
                <c:pt idx="71">
                  <c:v>4.4675925925925933E-3</c:v>
                </c:pt>
                <c:pt idx="72">
                  <c:v>4.4907407407407405E-3</c:v>
                </c:pt>
                <c:pt idx="73">
                  <c:v>4.5254629629629629E-3</c:v>
                </c:pt>
                <c:pt idx="74">
                  <c:v>4.5601851851851853E-3</c:v>
                </c:pt>
                <c:pt idx="75">
                  <c:v>4.5949074074074078E-3</c:v>
                </c:pt>
                <c:pt idx="76">
                  <c:v>4.6296296296296302E-3</c:v>
                </c:pt>
                <c:pt idx="77">
                  <c:v>4.6527777777777774E-3</c:v>
                </c:pt>
                <c:pt idx="78">
                  <c:v>4.6874999999999998E-3</c:v>
                </c:pt>
                <c:pt idx="79">
                  <c:v>4.7222222222222223E-3</c:v>
                </c:pt>
                <c:pt idx="80">
                  <c:v>4.7569444444444447E-3</c:v>
                </c:pt>
                <c:pt idx="81">
                  <c:v>4.7916666666666672E-3</c:v>
                </c:pt>
                <c:pt idx="82">
                  <c:v>4.8148148148148152E-3</c:v>
                </c:pt>
                <c:pt idx="83">
                  <c:v>4.8495370370370368E-3</c:v>
                </c:pt>
                <c:pt idx="84">
                  <c:v>4.8842592592592592E-3</c:v>
                </c:pt>
                <c:pt idx="85">
                  <c:v>4.9189814814814816E-3</c:v>
                </c:pt>
                <c:pt idx="86">
                  <c:v>4.9537037037037041E-3</c:v>
                </c:pt>
                <c:pt idx="87">
                  <c:v>4.9884259259259265E-3</c:v>
                </c:pt>
                <c:pt idx="88">
                  <c:v>5.0462962962962961E-3</c:v>
                </c:pt>
                <c:pt idx="89">
                  <c:v>5.1504629629629635E-3</c:v>
                </c:pt>
                <c:pt idx="90">
                  <c:v>5.185185185185185E-3</c:v>
                </c:pt>
                <c:pt idx="91">
                  <c:v>5.2199074074074066E-3</c:v>
                </c:pt>
                <c:pt idx="92">
                  <c:v>5.2546296296296299E-3</c:v>
                </c:pt>
                <c:pt idx="93">
                  <c:v>5.2777777777777771E-3</c:v>
                </c:pt>
                <c:pt idx="94">
                  <c:v>5.3125000000000004E-3</c:v>
                </c:pt>
                <c:pt idx="95">
                  <c:v>5.347222222222222E-3</c:v>
                </c:pt>
                <c:pt idx="96">
                  <c:v>5.3819444444444453E-3</c:v>
                </c:pt>
                <c:pt idx="97">
                  <c:v>5.4166666666666669E-3</c:v>
                </c:pt>
                <c:pt idx="98">
                  <c:v>5.4398148148148149E-3</c:v>
                </c:pt>
                <c:pt idx="99">
                  <c:v>5.4745370370370373E-3</c:v>
                </c:pt>
                <c:pt idx="100">
                  <c:v>5.5092592592592589E-3</c:v>
                </c:pt>
                <c:pt idx="101">
                  <c:v>5.5439814814814822E-3</c:v>
                </c:pt>
                <c:pt idx="102">
                  <c:v>5.5787037037037038E-3</c:v>
                </c:pt>
                <c:pt idx="103">
                  <c:v>5.6018518518518518E-3</c:v>
                </c:pt>
                <c:pt idx="104">
                  <c:v>5.6365740740740742E-3</c:v>
                </c:pt>
                <c:pt idx="105">
                  <c:v>5.6712962962962958E-3</c:v>
                </c:pt>
                <c:pt idx="106">
                  <c:v>5.7060185185185191E-3</c:v>
                </c:pt>
                <c:pt idx="107">
                  <c:v>5.7407407407407416E-3</c:v>
                </c:pt>
                <c:pt idx="108">
                  <c:v>5.7754629629629623E-3</c:v>
                </c:pt>
                <c:pt idx="109">
                  <c:v>5.7986111111111112E-3</c:v>
                </c:pt>
                <c:pt idx="110">
                  <c:v>5.8333333333333336E-3</c:v>
                </c:pt>
                <c:pt idx="111">
                  <c:v>5.9027777777777776E-3</c:v>
                </c:pt>
                <c:pt idx="112">
                  <c:v>9.386574074074075E-3</c:v>
                </c:pt>
                <c:pt idx="113">
                  <c:v>1.2349537037037039E-2</c:v>
                </c:pt>
                <c:pt idx="114">
                  <c:v>1.238425925925926E-2</c:v>
                </c:pt>
                <c:pt idx="115">
                  <c:v>1.252314814814815E-2</c:v>
                </c:pt>
                <c:pt idx="116">
                  <c:v>1.255787037037037E-2</c:v>
                </c:pt>
                <c:pt idx="117">
                  <c:v>1.2581018518518519E-2</c:v>
                </c:pt>
                <c:pt idx="118">
                  <c:v>1.2615740740740742E-2</c:v>
                </c:pt>
                <c:pt idx="119">
                  <c:v>1.2650462962962962E-2</c:v>
                </c:pt>
                <c:pt idx="120">
                  <c:v>1.2685185185185183E-2</c:v>
                </c:pt>
                <c:pt idx="121">
                  <c:v>1.2719907407407407E-2</c:v>
                </c:pt>
                <c:pt idx="122">
                  <c:v>1.2743055555555556E-2</c:v>
                </c:pt>
                <c:pt idx="123">
                  <c:v>1.2812499999999999E-2</c:v>
                </c:pt>
                <c:pt idx="124">
                  <c:v>1.2847222222222223E-2</c:v>
                </c:pt>
                <c:pt idx="125">
                  <c:v>1.2881944444444446E-2</c:v>
                </c:pt>
                <c:pt idx="126">
                  <c:v>1.2951388888888887E-2</c:v>
                </c:pt>
                <c:pt idx="127">
                  <c:v>1.2974537037037036E-2</c:v>
                </c:pt>
                <c:pt idx="128">
                  <c:v>1.300925925925926E-2</c:v>
                </c:pt>
                <c:pt idx="129">
                  <c:v>1.3935185185185184E-2</c:v>
                </c:pt>
                <c:pt idx="130">
                  <c:v>1.3969907407407408E-2</c:v>
                </c:pt>
                <c:pt idx="131">
                  <c:v>1.4027777777777778E-2</c:v>
                </c:pt>
                <c:pt idx="132">
                  <c:v>1.40625E-2</c:v>
                </c:pt>
                <c:pt idx="133">
                  <c:v>1.4097222222222221E-2</c:v>
                </c:pt>
                <c:pt idx="134">
                  <c:v>1.4166666666666666E-2</c:v>
                </c:pt>
                <c:pt idx="135">
                  <c:v>1.4224537037037037E-2</c:v>
                </c:pt>
                <c:pt idx="136">
                  <c:v>1.4293981481481482E-2</c:v>
                </c:pt>
                <c:pt idx="137">
                  <c:v>1.4363425925925925E-2</c:v>
                </c:pt>
                <c:pt idx="138">
                  <c:v>1.4398148148148148E-2</c:v>
                </c:pt>
                <c:pt idx="139">
                  <c:v>1.4432870370370372E-2</c:v>
                </c:pt>
                <c:pt idx="140">
                  <c:v>1.4456018518518519E-2</c:v>
                </c:pt>
                <c:pt idx="141">
                  <c:v>1.4490740740740742E-2</c:v>
                </c:pt>
                <c:pt idx="142">
                  <c:v>1.4525462962962964E-2</c:v>
                </c:pt>
                <c:pt idx="143">
                  <c:v>1.4560185185185183E-2</c:v>
                </c:pt>
                <c:pt idx="144">
                  <c:v>1.4594907407407405E-2</c:v>
                </c:pt>
                <c:pt idx="145">
                  <c:v>1.4618055555555556E-2</c:v>
                </c:pt>
                <c:pt idx="146">
                  <c:v>1.4652777777777778E-2</c:v>
                </c:pt>
                <c:pt idx="147">
                  <c:v>1.4687499999999999E-2</c:v>
                </c:pt>
                <c:pt idx="148">
                  <c:v>1.4722222222222222E-2</c:v>
                </c:pt>
                <c:pt idx="149">
                  <c:v>1.4791666666666668E-2</c:v>
                </c:pt>
                <c:pt idx="150">
                  <c:v>1.486111111111111E-2</c:v>
                </c:pt>
                <c:pt idx="151">
                  <c:v>1.4884259259259259E-2</c:v>
                </c:pt>
                <c:pt idx="152">
                  <c:v>1.4918981481481483E-2</c:v>
                </c:pt>
                <c:pt idx="153">
                  <c:v>1.4953703703703705E-2</c:v>
                </c:pt>
                <c:pt idx="154">
                  <c:v>1.4988425925925926E-2</c:v>
                </c:pt>
                <c:pt idx="155">
                  <c:v>1.5023148148148148E-2</c:v>
                </c:pt>
                <c:pt idx="156">
                  <c:v>1.5046296296296295E-2</c:v>
                </c:pt>
                <c:pt idx="157">
                  <c:v>1.5081018518518516E-2</c:v>
                </c:pt>
                <c:pt idx="158">
                  <c:v>1.511574074074074E-2</c:v>
                </c:pt>
                <c:pt idx="159">
                  <c:v>1.5150462962962963E-2</c:v>
                </c:pt>
                <c:pt idx="160">
                  <c:v>1.5208333333333332E-2</c:v>
                </c:pt>
                <c:pt idx="161">
                  <c:v>1.5277777777777777E-2</c:v>
                </c:pt>
                <c:pt idx="162">
                  <c:v>1.53125E-2</c:v>
                </c:pt>
                <c:pt idx="163">
                  <c:v>1.5347222222222222E-2</c:v>
                </c:pt>
                <c:pt idx="164">
                  <c:v>1.5416666666666667E-2</c:v>
                </c:pt>
                <c:pt idx="165">
                  <c:v>1.5474537037037038E-2</c:v>
                </c:pt>
                <c:pt idx="166">
                  <c:v>1.554398148148148E-2</c:v>
                </c:pt>
                <c:pt idx="167">
                  <c:v>1.5613425925925926E-2</c:v>
                </c:pt>
                <c:pt idx="168">
                  <c:v>1.5648148148148151E-2</c:v>
                </c:pt>
                <c:pt idx="169">
                  <c:v>1.5706018518518518E-2</c:v>
                </c:pt>
                <c:pt idx="170">
                  <c:v>1.577546296296296E-2</c:v>
                </c:pt>
                <c:pt idx="171">
                  <c:v>1.5810185185185184E-2</c:v>
                </c:pt>
                <c:pt idx="172">
                  <c:v>1.5844907407407408E-2</c:v>
                </c:pt>
                <c:pt idx="173">
                  <c:v>1.5879629629629629E-2</c:v>
                </c:pt>
                <c:pt idx="174">
                  <c:v>1.5902777777777776E-2</c:v>
                </c:pt>
                <c:pt idx="175">
                  <c:v>1.59375E-2</c:v>
                </c:pt>
                <c:pt idx="176">
                  <c:v>1.5972222222222224E-2</c:v>
                </c:pt>
                <c:pt idx="177">
                  <c:v>1.6006944444444445E-2</c:v>
                </c:pt>
                <c:pt idx="178">
                  <c:v>1.6041666666666666E-2</c:v>
                </c:pt>
                <c:pt idx="179">
                  <c:v>1.6064814814814813E-2</c:v>
                </c:pt>
                <c:pt idx="180">
                  <c:v>1.6099537037037037E-2</c:v>
                </c:pt>
                <c:pt idx="181">
                  <c:v>1.6134259259259261E-2</c:v>
                </c:pt>
                <c:pt idx="182">
                  <c:v>1.6168981481481482E-2</c:v>
                </c:pt>
                <c:pt idx="183">
                  <c:v>1.6203703703703703E-2</c:v>
                </c:pt>
                <c:pt idx="184">
                  <c:v>1.622685185185185E-2</c:v>
                </c:pt>
                <c:pt idx="185">
                  <c:v>1.6261574074074074E-2</c:v>
                </c:pt>
                <c:pt idx="186">
                  <c:v>1.6296296296296295E-2</c:v>
                </c:pt>
                <c:pt idx="187">
                  <c:v>1.6331018518518519E-2</c:v>
                </c:pt>
                <c:pt idx="188">
                  <c:v>1.636574074074074E-2</c:v>
                </c:pt>
                <c:pt idx="189">
                  <c:v>1.6423611111111111E-2</c:v>
                </c:pt>
                <c:pt idx="190">
                  <c:v>1.7048611111111112E-2</c:v>
                </c:pt>
                <c:pt idx="191">
                  <c:v>2.1076388888888891E-2</c:v>
                </c:pt>
                <c:pt idx="192">
                  <c:v>2.1111111111111108E-2</c:v>
                </c:pt>
                <c:pt idx="193">
                  <c:v>2.1134259259259259E-2</c:v>
                </c:pt>
                <c:pt idx="194">
                  <c:v>2.1168981481481483E-2</c:v>
                </c:pt>
                <c:pt idx="195">
                  <c:v>2.1273148148148149E-2</c:v>
                </c:pt>
                <c:pt idx="196">
                  <c:v>2.1296296296296299E-2</c:v>
                </c:pt>
                <c:pt idx="197">
                  <c:v>2.1435185185185186E-2</c:v>
                </c:pt>
                <c:pt idx="198">
                  <c:v>2.146990740740741E-2</c:v>
                </c:pt>
                <c:pt idx="199">
                  <c:v>2.1504629629629627E-2</c:v>
                </c:pt>
                <c:pt idx="200">
                  <c:v>2.1562499999999998E-2</c:v>
                </c:pt>
                <c:pt idx="201">
                  <c:v>2.1597222222222223E-2</c:v>
                </c:pt>
                <c:pt idx="202">
                  <c:v>2.1631944444444443E-2</c:v>
                </c:pt>
                <c:pt idx="203">
                  <c:v>2.1701388888888892E-2</c:v>
                </c:pt>
                <c:pt idx="204">
                  <c:v>2.1736111111111112E-2</c:v>
                </c:pt>
                <c:pt idx="205">
                  <c:v>2.1759259259259259E-2</c:v>
                </c:pt>
                <c:pt idx="206">
                  <c:v>2.2743055555555555E-2</c:v>
                </c:pt>
                <c:pt idx="207">
                  <c:v>2.2777777777777775E-2</c:v>
                </c:pt>
                <c:pt idx="208">
                  <c:v>2.2812499999999999E-2</c:v>
                </c:pt>
                <c:pt idx="209">
                  <c:v>2.2881944444444444E-2</c:v>
                </c:pt>
                <c:pt idx="210">
                  <c:v>2.2939814814814816E-2</c:v>
                </c:pt>
                <c:pt idx="211">
                  <c:v>2.3043981481481481E-2</c:v>
                </c:pt>
                <c:pt idx="212">
                  <c:v>2.3078703703703702E-2</c:v>
                </c:pt>
                <c:pt idx="213">
                  <c:v>2.3113425925925926E-2</c:v>
                </c:pt>
                <c:pt idx="214">
                  <c:v>2.3136574074074077E-2</c:v>
                </c:pt>
                <c:pt idx="215">
                  <c:v>2.3171296296296297E-2</c:v>
                </c:pt>
                <c:pt idx="216">
                  <c:v>2.3206018518518515E-2</c:v>
                </c:pt>
                <c:pt idx="217">
                  <c:v>2.359953703703704E-2</c:v>
                </c:pt>
                <c:pt idx="218">
                  <c:v>2.3634259259259258E-2</c:v>
                </c:pt>
                <c:pt idx="219">
                  <c:v>2.3668981481481485E-2</c:v>
                </c:pt>
                <c:pt idx="220">
                  <c:v>2.3703703703703703E-2</c:v>
                </c:pt>
                <c:pt idx="221">
                  <c:v>2.3738425925925923E-2</c:v>
                </c:pt>
                <c:pt idx="222">
                  <c:v>2.3761574074074074E-2</c:v>
                </c:pt>
                <c:pt idx="223">
                  <c:v>2.3831018518518519E-2</c:v>
                </c:pt>
                <c:pt idx="224">
                  <c:v>2.3935185185185184E-2</c:v>
                </c:pt>
                <c:pt idx="225">
                  <c:v>2.3969907407407409E-2</c:v>
                </c:pt>
                <c:pt idx="226">
                  <c:v>2.4004629629629629E-2</c:v>
                </c:pt>
                <c:pt idx="227">
                  <c:v>2.4027777777777776E-2</c:v>
                </c:pt>
                <c:pt idx="228">
                  <c:v>2.4062500000000001E-2</c:v>
                </c:pt>
                <c:pt idx="229">
                  <c:v>2.4097222222222225E-2</c:v>
                </c:pt>
                <c:pt idx="230">
                  <c:v>2.4131944444444445E-2</c:v>
                </c:pt>
                <c:pt idx="231">
                  <c:v>2.4166666666666666E-2</c:v>
                </c:pt>
                <c:pt idx="232">
                  <c:v>2.4189814814814817E-2</c:v>
                </c:pt>
                <c:pt idx="233">
                  <c:v>2.4224537037037034E-2</c:v>
                </c:pt>
                <c:pt idx="234">
                  <c:v>2.4259259259259258E-2</c:v>
                </c:pt>
                <c:pt idx="235">
                  <c:v>2.4293981481481482E-2</c:v>
                </c:pt>
                <c:pt idx="236">
                  <c:v>2.4351851851851857E-2</c:v>
                </c:pt>
                <c:pt idx="237">
                  <c:v>2.4456018518518519E-2</c:v>
                </c:pt>
                <c:pt idx="238">
                  <c:v>2.449074074074074E-2</c:v>
                </c:pt>
                <c:pt idx="239">
                  <c:v>2.4525462962962968E-2</c:v>
                </c:pt>
                <c:pt idx="240">
                  <c:v>2.4560185185185185E-2</c:v>
                </c:pt>
                <c:pt idx="241">
                  <c:v>2.4583333333333332E-2</c:v>
                </c:pt>
                <c:pt idx="242">
                  <c:v>2.461805555555556E-2</c:v>
                </c:pt>
                <c:pt idx="243">
                  <c:v>2.4722222222222225E-2</c:v>
                </c:pt>
                <c:pt idx="244">
                  <c:v>2.4756944444444443E-2</c:v>
                </c:pt>
                <c:pt idx="245">
                  <c:v>2.478009259259259E-2</c:v>
                </c:pt>
                <c:pt idx="246">
                  <c:v>2.4814814814814817E-2</c:v>
                </c:pt>
                <c:pt idx="247">
                  <c:v>2.49537037037037E-2</c:v>
                </c:pt>
                <c:pt idx="248">
                  <c:v>2.5057870370370373E-2</c:v>
                </c:pt>
                <c:pt idx="249">
                  <c:v>2.508101851851852E-2</c:v>
                </c:pt>
                <c:pt idx="250">
                  <c:v>2.5115740740740741E-2</c:v>
                </c:pt>
                <c:pt idx="251">
                  <c:v>2.5150462962962961E-2</c:v>
                </c:pt>
                <c:pt idx="252">
                  <c:v>2.5185185185185185E-2</c:v>
                </c:pt>
                <c:pt idx="253">
                  <c:v>2.521990740740741E-2</c:v>
                </c:pt>
                <c:pt idx="254">
                  <c:v>2.5243055555555557E-2</c:v>
                </c:pt>
                <c:pt idx="255">
                  <c:v>2.5277777777777777E-2</c:v>
                </c:pt>
                <c:pt idx="256">
                  <c:v>2.5312500000000002E-2</c:v>
                </c:pt>
                <c:pt idx="257">
                  <c:v>2.5347222222222219E-2</c:v>
                </c:pt>
                <c:pt idx="258">
                  <c:v>2.5381944444444443E-2</c:v>
                </c:pt>
                <c:pt idx="259">
                  <c:v>2.5405092592592594E-2</c:v>
                </c:pt>
                <c:pt idx="260">
                  <c:v>2.5439814814814814E-2</c:v>
                </c:pt>
                <c:pt idx="261">
                  <c:v>2.5509259259259259E-2</c:v>
                </c:pt>
                <c:pt idx="262">
                  <c:v>2.5613425925925925E-2</c:v>
                </c:pt>
                <c:pt idx="263">
                  <c:v>2.5648148148148146E-2</c:v>
                </c:pt>
                <c:pt idx="264">
                  <c:v>2.56712962962963E-2</c:v>
                </c:pt>
                <c:pt idx="265">
                  <c:v>2.5706018518518517E-2</c:v>
                </c:pt>
                <c:pt idx="266">
                  <c:v>2.5740740740740745E-2</c:v>
                </c:pt>
                <c:pt idx="267">
                  <c:v>2.5775462962962962E-2</c:v>
                </c:pt>
                <c:pt idx="268">
                  <c:v>2.5810185185185183E-2</c:v>
                </c:pt>
                <c:pt idx="269">
                  <c:v>2.5833333333333333E-2</c:v>
                </c:pt>
                <c:pt idx="270">
                  <c:v>2.5937500000000002E-2</c:v>
                </c:pt>
                <c:pt idx="271">
                  <c:v>2.5972222222222219E-2</c:v>
                </c:pt>
                <c:pt idx="272">
                  <c:v>2.6006944444444447E-2</c:v>
                </c:pt>
                <c:pt idx="273">
                  <c:v>2.6041666666666668E-2</c:v>
                </c:pt>
                <c:pt idx="274">
                  <c:v>2.6064814814814815E-2</c:v>
                </c:pt>
                <c:pt idx="275">
                  <c:v>2.6168981481481477E-2</c:v>
                </c:pt>
                <c:pt idx="276">
                  <c:v>2.6203703703703705E-2</c:v>
                </c:pt>
                <c:pt idx="277">
                  <c:v>2.6238425925925925E-2</c:v>
                </c:pt>
                <c:pt idx="278">
                  <c:v>2.6261574074074076E-2</c:v>
                </c:pt>
                <c:pt idx="279">
                  <c:v>2.6469907407407411E-2</c:v>
                </c:pt>
                <c:pt idx="280">
                  <c:v>3.2916666666666664E-2</c:v>
                </c:pt>
                <c:pt idx="281">
                  <c:v>3.2951388888888891E-2</c:v>
                </c:pt>
                <c:pt idx="282">
                  <c:v>3.3090277777777781E-2</c:v>
                </c:pt>
                <c:pt idx="283">
                  <c:v>3.3125000000000002E-2</c:v>
                </c:pt>
                <c:pt idx="284">
                  <c:v>3.3148148148148149E-2</c:v>
                </c:pt>
                <c:pt idx="285">
                  <c:v>3.3217592592592597E-2</c:v>
                </c:pt>
                <c:pt idx="286">
                  <c:v>3.3252314814814811E-2</c:v>
                </c:pt>
                <c:pt idx="287">
                  <c:v>3.3287037037037039E-2</c:v>
                </c:pt>
                <c:pt idx="288">
                  <c:v>3.335648148148148E-2</c:v>
                </c:pt>
                <c:pt idx="289">
                  <c:v>3.3379629629629634E-2</c:v>
                </c:pt>
                <c:pt idx="290">
                  <c:v>3.3414351851851855E-2</c:v>
                </c:pt>
                <c:pt idx="291">
                  <c:v>3.3483796296296296E-2</c:v>
                </c:pt>
                <c:pt idx="292">
                  <c:v>3.3518518518518517E-2</c:v>
                </c:pt>
                <c:pt idx="293">
                  <c:v>3.3553240740740745E-2</c:v>
                </c:pt>
                <c:pt idx="294">
                  <c:v>3.4513888888888893E-2</c:v>
                </c:pt>
                <c:pt idx="295">
                  <c:v>3.4548611111111113E-2</c:v>
                </c:pt>
                <c:pt idx="296">
                  <c:v>3.4571759259259253E-2</c:v>
                </c:pt>
                <c:pt idx="297">
                  <c:v>3.4606481481481481E-2</c:v>
                </c:pt>
                <c:pt idx="298">
                  <c:v>3.4641203703703702E-2</c:v>
                </c:pt>
                <c:pt idx="299">
                  <c:v>3.4675925925925923E-2</c:v>
                </c:pt>
                <c:pt idx="300">
                  <c:v>3.471064814814815E-2</c:v>
                </c:pt>
                <c:pt idx="301">
                  <c:v>3.4733796296296297E-2</c:v>
                </c:pt>
                <c:pt idx="302">
                  <c:v>3.4768518518518525E-2</c:v>
                </c:pt>
                <c:pt idx="303">
                  <c:v>3.4803240740740739E-2</c:v>
                </c:pt>
                <c:pt idx="304">
                  <c:v>3.4837962962962959E-2</c:v>
                </c:pt>
                <c:pt idx="305">
                  <c:v>3.4872685185185187E-2</c:v>
                </c:pt>
                <c:pt idx="306">
                  <c:v>3.4895833333333334E-2</c:v>
                </c:pt>
                <c:pt idx="307">
                  <c:v>3.4930555555555555E-2</c:v>
                </c:pt>
                <c:pt idx="308">
                  <c:v>3.4965277777777783E-2</c:v>
                </c:pt>
                <c:pt idx="309">
                  <c:v>3.4999999999999996E-2</c:v>
                </c:pt>
                <c:pt idx="310">
                  <c:v>3.5034722222222224E-2</c:v>
                </c:pt>
                <c:pt idx="311">
                  <c:v>3.5057870370370371E-2</c:v>
                </c:pt>
                <c:pt idx="312">
                  <c:v>3.5092592592592592E-2</c:v>
                </c:pt>
                <c:pt idx="313">
                  <c:v>3.5127314814814813E-2</c:v>
                </c:pt>
                <c:pt idx="314">
                  <c:v>3.516203703703704E-2</c:v>
                </c:pt>
                <c:pt idx="315">
                  <c:v>3.5196759259259254E-2</c:v>
                </c:pt>
                <c:pt idx="316">
                  <c:v>3.5219907407407408E-2</c:v>
                </c:pt>
                <c:pt idx="317">
                  <c:v>3.5289351851851856E-2</c:v>
                </c:pt>
                <c:pt idx="318">
                  <c:v>3.5358796296296298E-2</c:v>
                </c:pt>
                <c:pt idx="319">
                  <c:v>3.5393518518518519E-2</c:v>
                </c:pt>
                <c:pt idx="320">
                  <c:v>3.5428240740740739E-2</c:v>
                </c:pt>
                <c:pt idx="321">
                  <c:v>3.5451388888888886E-2</c:v>
                </c:pt>
                <c:pt idx="322">
                  <c:v>3.5486111111111114E-2</c:v>
                </c:pt>
                <c:pt idx="323">
                  <c:v>3.5520833333333328E-2</c:v>
                </c:pt>
                <c:pt idx="324">
                  <c:v>3.5555555555555556E-2</c:v>
                </c:pt>
                <c:pt idx="325">
                  <c:v>3.5590277777777776E-2</c:v>
                </c:pt>
                <c:pt idx="326">
                  <c:v>3.5624999999999997E-2</c:v>
                </c:pt>
                <c:pt idx="327">
                  <c:v>3.5648148148148151E-2</c:v>
                </c:pt>
                <c:pt idx="328">
                  <c:v>3.5682870370370372E-2</c:v>
                </c:pt>
                <c:pt idx="329">
                  <c:v>3.5717592592592592E-2</c:v>
                </c:pt>
                <c:pt idx="330">
                  <c:v>3.5752314814814813E-2</c:v>
                </c:pt>
                <c:pt idx="331">
                  <c:v>3.5787037037037034E-2</c:v>
                </c:pt>
                <c:pt idx="332">
                  <c:v>3.5810185185185188E-2</c:v>
                </c:pt>
                <c:pt idx="333">
                  <c:v>3.5844907407407409E-2</c:v>
                </c:pt>
                <c:pt idx="334">
                  <c:v>3.5879629629629629E-2</c:v>
                </c:pt>
                <c:pt idx="335">
                  <c:v>3.5914351851851857E-2</c:v>
                </c:pt>
                <c:pt idx="336">
                  <c:v>3.5972222222222218E-2</c:v>
                </c:pt>
                <c:pt idx="337">
                  <c:v>4.0659722222222222E-2</c:v>
                </c:pt>
                <c:pt idx="338">
                  <c:v>4.0694444444444443E-2</c:v>
                </c:pt>
                <c:pt idx="339">
                  <c:v>4.0752314814814811E-2</c:v>
                </c:pt>
                <c:pt idx="340">
                  <c:v>4.0821759259259259E-2</c:v>
                </c:pt>
                <c:pt idx="341">
                  <c:v>4.0856481481481487E-2</c:v>
                </c:pt>
                <c:pt idx="342">
                  <c:v>4.08912037037037E-2</c:v>
                </c:pt>
                <c:pt idx="343">
                  <c:v>4.0925925925925928E-2</c:v>
                </c:pt>
                <c:pt idx="344">
                  <c:v>4.0960648148148149E-2</c:v>
                </c:pt>
                <c:pt idx="345">
                  <c:v>4.0983796296296296E-2</c:v>
                </c:pt>
                <c:pt idx="346">
                  <c:v>4.1018518518518517E-2</c:v>
                </c:pt>
                <c:pt idx="347">
                  <c:v>4.1087962962962958E-2</c:v>
                </c:pt>
                <c:pt idx="348">
                  <c:v>4.1122685185185186E-2</c:v>
                </c:pt>
                <c:pt idx="349">
                  <c:v>4.1145833333333333E-2</c:v>
                </c:pt>
                <c:pt idx="350">
                  <c:v>4.1215277777777774E-2</c:v>
                </c:pt>
                <c:pt idx="351">
                  <c:v>4.1250000000000002E-2</c:v>
                </c:pt>
                <c:pt idx="352">
                  <c:v>4.1284722222222223E-2</c:v>
                </c:pt>
                <c:pt idx="353">
                  <c:v>4.2280092592592598E-2</c:v>
                </c:pt>
                <c:pt idx="354">
                  <c:v>4.2314814814814812E-2</c:v>
                </c:pt>
                <c:pt idx="355">
                  <c:v>4.2349537037037033E-2</c:v>
                </c:pt>
                <c:pt idx="356">
                  <c:v>4.238425925925926E-2</c:v>
                </c:pt>
                <c:pt idx="357">
                  <c:v>4.2407407407407401E-2</c:v>
                </c:pt>
                <c:pt idx="358">
                  <c:v>4.2442129629629628E-2</c:v>
                </c:pt>
                <c:pt idx="359">
                  <c:v>4.2476851851851849E-2</c:v>
                </c:pt>
                <c:pt idx="360">
                  <c:v>4.2511574074074077E-2</c:v>
                </c:pt>
                <c:pt idx="361">
                  <c:v>4.2546296296296297E-2</c:v>
                </c:pt>
                <c:pt idx="362">
                  <c:v>4.2569444444444444E-2</c:v>
                </c:pt>
                <c:pt idx="363">
                  <c:v>4.2604166666666665E-2</c:v>
                </c:pt>
                <c:pt idx="364">
                  <c:v>4.2638888888888893E-2</c:v>
                </c:pt>
                <c:pt idx="365">
                  <c:v>4.2673611111111114E-2</c:v>
                </c:pt>
                <c:pt idx="366">
                  <c:v>4.2708333333333327E-2</c:v>
                </c:pt>
                <c:pt idx="367">
                  <c:v>4.2731481481481481E-2</c:v>
                </c:pt>
                <c:pt idx="368">
                  <c:v>4.2766203703703702E-2</c:v>
                </c:pt>
                <c:pt idx="369">
                  <c:v>4.280092592592593E-2</c:v>
                </c:pt>
                <c:pt idx="370">
                  <c:v>4.2835648148148144E-2</c:v>
                </c:pt>
                <c:pt idx="371">
                  <c:v>4.2870370370370371E-2</c:v>
                </c:pt>
                <c:pt idx="372">
                  <c:v>4.2893518518518518E-2</c:v>
                </c:pt>
                <c:pt idx="373">
                  <c:v>4.2928240740740746E-2</c:v>
                </c:pt>
                <c:pt idx="374">
                  <c:v>4.296296296296296E-2</c:v>
                </c:pt>
                <c:pt idx="375">
                  <c:v>4.2997685185185187E-2</c:v>
                </c:pt>
                <c:pt idx="376">
                  <c:v>4.3032407407407408E-2</c:v>
                </c:pt>
                <c:pt idx="377">
                  <c:v>4.3055555555555562E-2</c:v>
                </c:pt>
                <c:pt idx="378">
                  <c:v>4.3159722222222224E-2</c:v>
                </c:pt>
                <c:pt idx="379">
                  <c:v>4.3194444444444445E-2</c:v>
                </c:pt>
                <c:pt idx="380">
                  <c:v>4.3229166666666673E-2</c:v>
                </c:pt>
                <c:pt idx="381">
                  <c:v>4.3263888888888886E-2</c:v>
                </c:pt>
                <c:pt idx="382">
                  <c:v>4.3298611111111107E-2</c:v>
                </c:pt>
                <c:pt idx="383">
                  <c:v>4.3321759259259261E-2</c:v>
                </c:pt>
                <c:pt idx="384">
                  <c:v>4.3356481481481475E-2</c:v>
                </c:pt>
                <c:pt idx="385">
                  <c:v>4.3391203703703703E-2</c:v>
                </c:pt>
                <c:pt idx="386">
                  <c:v>4.3425925925925923E-2</c:v>
                </c:pt>
                <c:pt idx="387">
                  <c:v>4.3460648148148151E-2</c:v>
                </c:pt>
                <c:pt idx="388">
                  <c:v>4.3483796296296291E-2</c:v>
                </c:pt>
                <c:pt idx="389">
                  <c:v>4.3518518518518519E-2</c:v>
                </c:pt>
                <c:pt idx="390">
                  <c:v>4.355324074074074E-2</c:v>
                </c:pt>
                <c:pt idx="391">
                  <c:v>4.3587962962962967E-2</c:v>
                </c:pt>
                <c:pt idx="392">
                  <c:v>4.3622685185185188E-2</c:v>
                </c:pt>
                <c:pt idx="393">
                  <c:v>4.3657407407407402E-2</c:v>
                </c:pt>
                <c:pt idx="394">
                  <c:v>4.3680555555555556E-2</c:v>
                </c:pt>
                <c:pt idx="395">
                  <c:v>4.3715277777777777E-2</c:v>
                </c:pt>
                <c:pt idx="396">
                  <c:v>4.3750000000000004E-2</c:v>
                </c:pt>
                <c:pt idx="397">
                  <c:v>4.3819444444444446E-2</c:v>
                </c:pt>
              </c:numCache>
            </c:numRef>
          </c:xVal>
          <c:yVal>
            <c:numRef>
              <c:f>'[Ebola Risk Test Model.xlsx]Sheet1'!$B$2:$B$399</c:f>
              <c:numCache>
                <c:formatCode>_-* #,##0_-;\-* #,##0_-;_-* "-"??_-;_-@_-</c:formatCode>
                <c:ptCount val="398"/>
                <c:pt idx="1">
                  <c:v>67</c:v>
                </c:pt>
                <c:pt idx="2">
                  <c:v>0</c:v>
                </c:pt>
                <c:pt idx="3">
                  <c:v>66</c:v>
                </c:pt>
                <c:pt idx="4">
                  <c:v>66</c:v>
                </c:pt>
                <c:pt idx="5">
                  <c:v>66</c:v>
                </c:pt>
                <c:pt idx="6">
                  <c:v>67</c:v>
                </c:pt>
                <c:pt idx="7">
                  <c:v>65</c:v>
                </c:pt>
                <c:pt idx="8">
                  <c:v>61</c:v>
                </c:pt>
                <c:pt idx="9">
                  <c:v>65</c:v>
                </c:pt>
                <c:pt idx="10">
                  <c:v>67</c:v>
                </c:pt>
                <c:pt idx="11">
                  <c:v>67</c:v>
                </c:pt>
                <c:pt idx="12">
                  <c:v>66</c:v>
                </c:pt>
                <c:pt idx="13">
                  <c:v>66</c:v>
                </c:pt>
                <c:pt idx="14">
                  <c:v>61</c:v>
                </c:pt>
                <c:pt idx="15">
                  <c:v>67</c:v>
                </c:pt>
                <c:pt idx="16">
                  <c:v>66</c:v>
                </c:pt>
                <c:pt idx="17">
                  <c:v>66</c:v>
                </c:pt>
                <c:pt idx="18">
                  <c:v>5</c:v>
                </c:pt>
                <c:pt idx="19">
                  <c:v>66</c:v>
                </c:pt>
                <c:pt idx="20">
                  <c:v>66</c:v>
                </c:pt>
                <c:pt idx="21">
                  <c:v>66</c:v>
                </c:pt>
                <c:pt idx="22">
                  <c:v>67</c:v>
                </c:pt>
                <c:pt idx="23">
                  <c:v>65</c:v>
                </c:pt>
                <c:pt idx="24">
                  <c:v>61</c:v>
                </c:pt>
                <c:pt idx="25">
                  <c:v>67</c:v>
                </c:pt>
                <c:pt idx="26">
                  <c:v>64</c:v>
                </c:pt>
                <c:pt idx="27">
                  <c:v>67</c:v>
                </c:pt>
                <c:pt idx="28">
                  <c:v>67</c:v>
                </c:pt>
                <c:pt idx="29">
                  <c:v>67</c:v>
                </c:pt>
                <c:pt idx="30">
                  <c:v>67</c:v>
                </c:pt>
                <c:pt idx="31">
                  <c:v>69</c:v>
                </c:pt>
                <c:pt idx="32">
                  <c:v>69</c:v>
                </c:pt>
                <c:pt idx="33">
                  <c:v>67</c:v>
                </c:pt>
                <c:pt idx="34">
                  <c:v>69</c:v>
                </c:pt>
                <c:pt idx="35">
                  <c:v>67</c:v>
                </c:pt>
                <c:pt idx="36">
                  <c:v>67</c:v>
                </c:pt>
                <c:pt idx="37">
                  <c:v>68</c:v>
                </c:pt>
                <c:pt idx="38">
                  <c:v>69</c:v>
                </c:pt>
                <c:pt idx="39">
                  <c:v>69</c:v>
                </c:pt>
                <c:pt idx="40">
                  <c:v>69</c:v>
                </c:pt>
                <c:pt idx="41">
                  <c:v>69</c:v>
                </c:pt>
                <c:pt idx="42">
                  <c:v>69</c:v>
                </c:pt>
                <c:pt idx="43">
                  <c:v>69</c:v>
                </c:pt>
                <c:pt idx="44">
                  <c:v>69</c:v>
                </c:pt>
                <c:pt idx="45">
                  <c:v>69</c:v>
                </c:pt>
                <c:pt idx="46">
                  <c:v>70</c:v>
                </c:pt>
                <c:pt idx="47">
                  <c:v>70</c:v>
                </c:pt>
                <c:pt idx="48">
                  <c:v>69</c:v>
                </c:pt>
                <c:pt idx="49">
                  <c:v>68</c:v>
                </c:pt>
                <c:pt idx="50">
                  <c:v>69</c:v>
                </c:pt>
                <c:pt idx="51">
                  <c:v>69</c:v>
                </c:pt>
                <c:pt idx="52">
                  <c:v>69</c:v>
                </c:pt>
                <c:pt idx="53">
                  <c:v>69</c:v>
                </c:pt>
                <c:pt idx="54">
                  <c:v>69</c:v>
                </c:pt>
                <c:pt idx="55">
                  <c:v>69</c:v>
                </c:pt>
                <c:pt idx="56">
                  <c:v>69</c:v>
                </c:pt>
                <c:pt idx="57">
                  <c:v>69</c:v>
                </c:pt>
                <c:pt idx="58">
                  <c:v>69</c:v>
                </c:pt>
                <c:pt idx="59">
                  <c:v>67</c:v>
                </c:pt>
                <c:pt idx="60">
                  <c:v>68</c:v>
                </c:pt>
                <c:pt idx="61">
                  <c:v>68</c:v>
                </c:pt>
                <c:pt idx="62">
                  <c:v>69</c:v>
                </c:pt>
                <c:pt idx="63">
                  <c:v>70</c:v>
                </c:pt>
                <c:pt idx="64">
                  <c:v>70</c:v>
                </c:pt>
                <c:pt idx="65">
                  <c:v>66</c:v>
                </c:pt>
                <c:pt idx="66">
                  <c:v>70</c:v>
                </c:pt>
                <c:pt idx="67">
                  <c:v>70</c:v>
                </c:pt>
                <c:pt idx="68">
                  <c:v>70</c:v>
                </c:pt>
                <c:pt idx="69">
                  <c:v>70</c:v>
                </c:pt>
                <c:pt idx="70">
                  <c:v>70</c:v>
                </c:pt>
                <c:pt idx="71">
                  <c:v>69</c:v>
                </c:pt>
                <c:pt idx="72">
                  <c:v>70</c:v>
                </c:pt>
                <c:pt idx="73">
                  <c:v>68</c:v>
                </c:pt>
                <c:pt idx="74">
                  <c:v>70</c:v>
                </c:pt>
                <c:pt idx="75">
                  <c:v>68</c:v>
                </c:pt>
                <c:pt idx="76">
                  <c:v>70</c:v>
                </c:pt>
                <c:pt idx="77">
                  <c:v>70</c:v>
                </c:pt>
                <c:pt idx="78">
                  <c:v>70</c:v>
                </c:pt>
                <c:pt idx="79">
                  <c:v>69</c:v>
                </c:pt>
                <c:pt idx="80">
                  <c:v>70</c:v>
                </c:pt>
                <c:pt idx="81">
                  <c:v>69</c:v>
                </c:pt>
                <c:pt idx="82">
                  <c:v>69</c:v>
                </c:pt>
                <c:pt idx="83">
                  <c:v>69</c:v>
                </c:pt>
                <c:pt idx="84">
                  <c:v>69</c:v>
                </c:pt>
                <c:pt idx="85">
                  <c:v>68</c:v>
                </c:pt>
                <c:pt idx="86">
                  <c:v>69</c:v>
                </c:pt>
                <c:pt idx="87">
                  <c:v>69</c:v>
                </c:pt>
                <c:pt idx="88">
                  <c:v>70</c:v>
                </c:pt>
                <c:pt idx="89">
                  <c:v>70</c:v>
                </c:pt>
                <c:pt idx="90">
                  <c:v>70</c:v>
                </c:pt>
                <c:pt idx="91">
                  <c:v>70</c:v>
                </c:pt>
                <c:pt idx="92">
                  <c:v>70</c:v>
                </c:pt>
                <c:pt idx="93">
                  <c:v>70</c:v>
                </c:pt>
                <c:pt idx="94">
                  <c:v>70</c:v>
                </c:pt>
                <c:pt idx="95">
                  <c:v>70</c:v>
                </c:pt>
                <c:pt idx="96">
                  <c:v>70</c:v>
                </c:pt>
                <c:pt idx="97">
                  <c:v>70</c:v>
                </c:pt>
                <c:pt idx="98">
                  <c:v>70</c:v>
                </c:pt>
                <c:pt idx="99">
                  <c:v>70</c:v>
                </c:pt>
                <c:pt idx="100">
                  <c:v>70</c:v>
                </c:pt>
                <c:pt idx="101">
                  <c:v>70</c:v>
                </c:pt>
                <c:pt idx="102">
                  <c:v>69</c:v>
                </c:pt>
                <c:pt idx="103">
                  <c:v>70</c:v>
                </c:pt>
                <c:pt idx="104">
                  <c:v>69</c:v>
                </c:pt>
                <c:pt idx="105">
                  <c:v>70</c:v>
                </c:pt>
                <c:pt idx="106">
                  <c:v>68</c:v>
                </c:pt>
                <c:pt idx="107">
                  <c:v>70</c:v>
                </c:pt>
                <c:pt idx="108">
                  <c:v>70</c:v>
                </c:pt>
                <c:pt idx="109">
                  <c:v>70</c:v>
                </c:pt>
                <c:pt idx="110">
                  <c:v>70</c:v>
                </c:pt>
                <c:pt idx="111">
                  <c:v>70</c:v>
                </c:pt>
                <c:pt idx="112">
                  <c:v>51</c:v>
                </c:pt>
                <c:pt idx="113">
                  <c:v>69</c:v>
                </c:pt>
                <c:pt idx="114">
                  <c:v>69</c:v>
                </c:pt>
                <c:pt idx="115">
                  <c:v>69</c:v>
                </c:pt>
                <c:pt idx="116">
                  <c:v>69</c:v>
                </c:pt>
                <c:pt idx="117">
                  <c:v>67</c:v>
                </c:pt>
                <c:pt idx="118">
                  <c:v>73</c:v>
                </c:pt>
                <c:pt idx="119">
                  <c:v>71</c:v>
                </c:pt>
                <c:pt idx="120">
                  <c:v>70</c:v>
                </c:pt>
                <c:pt idx="121">
                  <c:v>68</c:v>
                </c:pt>
                <c:pt idx="122">
                  <c:v>68</c:v>
                </c:pt>
                <c:pt idx="123">
                  <c:v>70</c:v>
                </c:pt>
                <c:pt idx="124">
                  <c:v>70</c:v>
                </c:pt>
                <c:pt idx="125">
                  <c:v>69</c:v>
                </c:pt>
                <c:pt idx="126">
                  <c:v>70</c:v>
                </c:pt>
                <c:pt idx="127">
                  <c:v>70</c:v>
                </c:pt>
                <c:pt idx="128">
                  <c:v>68</c:v>
                </c:pt>
                <c:pt idx="129">
                  <c:v>71</c:v>
                </c:pt>
                <c:pt idx="130">
                  <c:v>73</c:v>
                </c:pt>
                <c:pt idx="131">
                  <c:v>70</c:v>
                </c:pt>
                <c:pt idx="132">
                  <c:v>71</c:v>
                </c:pt>
                <c:pt idx="133">
                  <c:v>73</c:v>
                </c:pt>
                <c:pt idx="134">
                  <c:v>71</c:v>
                </c:pt>
                <c:pt idx="135">
                  <c:v>71</c:v>
                </c:pt>
                <c:pt idx="136">
                  <c:v>71</c:v>
                </c:pt>
                <c:pt idx="137">
                  <c:v>70</c:v>
                </c:pt>
                <c:pt idx="138">
                  <c:v>70</c:v>
                </c:pt>
                <c:pt idx="139">
                  <c:v>70</c:v>
                </c:pt>
                <c:pt idx="140">
                  <c:v>70</c:v>
                </c:pt>
                <c:pt idx="141">
                  <c:v>70</c:v>
                </c:pt>
                <c:pt idx="142">
                  <c:v>70</c:v>
                </c:pt>
                <c:pt idx="143">
                  <c:v>70</c:v>
                </c:pt>
                <c:pt idx="144">
                  <c:v>70</c:v>
                </c:pt>
                <c:pt idx="145">
                  <c:v>70</c:v>
                </c:pt>
                <c:pt idx="146">
                  <c:v>70</c:v>
                </c:pt>
                <c:pt idx="147">
                  <c:v>70</c:v>
                </c:pt>
                <c:pt idx="148">
                  <c:v>70</c:v>
                </c:pt>
                <c:pt idx="149">
                  <c:v>70</c:v>
                </c:pt>
                <c:pt idx="150">
                  <c:v>73</c:v>
                </c:pt>
                <c:pt idx="151">
                  <c:v>73</c:v>
                </c:pt>
                <c:pt idx="152">
                  <c:v>70</c:v>
                </c:pt>
                <c:pt idx="153">
                  <c:v>73</c:v>
                </c:pt>
                <c:pt idx="154">
                  <c:v>73</c:v>
                </c:pt>
                <c:pt idx="155">
                  <c:v>73</c:v>
                </c:pt>
                <c:pt idx="156">
                  <c:v>73</c:v>
                </c:pt>
                <c:pt idx="157">
                  <c:v>73</c:v>
                </c:pt>
                <c:pt idx="158">
                  <c:v>73</c:v>
                </c:pt>
                <c:pt idx="159">
                  <c:v>73</c:v>
                </c:pt>
                <c:pt idx="160">
                  <c:v>73</c:v>
                </c:pt>
                <c:pt idx="161">
                  <c:v>73</c:v>
                </c:pt>
                <c:pt idx="162">
                  <c:v>73</c:v>
                </c:pt>
                <c:pt idx="163">
                  <c:v>71</c:v>
                </c:pt>
                <c:pt idx="164">
                  <c:v>73</c:v>
                </c:pt>
                <c:pt idx="165">
                  <c:v>71</c:v>
                </c:pt>
                <c:pt idx="166">
                  <c:v>71</c:v>
                </c:pt>
                <c:pt idx="167">
                  <c:v>71</c:v>
                </c:pt>
                <c:pt idx="168">
                  <c:v>71</c:v>
                </c:pt>
                <c:pt idx="169">
                  <c:v>73</c:v>
                </c:pt>
                <c:pt idx="170">
                  <c:v>73</c:v>
                </c:pt>
                <c:pt idx="171">
                  <c:v>73</c:v>
                </c:pt>
                <c:pt idx="172">
                  <c:v>73</c:v>
                </c:pt>
                <c:pt idx="173">
                  <c:v>73</c:v>
                </c:pt>
                <c:pt idx="174">
                  <c:v>73</c:v>
                </c:pt>
                <c:pt idx="175">
                  <c:v>73</c:v>
                </c:pt>
                <c:pt idx="176">
                  <c:v>72</c:v>
                </c:pt>
                <c:pt idx="177">
                  <c:v>73</c:v>
                </c:pt>
                <c:pt idx="178">
                  <c:v>72</c:v>
                </c:pt>
                <c:pt idx="179">
                  <c:v>73</c:v>
                </c:pt>
                <c:pt idx="180">
                  <c:v>72</c:v>
                </c:pt>
                <c:pt idx="181">
                  <c:v>73</c:v>
                </c:pt>
                <c:pt idx="182">
                  <c:v>72</c:v>
                </c:pt>
                <c:pt idx="183">
                  <c:v>73</c:v>
                </c:pt>
                <c:pt idx="184">
                  <c:v>73</c:v>
                </c:pt>
                <c:pt idx="185">
                  <c:v>73</c:v>
                </c:pt>
                <c:pt idx="186">
                  <c:v>73</c:v>
                </c:pt>
                <c:pt idx="187">
                  <c:v>73</c:v>
                </c:pt>
                <c:pt idx="188">
                  <c:v>73</c:v>
                </c:pt>
                <c:pt idx="189">
                  <c:v>73</c:v>
                </c:pt>
                <c:pt idx="190">
                  <c:v>63</c:v>
                </c:pt>
                <c:pt idx="191">
                  <c:v>75</c:v>
                </c:pt>
                <c:pt idx="192">
                  <c:v>73</c:v>
                </c:pt>
                <c:pt idx="193">
                  <c:v>72</c:v>
                </c:pt>
                <c:pt idx="194">
                  <c:v>70</c:v>
                </c:pt>
                <c:pt idx="195">
                  <c:v>70</c:v>
                </c:pt>
                <c:pt idx="196">
                  <c:v>73</c:v>
                </c:pt>
                <c:pt idx="197">
                  <c:v>71</c:v>
                </c:pt>
                <c:pt idx="198">
                  <c:v>73</c:v>
                </c:pt>
                <c:pt idx="199">
                  <c:v>68</c:v>
                </c:pt>
                <c:pt idx="200">
                  <c:v>73</c:v>
                </c:pt>
                <c:pt idx="201">
                  <c:v>73</c:v>
                </c:pt>
                <c:pt idx="202">
                  <c:v>67</c:v>
                </c:pt>
                <c:pt idx="203">
                  <c:v>71</c:v>
                </c:pt>
                <c:pt idx="204">
                  <c:v>71</c:v>
                </c:pt>
                <c:pt idx="205">
                  <c:v>68</c:v>
                </c:pt>
                <c:pt idx="206">
                  <c:v>71</c:v>
                </c:pt>
                <c:pt idx="207">
                  <c:v>75</c:v>
                </c:pt>
                <c:pt idx="208">
                  <c:v>72</c:v>
                </c:pt>
                <c:pt idx="209">
                  <c:v>67</c:v>
                </c:pt>
                <c:pt idx="210">
                  <c:v>75</c:v>
                </c:pt>
                <c:pt idx="211">
                  <c:v>75</c:v>
                </c:pt>
                <c:pt idx="212">
                  <c:v>72</c:v>
                </c:pt>
                <c:pt idx="213">
                  <c:v>74</c:v>
                </c:pt>
                <c:pt idx="214">
                  <c:v>74</c:v>
                </c:pt>
                <c:pt idx="215">
                  <c:v>75</c:v>
                </c:pt>
                <c:pt idx="216">
                  <c:v>72</c:v>
                </c:pt>
                <c:pt idx="217">
                  <c:v>74</c:v>
                </c:pt>
                <c:pt idx="218">
                  <c:v>70</c:v>
                </c:pt>
                <c:pt idx="219">
                  <c:v>73</c:v>
                </c:pt>
                <c:pt idx="220">
                  <c:v>73</c:v>
                </c:pt>
                <c:pt idx="221">
                  <c:v>75</c:v>
                </c:pt>
                <c:pt idx="222">
                  <c:v>71</c:v>
                </c:pt>
                <c:pt idx="223">
                  <c:v>72</c:v>
                </c:pt>
                <c:pt idx="224">
                  <c:v>75</c:v>
                </c:pt>
                <c:pt idx="225">
                  <c:v>75</c:v>
                </c:pt>
                <c:pt idx="226">
                  <c:v>76</c:v>
                </c:pt>
                <c:pt idx="227">
                  <c:v>76</c:v>
                </c:pt>
                <c:pt idx="228">
                  <c:v>75</c:v>
                </c:pt>
                <c:pt idx="229">
                  <c:v>75</c:v>
                </c:pt>
                <c:pt idx="230">
                  <c:v>75</c:v>
                </c:pt>
                <c:pt idx="231">
                  <c:v>75</c:v>
                </c:pt>
                <c:pt idx="232">
                  <c:v>75</c:v>
                </c:pt>
                <c:pt idx="233">
                  <c:v>73</c:v>
                </c:pt>
                <c:pt idx="234">
                  <c:v>75</c:v>
                </c:pt>
                <c:pt idx="235">
                  <c:v>74</c:v>
                </c:pt>
                <c:pt idx="236">
                  <c:v>74</c:v>
                </c:pt>
                <c:pt idx="237">
                  <c:v>75</c:v>
                </c:pt>
                <c:pt idx="238">
                  <c:v>75</c:v>
                </c:pt>
                <c:pt idx="239">
                  <c:v>75</c:v>
                </c:pt>
                <c:pt idx="240">
                  <c:v>74</c:v>
                </c:pt>
                <c:pt idx="241">
                  <c:v>72</c:v>
                </c:pt>
                <c:pt idx="242">
                  <c:v>74</c:v>
                </c:pt>
                <c:pt idx="243">
                  <c:v>75</c:v>
                </c:pt>
                <c:pt idx="244">
                  <c:v>74</c:v>
                </c:pt>
                <c:pt idx="245">
                  <c:v>74</c:v>
                </c:pt>
                <c:pt idx="246">
                  <c:v>75</c:v>
                </c:pt>
                <c:pt idx="247">
                  <c:v>72</c:v>
                </c:pt>
                <c:pt idx="248">
                  <c:v>76</c:v>
                </c:pt>
                <c:pt idx="249">
                  <c:v>76</c:v>
                </c:pt>
                <c:pt idx="250">
                  <c:v>76</c:v>
                </c:pt>
                <c:pt idx="251">
                  <c:v>76</c:v>
                </c:pt>
                <c:pt idx="252">
                  <c:v>75</c:v>
                </c:pt>
                <c:pt idx="253">
                  <c:v>76</c:v>
                </c:pt>
                <c:pt idx="254">
                  <c:v>74</c:v>
                </c:pt>
                <c:pt idx="255">
                  <c:v>75</c:v>
                </c:pt>
                <c:pt idx="256">
                  <c:v>76</c:v>
                </c:pt>
                <c:pt idx="257">
                  <c:v>75</c:v>
                </c:pt>
                <c:pt idx="258">
                  <c:v>75</c:v>
                </c:pt>
                <c:pt idx="259">
                  <c:v>75</c:v>
                </c:pt>
                <c:pt idx="260">
                  <c:v>74</c:v>
                </c:pt>
                <c:pt idx="261">
                  <c:v>75</c:v>
                </c:pt>
                <c:pt idx="262">
                  <c:v>76</c:v>
                </c:pt>
                <c:pt idx="263">
                  <c:v>76</c:v>
                </c:pt>
                <c:pt idx="264">
                  <c:v>76</c:v>
                </c:pt>
                <c:pt idx="265">
                  <c:v>76</c:v>
                </c:pt>
                <c:pt idx="266">
                  <c:v>76</c:v>
                </c:pt>
                <c:pt idx="267">
                  <c:v>76</c:v>
                </c:pt>
                <c:pt idx="268">
                  <c:v>74</c:v>
                </c:pt>
                <c:pt idx="269">
                  <c:v>75</c:v>
                </c:pt>
                <c:pt idx="270">
                  <c:v>76</c:v>
                </c:pt>
                <c:pt idx="271">
                  <c:v>76</c:v>
                </c:pt>
                <c:pt idx="272">
                  <c:v>76</c:v>
                </c:pt>
                <c:pt idx="273">
                  <c:v>74</c:v>
                </c:pt>
                <c:pt idx="274">
                  <c:v>75</c:v>
                </c:pt>
                <c:pt idx="275">
                  <c:v>76</c:v>
                </c:pt>
                <c:pt idx="276">
                  <c:v>75</c:v>
                </c:pt>
                <c:pt idx="277">
                  <c:v>73</c:v>
                </c:pt>
                <c:pt idx="278">
                  <c:v>75</c:v>
                </c:pt>
                <c:pt idx="279">
                  <c:v>73</c:v>
                </c:pt>
                <c:pt idx="280">
                  <c:v>72</c:v>
                </c:pt>
                <c:pt idx="281">
                  <c:v>70</c:v>
                </c:pt>
                <c:pt idx="282">
                  <c:v>76</c:v>
                </c:pt>
                <c:pt idx="283">
                  <c:v>75</c:v>
                </c:pt>
                <c:pt idx="284">
                  <c:v>69</c:v>
                </c:pt>
                <c:pt idx="285">
                  <c:v>75</c:v>
                </c:pt>
                <c:pt idx="286">
                  <c:v>75</c:v>
                </c:pt>
                <c:pt idx="287">
                  <c:v>71</c:v>
                </c:pt>
                <c:pt idx="288">
                  <c:v>73</c:v>
                </c:pt>
                <c:pt idx="289">
                  <c:v>75</c:v>
                </c:pt>
                <c:pt idx="290">
                  <c:v>70</c:v>
                </c:pt>
                <c:pt idx="291">
                  <c:v>73</c:v>
                </c:pt>
                <c:pt idx="292">
                  <c:v>74</c:v>
                </c:pt>
                <c:pt idx="293">
                  <c:v>70</c:v>
                </c:pt>
                <c:pt idx="294">
                  <c:v>76</c:v>
                </c:pt>
                <c:pt idx="295">
                  <c:v>76</c:v>
                </c:pt>
                <c:pt idx="296">
                  <c:v>58</c:v>
                </c:pt>
                <c:pt idx="297">
                  <c:v>76</c:v>
                </c:pt>
                <c:pt idx="298">
                  <c:v>76</c:v>
                </c:pt>
                <c:pt idx="299">
                  <c:v>76</c:v>
                </c:pt>
                <c:pt idx="300">
                  <c:v>76</c:v>
                </c:pt>
                <c:pt idx="301">
                  <c:v>72</c:v>
                </c:pt>
                <c:pt idx="302">
                  <c:v>76</c:v>
                </c:pt>
                <c:pt idx="303">
                  <c:v>76</c:v>
                </c:pt>
                <c:pt idx="304">
                  <c:v>76</c:v>
                </c:pt>
                <c:pt idx="305">
                  <c:v>72</c:v>
                </c:pt>
                <c:pt idx="306">
                  <c:v>76</c:v>
                </c:pt>
                <c:pt idx="307">
                  <c:v>73</c:v>
                </c:pt>
                <c:pt idx="308">
                  <c:v>76</c:v>
                </c:pt>
                <c:pt idx="309">
                  <c:v>75</c:v>
                </c:pt>
                <c:pt idx="310">
                  <c:v>72</c:v>
                </c:pt>
                <c:pt idx="311">
                  <c:v>75</c:v>
                </c:pt>
                <c:pt idx="312">
                  <c:v>73</c:v>
                </c:pt>
                <c:pt idx="313">
                  <c:v>76</c:v>
                </c:pt>
                <c:pt idx="314">
                  <c:v>71</c:v>
                </c:pt>
                <c:pt idx="315">
                  <c:v>75</c:v>
                </c:pt>
                <c:pt idx="316">
                  <c:v>71</c:v>
                </c:pt>
                <c:pt idx="317">
                  <c:v>76</c:v>
                </c:pt>
                <c:pt idx="318">
                  <c:v>76</c:v>
                </c:pt>
                <c:pt idx="319">
                  <c:v>76</c:v>
                </c:pt>
                <c:pt idx="320">
                  <c:v>76</c:v>
                </c:pt>
                <c:pt idx="321">
                  <c:v>76</c:v>
                </c:pt>
                <c:pt idx="322">
                  <c:v>76</c:v>
                </c:pt>
                <c:pt idx="323">
                  <c:v>76</c:v>
                </c:pt>
                <c:pt idx="324">
                  <c:v>76</c:v>
                </c:pt>
                <c:pt idx="325">
                  <c:v>76</c:v>
                </c:pt>
                <c:pt idx="326">
                  <c:v>76</c:v>
                </c:pt>
                <c:pt idx="327">
                  <c:v>76</c:v>
                </c:pt>
                <c:pt idx="328">
                  <c:v>76</c:v>
                </c:pt>
                <c:pt idx="329">
                  <c:v>76</c:v>
                </c:pt>
                <c:pt idx="330">
                  <c:v>76</c:v>
                </c:pt>
                <c:pt idx="331">
                  <c:v>76</c:v>
                </c:pt>
                <c:pt idx="332">
                  <c:v>76</c:v>
                </c:pt>
                <c:pt idx="333">
                  <c:v>76</c:v>
                </c:pt>
                <c:pt idx="334">
                  <c:v>76</c:v>
                </c:pt>
                <c:pt idx="335">
                  <c:v>76</c:v>
                </c:pt>
                <c:pt idx="336">
                  <c:v>76</c:v>
                </c:pt>
                <c:pt idx="337">
                  <c:v>71</c:v>
                </c:pt>
                <c:pt idx="338">
                  <c:v>73</c:v>
                </c:pt>
                <c:pt idx="339">
                  <c:v>63</c:v>
                </c:pt>
                <c:pt idx="340">
                  <c:v>75</c:v>
                </c:pt>
                <c:pt idx="341">
                  <c:v>76</c:v>
                </c:pt>
                <c:pt idx="342">
                  <c:v>70</c:v>
                </c:pt>
                <c:pt idx="343">
                  <c:v>74</c:v>
                </c:pt>
                <c:pt idx="344">
                  <c:v>75</c:v>
                </c:pt>
                <c:pt idx="345">
                  <c:v>76</c:v>
                </c:pt>
                <c:pt idx="346">
                  <c:v>72</c:v>
                </c:pt>
                <c:pt idx="347">
                  <c:v>73</c:v>
                </c:pt>
                <c:pt idx="348">
                  <c:v>73</c:v>
                </c:pt>
                <c:pt idx="349">
                  <c:v>70</c:v>
                </c:pt>
                <c:pt idx="350">
                  <c:v>75</c:v>
                </c:pt>
                <c:pt idx="351">
                  <c:v>75</c:v>
                </c:pt>
                <c:pt idx="352">
                  <c:v>70</c:v>
                </c:pt>
                <c:pt idx="353">
                  <c:v>76</c:v>
                </c:pt>
                <c:pt idx="354">
                  <c:v>75</c:v>
                </c:pt>
                <c:pt idx="355">
                  <c:v>74</c:v>
                </c:pt>
                <c:pt idx="356">
                  <c:v>76</c:v>
                </c:pt>
                <c:pt idx="357">
                  <c:v>76</c:v>
                </c:pt>
                <c:pt idx="358">
                  <c:v>76</c:v>
                </c:pt>
                <c:pt idx="359">
                  <c:v>73</c:v>
                </c:pt>
                <c:pt idx="360">
                  <c:v>76</c:v>
                </c:pt>
                <c:pt idx="361">
                  <c:v>75</c:v>
                </c:pt>
                <c:pt idx="362">
                  <c:v>76</c:v>
                </c:pt>
                <c:pt idx="363">
                  <c:v>75</c:v>
                </c:pt>
                <c:pt idx="364">
                  <c:v>76</c:v>
                </c:pt>
                <c:pt idx="365">
                  <c:v>75</c:v>
                </c:pt>
                <c:pt idx="366">
                  <c:v>76</c:v>
                </c:pt>
                <c:pt idx="367">
                  <c:v>75</c:v>
                </c:pt>
                <c:pt idx="368">
                  <c:v>76</c:v>
                </c:pt>
                <c:pt idx="369">
                  <c:v>75</c:v>
                </c:pt>
                <c:pt idx="370">
                  <c:v>76</c:v>
                </c:pt>
                <c:pt idx="371">
                  <c:v>75</c:v>
                </c:pt>
                <c:pt idx="372">
                  <c:v>76</c:v>
                </c:pt>
                <c:pt idx="373">
                  <c:v>76</c:v>
                </c:pt>
                <c:pt idx="374">
                  <c:v>75</c:v>
                </c:pt>
                <c:pt idx="375">
                  <c:v>75</c:v>
                </c:pt>
                <c:pt idx="376">
                  <c:v>47</c:v>
                </c:pt>
                <c:pt idx="377">
                  <c:v>76</c:v>
                </c:pt>
                <c:pt idx="378">
                  <c:v>76</c:v>
                </c:pt>
                <c:pt idx="379">
                  <c:v>76</c:v>
                </c:pt>
                <c:pt idx="380">
                  <c:v>76</c:v>
                </c:pt>
                <c:pt idx="381">
                  <c:v>76</c:v>
                </c:pt>
                <c:pt idx="382">
                  <c:v>76</c:v>
                </c:pt>
                <c:pt idx="383">
                  <c:v>76</c:v>
                </c:pt>
                <c:pt idx="384">
                  <c:v>75</c:v>
                </c:pt>
                <c:pt idx="385">
                  <c:v>76</c:v>
                </c:pt>
                <c:pt idx="386">
                  <c:v>74</c:v>
                </c:pt>
                <c:pt idx="387">
                  <c:v>76</c:v>
                </c:pt>
                <c:pt idx="388">
                  <c:v>76</c:v>
                </c:pt>
                <c:pt idx="389">
                  <c:v>76</c:v>
                </c:pt>
                <c:pt idx="390">
                  <c:v>76</c:v>
                </c:pt>
                <c:pt idx="391">
                  <c:v>76</c:v>
                </c:pt>
                <c:pt idx="392">
                  <c:v>76</c:v>
                </c:pt>
                <c:pt idx="393">
                  <c:v>76</c:v>
                </c:pt>
                <c:pt idx="394">
                  <c:v>75</c:v>
                </c:pt>
                <c:pt idx="395">
                  <c:v>76</c:v>
                </c:pt>
                <c:pt idx="396">
                  <c:v>76</c:v>
                </c:pt>
                <c:pt idx="397">
                  <c:v>76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8351232"/>
        <c:axId val="38707584"/>
      </c:scatterChart>
      <c:valAx>
        <c:axId val="148351232"/>
        <c:scaling>
          <c:orientation val="minMax"/>
          <c:max val="4.5000000000000012E-2"/>
          <c:min val="0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Elapsed (hh:mm:ss)</a:t>
                </a:r>
              </a:p>
            </c:rich>
          </c:tx>
          <c:layout/>
          <c:overlay val="0"/>
        </c:title>
        <c:numFmt formatCode="hh:mm:ss;@" sourceLinked="0"/>
        <c:majorTickMark val="out"/>
        <c:minorTickMark val="none"/>
        <c:tickLblPos val="nextTo"/>
        <c:crossAx val="38707584"/>
        <c:crosses val="autoZero"/>
        <c:crossBetween val="midCat"/>
        <c:majorUnit val="1.2500000000000002E-2"/>
      </c:valAx>
      <c:valAx>
        <c:axId val="38707584"/>
        <c:scaling>
          <c:orientation val="minMax"/>
        </c:scaling>
        <c:delete val="0"/>
        <c:axPos val="l"/>
        <c:majorGridlines/>
        <c:numFmt formatCode="_-* #,##0_-;\-* #,##0_-;_-* &quot;-&quot;??_-;_-@_-" sourceLinked="1"/>
        <c:majorTickMark val="out"/>
        <c:minorTickMark val="none"/>
        <c:tickLblPos val="nextTo"/>
        <c:crossAx val="148351232"/>
        <c:crosses val="autoZero"/>
        <c:crossBetween val="midCat"/>
      </c:valAx>
    </c:plotArea>
    <c:plotVisOnly val="1"/>
    <c:dispBlanksAs val="gap"/>
    <c:showDLblsOverMax val="0"/>
  </c:chart>
  <c:spPr>
    <a:solidFill>
      <a:schemeClr val="bg1">
        <a:lumMod val="95000"/>
      </a:schemeClr>
    </a:solidFill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9C5220-BEFA-48ED-867B-A468232759A3}" type="datetimeFigureOut">
              <a:rPr lang="en-GB" smtClean="0"/>
              <a:t>08/09/2015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EA05C-9456-4BF8-863D-3D1C783F7E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663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EA05C-9456-4BF8-863D-3D1C783F7E3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274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EA05C-9456-4BF8-863D-3D1C783F7E3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320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EF21-41FF-4921-9B6C-8EB689AE1A51}" type="datetime1">
              <a:rPr lang="en-GB" smtClean="0"/>
              <a:t>08/09/2015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693BF-5A38-4714-8929-7B1A2F99C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81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10A7-251A-41FD-8C98-DAB01DF451BC}" type="datetime1">
              <a:rPr lang="en-GB" smtClean="0"/>
              <a:t>08/09/2015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693BF-5A38-4714-8929-7B1A2F99C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74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CA7E-7C6F-44FB-B548-CB717B177BE0}" type="datetime1">
              <a:rPr lang="en-GB" smtClean="0"/>
              <a:t>08/09/2015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693BF-5A38-4714-8929-7B1A2F99C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25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B8F0-DD9F-4B17-9E19-BDF1A9D643AA}" type="datetime1">
              <a:rPr lang="en-GB" smtClean="0"/>
              <a:t>08/09/2015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693BF-5A38-4714-8929-7B1A2F99C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6560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9CCCF-4231-4FE2-ABC9-A049DB58E584}" type="datetime1">
              <a:rPr lang="en-GB" smtClean="0"/>
              <a:t>08/09/2015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693BF-5A38-4714-8929-7B1A2F99C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265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9424-1031-4CC0-963B-371725557E9F}" type="datetime1">
              <a:rPr lang="en-GB" smtClean="0"/>
              <a:t>08/09/2015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693BF-5A38-4714-8929-7B1A2F99C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41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9640-08BF-4290-82CB-39BC2D539A0E}" type="datetime1">
              <a:rPr lang="en-GB" smtClean="0"/>
              <a:t>08/09/2015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693BF-5A38-4714-8929-7B1A2F99C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378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AC5E-C685-4A80-8DE3-80E8EB9798E7}" type="datetime1">
              <a:rPr lang="en-GB" smtClean="0"/>
              <a:t>08/09/2015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693BF-5A38-4714-8929-7B1A2F99C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392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61051-722F-4F59-A8CD-8A540F817F25}" type="datetime1">
              <a:rPr lang="en-GB" smtClean="0"/>
              <a:t>08/09/2015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693BF-5A38-4714-8929-7B1A2F99C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691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37637-3A58-46C5-A58E-90B9660C9C2C}" type="datetime1">
              <a:rPr lang="en-GB" smtClean="0"/>
              <a:t>08/09/2015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693BF-5A38-4714-8929-7B1A2F99C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770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061D5-D71A-4765-9828-6D0B8325A0D6}" type="datetime1">
              <a:rPr lang="en-GB" smtClean="0"/>
              <a:t>08/09/2015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693BF-5A38-4714-8929-7B1A2F99C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626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36099-3A85-47D3-864F-3E13C86884A4}" type="datetime1">
              <a:rPr lang="en-GB" smtClean="0"/>
              <a:t>08/09/2015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693BF-5A38-4714-8929-7B1A2F99C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354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2403698"/>
          </a:xfrm>
        </p:spPr>
        <p:txBody>
          <a:bodyPr>
            <a:normAutofit fontScale="90000"/>
          </a:bodyPr>
          <a:lstStyle/>
          <a:p>
            <a:r>
              <a:rPr lang="en-GB" dirty="0"/>
              <a:t>Fighting the Ebola Virus – an </a:t>
            </a:r>
            <a:r>
              <a:rPr lang="en-GB" dirty="0" smtClean="0"/>
              <a:t>example of Qualitative Risk Modelling in a Resource-constrained Environment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79104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John </a:t>
            </a:r>
            <a:r>
              <a:rPr lang="en-GB" dirty="0">
                <a:solidFill>
                  <a:schemeClr val="tx1"/>
                </a:solidFill>
              </a:rPr>
              <a:t>Houston </a:t>
            </a:r>
            <a:r>
              <a:rPr lang="en-GB" dirty="0" smtClean="0">
                <a:solidFill>
                  <a:schemeClr val="tx1"/>
                </a:solidFill>
              </a:rPr>
              <a:t>and </a:t>
            </a:r>
            <a:r>
              <a:rPr lang="en-GB" dirty="0" err="1" smtClean="0">
                <a:solidFill>
                  <a:schemeClr val="tx1"/>
                </a:solidFill>
              </a:rPr>
              <a:t>Madhu</a:t>
            </a:r>
            <a:r>
              <a:rPr lang="en-GB" dirty="0" smtClean="0">
                <a:solidFill>
                  <a:schemeClr val="tx1"/>
                </a:solidFill>
              </a:rPr>
              <a:t> Acharyya</a:t>
            </a:r>
            <a:endParaRPr lang="en-GB" dirty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Glasgow </a:t>
            </a:r>
            <a:r>
              <a:rPr lang="en-GB" dirty="0">
                <a:solidFill>
                  <a:schemeClr val="tx1"/>
                </a:solidFill>
              </a:rPr>
              <a:t>Caledonian </a:t>
            </a:r>
            <a:r>
              <a:rPr lang="en-GB" dirty="0" smtClean="0">
                <a:solidFill>
                  <a:schemeClr val="tx1"/>
                </a:solidFill>
              </a:rPr>
              <a:t>University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16721" y="487666"/>
            <a:ext cx="62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DEE 2015</a:t>
            </a:r>
            <a:r>
              <a:rPr lang="en-GB" dirty="0" smtClean="0"/>
              <a:t> </a:t>
            </a:r>
            <a:r>
              <a:rPr lang="en-GB" dirty="0" smtClean="0"/>
              <a:t>Conference, </a:t>
            </a:r>
            <a:r>
              <a:rPr lang="en-GB" dirty="0" smtClean="0"/>
              <a:t>Birmingham, </a:t>
            </a:r>
            <a:r>
              <a:rPr lang="en-GB" dirty="0" smtClean="0"/>
              <a:t>10 – 11 September</a:t>
            </a:r>
            <a:r>
              <a:rPr lang="en-GB" dirty="0" smtClean="0"/>
              <a:t>, </a:t>
            </a:r>
            <a:r>
              <a:rPr lang="en-GB" dirty="0" smtClean="0"/>
              <a:t>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693BF-5A38-4714-8929-7B1A2F99C86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7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55576" y="332656"/>
            <a:ext cx="763284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000" dirty="0" smtClean="0"/>
              <a:t>Teaching-based model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3200" dirty="0" smtClean="0"/>
              <a:t>MSc  / BA Risk Management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3200" dirty="0" smtClean="0"/>
              <a:t>Careers as Risk Analysts &amp; Managers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000" dirty="0"/>
              <a:t>Varying background / </a:t>
            </a:r>
            <a:r>
              <a:rPr lang="en-GB" sz="4000" dirty="0" smtClean="0"/>
              <a:t>abilities in…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3200" dirty="0"/>
              <a:t>…Quantitative Methods &amp; </a:t>
            </a:r>
            <a:r>
              <a:rPr lang="en-GB" sz="3200" dirty="0" smtClean="0"/>
              <a:t>Statistics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3200" dirty="0" smtClean="0"/>
              <a:t>…Abstraction </a:t>
            </a:r>
            <a:r>
              <a:rPr lang="en-GB" sz="3200" dirty="0"/>
              <a:t>&amp; </a:t>
            </a:r>
            <a:r>
              <a:rPr lang="en-GB" sz="3200" dirty="0" smtClean="0"/>
              <a:t>Modelling Skills</a:t>
            </a:r>
          </a:p>
          <a:p>
            <a:pPr marL="533400" lvl="1" indent="-533400">
              <a:buFont typeface="Arial" panose="020B0604020202020204" pitchFamily="34" charset="0"/>
              <a:buChar char="•"/>
            </a:pPr>
            <a:endParaRPr lang="en-GB" sz="4000" dirty="0" smtClean="0"/>
          </a:p>
          <a:p>
            <a:pPr marL="533400" lvl="1" indent="-533400">
              <a:buFont typeface="Arial" panose="020B0604020202020204" pitchFamily="34" charset="0"/>
              <a:buChar char="•"/>
            </a:pPr>
            <a:r>
              <a:rPr lang="en-GB" sz="4000" dirty="0" smtClean="0"/>
              <a:t>We </a:t>
            </a:r>
            <a:r>
              <a:rPr lang="en-GB" sz="4000" dirty="0"/>
              <a:t>cover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3200" dirty="0" smtClean="0"/>
              <a:t>Excel &amp; Basic Statistics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3200" dirty="0" smtClean="0"/>
              <a:t>Constrained Optimisation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3200" dirty="0" smtClean="0"/>
              <a:t>Monte-Carlo</a:t>
            </a:r>
            <a:endParaRPr lang="en-GB" sz="40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693BF-5A38-4714-8929-7B1A2F99C86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69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55576" y="332656"/>
            <a:ext cx="763284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000" dirty="0" smtClean="0"/>
              <a:t>Use simplified, real, topical examples ….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3200" dirty="0" smtClean="0"/>
              <a:t>Increase relevance &amp; students’ motivation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3200" dirty="0" smtClean="0"/>
              <a:t>Develop generic skills and build confidence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3200" dirty="0" smtClean="0"/>
              <a:t>‘Spark’ ideas &amp; creativity</a:t>
            </a:r>
          </a:p>
          <a:p>
            <a:pPr lvl="1"/>
            <a:endParaRPr lang="en-GB" sz="3200" dirty="0" smtClean="0"/>
          </a:p>
          <a:p>
            <a:pPr marL="533400" lvl="1" indent="-533400">
              <a:buFont typeface="Arial" panose="020B0604020202020204" pitchFamily="34" charset="0"/>
              <a:buChar char="•"/>
            </a:pPr>
            <a:r>
              <a:rPr lang="en-GB" sz="4000" dirty="0" smtClean="0"/>
              <a:t>Topics….</a:t>
            </a:r>
            <a:endParaRPr lang="en-GB" sz="4000" dirty="0"/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3200" dirty="0" smtClean="0"/>
              <a:t>Fire Risk, Building Demolition Risk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3200" dirty="0" smtClean="0"/>
              <a:t>Project completion (2012 Olympics)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3200" dirty="0" smtClean="0"/>
              <a:t>Bank Failure / Stress Testing ..</a:t>
            </a:r>
            <a:endParaRPr lang="en-GB" sz="4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693BF-5A38-4714-8929-7B1A2F99C86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96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11560" y="332656"/>
            <a:ext cx="799288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000" dirty="0" smtClean="0"/>
              <a:t>Qualitative Risk problems….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3200" dirty="0" smtClean="0"/>
              <a:t>Consider Risk Factors…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3200" dirty="0" smtClean="0"/>
              <a:t>Score Risk Factors…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3200" dirty="0" smtClean="0"/>
              <a:t>Total Factor Scores → Qualitative Risk Class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3200" dirty="0" smtClean="0"/>
              <a:t>Mitigations (% reduction in Score)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3200" dirty="0" smtClean="0"/>
              <a:t>Offer mitigation </a:t>
            </a:r>
            <a:r>
              <a:rPr lang="en-GB" sz="3200" dirty="0" err="1" smtClean="0"/>
              <a:t>s.t.</a:t>
            </a:r>
            <a:r>
              <a:rPr lang="en-GB" sz="3200" dirty="0" smtClean="0"/>
              <a:t> budget constraint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3200" dirty="0" smtClean="0"/>
              <a:t>Aim : maximise Risk Class reductions</a:t>
            </a:r>
          </a:p>
          <a:p>
            <a:pPr lvl="1"/>
            <a:endParaRPr lang="en-GB" sz="3200" dirty="0" smtClean="0"/>
          </a:p>
          <a:p>
            <a:pPr marL="533400" lvl="1" indent="-533400">
              <a:buFont typeface="Arial" panose="020B0604020202020204" pitchFamily="34" charset="0"/>
              <a:buChar char="•"/>
            </a:pPr>
            <a:r>
              <a:rPr lang="en-GB" sz="4000" dirty="0" smtClean="0"/>
              <a:t>Ebola ‘problem’….</a:t>
            </a:r>
            <a:endParaRPr lang="en-GB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693BF-5A38-4714-8929-7B1A2F99C86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25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11560" y="332656"/>
            <a:ext cx="828092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000" dirty="0" smtClean="0"/>
              <a:t>Risk Factors….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3200" dirty="0" smtClean="0"/>
              <a:t>‘Macroeconomic’ Factors (GDP, Literacy Rates, Defence &amp; Health spending…)</a:t>
            </a:r>
          </a:p>
          <a:p>
            <a:pPr lvl="1"/>
            <a:endParaRPr lang="en-GB" sz="3200" dirty="0" smtClean="0"/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3200" dirty="0" smtClean="0"/>
              <a:t>Regional Factors (Distance from Capital, Population Densities ….)</a:t>
            </a:r>
          </a:p>
          <a:p>
            <a:pPr lvl="1"/>
            <a:endParaRPr lang="en-GB" sz="3200" dirty="0" smtClean="0"/>
          </a:p>
          <a:p>
            <a:pPr marL="533400" lvl="1" indent="-533400">
              <a:buFont typeface="Arial" panose="020B0604020202020204" pitchFamily="34" charset="0"/>
              <a:buChar char="•"/>
            </a:pPr>
            <a:endParaRPr lang="en-GB" sz="4000" dirty="0" smtClean="0"/>
          </a:p>
          <a:p>
            <a:pPr marL="533400" lvl="1" indent="-533400">
              <a:buFont typeface="Arial" panose="020B0604020202020204" pitchFamily="34" charset="0"/>
              <a:buChar char="•"/>
            </a:pPr>
            <a:endParaRPr lang="en-GB" sz="4000" dirty="0"/>
          </a:p>
          <a:p>
            <a:pPr marL="533400" lvl="1" indent="-533400">
              <a:buFont typeface="Arial" panose="020B0604020202020204" pitchFamily="34" charset="0"/>
              <a:buChar char="•"/>
            </a:pPr>
            <a:endParaRPr lang="en-GB" sz="4000" dirty="0" smtClean="0"/>
          </a:p>
          <a:p>
            <a:pPr marL="533400" lvl="1" indent="-533400">
              <a:buFont typeface="Arial" panose="020B0604020202020204" pitchFamily="34" charset="0"/>
              <a:buChar char="•"/>
            </a:pPr>
            <a:r>
              <a:rPr lang="en-GB" sz="4000" dirty="0" smtClean="0"/>
              <a:t>Initial Score &amp; Class for each Region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693BF-5A38-4714-8929-7B1A2F99C866}" type="slidenum">
              <a:rPr lang="en-GB" smtClean="0"/>
              <a:t>5</a:t>
            </a:fld>
            <a:endParaRPr lang="en-GB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991471"/>
              </p:ext>
            </p:extLst>
          </p:nvPr>
        </p:nvGraphicFramePr>
        <p:xfrm>
          <a:off x="467544" y="3645025"/>
          <a:ext cx="3960440" cy="1656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6364"/>
                <a:gridCol w="2224076"/>
              </a:tblGrid>
              <a:tr h="52516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Table 1 Ebola Risk : Location to Capital City Risk component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43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Location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Risk Score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53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Adjacent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96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Close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25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Distant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158204"/>
              </p:ext>
            </p:extLst>
          </p:nvPr>
        </p:nvGraphicFramePr>
        <p:xfrm>
          <a:off x="4572000" y="3645024"/>
          <a:ext cx="4317365" cy="16652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78175"/>
                <a:gridCol w="1139190"/>
              </a:tblGrid>
              <a:tr h="36703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Table 2 Ebola Problem : Qualitative Risk Classes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670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       Risk Category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Threshold Risk Score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6797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Moderately Serious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2.       Serious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400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3.       Very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Serious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750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4.       Extremely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Serious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900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13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3528" y="234121"/>
            <a:ext cx="849694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000" dirty="0" smtClean="0"/>
              <a:t>Mitigations …..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3200" dirty="0" smtClean="0"/>
              <a:t>Ebola Treatment Centres (ETC)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3200" dirty="0" smtClean="0"/>
              <a:t>Burial &amp; Sanitisation Teams (BST)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3200" dirty="0" smtClean="0"/>
              <a:t>Public Education Programmes (PEPL &amp; PEPH)</a:t>
            </a:r>
          </a:p>
          <a:p>
            <a:pPr lvl="1"/>
            <a:endParaRPr lang="en-GB" sz="3200" dirty="0" smtClean="0"/>
          </a:p>
          <a:p>
            <a:pPr marL="571500" lvl="2" indent="-571500">
              <a:buFont typeface="Arial" panose="020B0604020202020204" pitchFamily="34" charset="0"/>
              <a:buChar char="•"/>
            </a:pPr>
            <a:r>
              <a:rPr lang="en-GB" sz="4000" dirty="0" smtClean="0"/>
              <a:t>Effectiveness &amp; Costs….</a:t>
            </a:r>
          </a:p>
          <a:p>
            <a:pPr marL="1028700" lvl="3" indent="-571500">
              <a:buFont typeface="Wingdings" panose="05000000000000000000" pitchFamily="2" charset="2"/>
              <a:buChar char="Ø"/>
            </a:pPr>
            <a:r>
              <a:rPr lang="en-GB" sz="3200" dirty="0" smtClean="0"/>
              <a:t>ETC </a:t>
            </a:r>
            <a:r>
              <a:rPr lang="en-GB" sz="3200" dirty="0"/>
              <a:t>: effectiveness contingent on number already in the </a:t>
            </a:r>
            <a:r>
              <a:rPr lang="en-GB" sz="3200" dirty="0" smtClean="0"/>
              <a:t>Region.  Cost : extremely large c/w others (deliberate …)</a:t>
            </a:r>
            <a:endParaRPr lang="en-GB" sz="3200" dirty="0"/>
          </a:p>
          <a:p>
            <a:pPr marL="1028700" lvl="3" indent="-571500">
              <a:buFont typeface="Wingdings" panose="05000000000000000000" pitchFamily="2" charset="2"/>
              <a:buChar char="Ø"/>
            </a:pPr>
            <a:r>
              <a:rPr lang="en-GB" sz="3200" dirty="0" smtClean="0"/>
              <a:t>BST : effectiveness contingent on teams per km</a:t>
            </a:r>
            <a:r>
              <a:rPr lang="en-GB" sz="3200" baseline="30000" dirty="0" smtClean="0"/>
              <a:t>2</a:t>
            </a:r>
          </a:p>
          <a:p>
            <a:pPr marL="1028700" lvl="3" indent="-571500">
              <a:buFont typeface="Wingdings" panose="05000000000000000000" pitchFamily="2" charset="2"/>
              <a:buChar char="Ø"/>
            </a:pPr>
            <a:r>
              <a:rPr lang="en-GB" sz="3200" dirty="0" smtClean="0"/>
              <a:t>PEP : effectiveness : Low or High</a:t>
            </a:r>
            <a:endParaRPr lang="en-GB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693BF-5A38-4714-8929-7B1A2F99C86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94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3528" y="234121"/>
            <a:ext cx="792088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000" dirty="0" smtClean="0"/>
              <a:t>Results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3600" dirty="0" smtClean="0"/>
              <a:t>Construct model &amp; run for an allotted time ….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en-GB" sz="3200" dirty="0"/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en-GB" sz="3200" dirty="0" smtClean="0"/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en-GB" sz="3200" dirty="0"/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en-GB" sz="3200" dirty="0" smtClean="0"/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en-GB" sz="3200" dirty="0"/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en-GB" sz="3200" dirty="0" smtClean="0"/>
          </a:p>
          <a:p>
            <a:pPr marL="571500" lvl="1" indent="-571500">
              <a:buFont typeface="Arial" panose="020B0604020202020204" pitchFamily="34" charset="0"/>
              <a:buChar char="•"/>
            </a:pPr>
            <a:r>
              <a:rPr lang="en-GB" sz="4000" dirty="0"/>
              <a:t>Consider ethical issues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3600" dirty="0" smtClean="0"/>
              <a:t>Can we really consider </a:t>
            </a:r>
            <a:r>
              <a:rPr lang="en-GB" sz="3600" u="sng" dirty="0" smtClean="0"/>
              <a:t>not</a:t>
            </a:r>
            <a:r>
              <a:rPr lang="en-GB" sz="3600" dirty="0" smtClean="0"/>
              <a:t> building any ETCs ? ….</a:t>
            </a:r>
            <a:endParaRPr lang="en-GB" sz="28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693BF-5A38-4714-8929-7B1A2F99C866}" type="slidenum">
              <a:rPr lang="en-GB" smtClean="0"/>
              <a:t>7</a:t>
            </a:fld>
            <a:endParaRPr lang="en-GB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90333"/>
              </p:ext>
            </p:extLst>
          </p:nvPr>
        </p:nvGraphicFramePr>
        <p:xfrm>
          <a:off x="467544" y="2132856"/>
          <a:ext cx="4619625" cy="21206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8399"/>
                <a:gridCol w="723701"/>
                <a:gridCol w="741476"/>
                <a:gridCol w="698308"/>
                <a:gridCol w="688151"/>
                <a:gridCol w="619590"/>
              </a:tblGrid>
              <a:tr h="36195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Table 5 Summary Results: all areas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486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Interventions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#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Cost ($m)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People reached (m)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Spend per person 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% of total 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ETCs to be built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$3,679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18.679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$196.96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96.6%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Burial &amp; Sanitization teams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2,189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$1.58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48.444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$0.03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0.0%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PEP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24 (High) 27 (Low)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$129.59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36.337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$3.57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3.4%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82880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Total Spent $3,810.17m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Total Unspent $189.83m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993082"/>
              </p:ext>
            </p:extLst>
          </p:nvPr>
        </p:nvGraphicFramePr>
        <p:xfrm>
          <a:off x="5203278" y="2132856"/>
          <a:ext cx="3617194" cy="20162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3368"/>
                <a:gridCol w="533112"/>
                <a:gridCol w="1400714"/>
              </a:tblGrid>
              <a:tr h="321524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Table 6 Risk Categories before- and after Interventions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38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Risk Categories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Before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After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38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Moderately Serious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38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Serious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38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Very Serious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38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Extremely Serious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21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3528" y="234121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000" dirty="0" smtClean="0"/>
              <a:t>Consider practical issues ….</a:t>
            </a:r>
            <a:endParaRPr lang="en-GB" sz="36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693BF-5A38-4714-8929-7B1A2F99C866}" type="slidenum">
              <a:rPr lang="en-GB" smtClean="0"/>
              <a:t>8</a:t>
            </a:fld>
            <a:endParaRPr lang="en-GB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6230925"/>
              </p:ext>
            </p:extLst>
          </p:nvPr>
        </p:nvGraphicFramePr>
        <p:xfrm>
          <a:off x="981854" y="1340768"/>
          <a:ext cx="727280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509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457</Words>
  <Application>Microsoft Office PowerPoint</Application>
  <PresentationFormat>On-screen Show (4:3)</PresentationFormat>
  <Paragraphs>138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Fighting the Ebola Virus – an example of Qualitative Risk Modelling in a Resource-constrained Environment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Glasgow Caledonian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Fighting the Ebola Virus – an Exercise in Risk Analysis &amp; Decision Making</dc:title>
  <dc:creator>Setup</dc:creator>
  <cp:lastModifiedBy>Setup</cp:lastModifiedBy>
  <cp:revision>20</cp:revision>
  <dcterms:created xsi:type="dcterms:W3CDTF">2015-05-20T16:27:18Z</dcterms:created>
  <dcterms:modified xsi:type="dcterms:W3CDTF">2015-09-08T12:08:00Z</dcterms:modified>
</cp:coreProperties>
</file>