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8" r:id="rId2"/>
    <p:sldId id="316" r:id="rId3"/>
    <p:sldId id="256" r:id="rId4"/>
    <p:sldId id="280" r:id="rId5"/>
    <p:sldId id="295" r:id="rId6"/>
    <p:sldId id="279" r:id="rId7"/>
    <p:sldId id="278" r:id="rId8"/>
    <p:sldId id="281" r:id="rId9"/>
    <p:sldId id="282" r:id="rId10"/>
    <p:sldId id="317" r:id="rId11"/>
    <p:sldId id="283" r:id="rId12"/>
    <p:sldId id="292" r:id="rId13"/>
    <p:sldId id="296" r:id="rId14"/>
    <p:sldId id="320" r:id="rId15"/>
    <p:sldId id="321" r:id="rId16"/>
    <p:sldId id="322" r:id="rId17"/>
    <p:sldId id="319" r:id="rId18"/>
    <p:sldId id="330" r:id="rId19"/>
    <p:sldId id="285" r:id="rId20"/>
    <p:sldId id="300" r:id="rId21"/>
    <p:sldId id="298" r:id="rId22"/>
    <p:sldId id="299" r:id="rId23"/>
    <p:sldId id="266" r:id="rId24"/>
    <p:sldId id="267" r:id="rId25"/>
    <p:sldId id="268" r:id="rId26"/>
    <p:sldId id="308" r:id="rId27"/>
    <p:sldId id="318" r:id="rId28"/>
    <p:sldId id="313" r:id="rId29"/>
    <p:sldId id="331" r:id="rId30"/>
    <p:sldId id="324" r:id="rId31"/>
    <p:sldId id="314" r:id="rId32"/>
    <p:sldId id="294" r:id="rId33"/>
    <p:sldId id="326" r:id="rId34"/>
    <p:sldId id="325" r:id="rId35"/>
    <p:sldId id="327" r:id="rId36"/>
    <p:sldId id="31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4" autoAdjust="0"/>
    <p:restoredTop sz="85000" autoAdjust="0"/>
  </p:normalViewPr>
  <p:slideViewPr>
    <p:cSldViewPr snapToGrid="0">
      <p:cViewPr varScale="1">
        <p:scale>
          <a:sx n="54" d="100"/>
          <a:sy n="54" d="100"/>
        </p:scale>
        <p:origin x="1090" y="6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Poulter" userId="6b33cc74-e495-47a5-94b6-032b8ef89d0e" providerId="ADAL" clId="{BD267255-50A5-4FFA-846C-E6A2028A8D5B}"/>
    <pc:docChg chg="delSld">
      <pc:chgData name="Martin Poulter" userId="6b33cc74-e495-47a5-94b6-032b8ef89d0e" providerId="ADAL" clId="{BD267255-50A5-4FFA-846C-E6A2028A8D5B}" dt="2023-09-11T12:40:11.898" v="0" actId="2696"/>
      <pc:docMkLst>
        <pc:docMk/>
      </pc:docMkLst>
      <pc:sldChg chg="del">
        <pc:chgData name="Martin Poulter" userId="6b33cc74-e495-47a5-94b6-032b8ef89d0e" providerId="ADAL" clId="{BD267255-50A5-4FFA-846C-E6A2028A8D5B}" dt="2023-09-11T12:40:11.898" v="0" actId="2696"/>
        <pc:sldMkLst>
          <pc:docMk/>
          <pc:sldMk cId="3090189441" sldId="329"/>
        </pc:sldMkLst>
      </pc:sldChg>
    </pc:docChg>
  </pc:docChgLst>
  <pc:docChgLst>
    <pc:chgData name="Annika Johnson" userId="6a26700c-3469-44fe-a378-62fdee61fe42" providerId="ADAL" clId="{4A9B7635-3C4A-894D-A55B-C24FC240463A}"/>
    <pc:docChg chg="undo custSel addSld delSld modSld sldOrd">
      <pc:chgData name="Annika Johnson" userId="6a26700c-3469-44fe-a378-62fdee61fe42" providerId="ADAL" clId="{4A9B7635-3C4A-894D-A55B-C24FC240463A}" dt="2023-09-05T00:33:31.880" v="258" actId="2696"/>
      <pc:docMkLst>
        <pc:docMk/>
      </pc:docMkLst>
      <pc:sldChg chg="ord">
        <pc:chgData name="Annika Johnson" userId="6a26700c-3469-44fe-a378-62fdee61fe42" providerId="ADAL" clId="{4A9B7635-3C4A-894D-A55B-C24FC240463A}" dt="2023-09-04T23:36:58.957" v="92" actId="20578"/>
        <pc:sldMkLst>
          <pc:docMk/>
          <pc:sldMk cId="1919157271" sldId="256"/>
        </pc:sldMkLst>
      </pc:sldChg>
      <pc:sldChg chg="modSp mod">
        <pc:chgData name="Annika Johnson" userId="6a26700c-3469-44fe-a378-62fdee61fe42" providerId="ADAL" clId="{4A9B7635-3C4A-894D-A55B-C24FC240463A}" dt="2023-09-04T23:51:10.027" v="122" actId="114"/>
        <pc:sldMkLst>
          <pc:docMk/>
          <pc:sldMk cId="1707311391" sldId="283"/>
        </pc:sldMkLst>
        <pc:spChg chg="mod">
          <ac:chgData name="Annika Johnson" userId="6a26700c-3469-44fe-a378-62fdee61fe42" providerId="ADAL" clId="{4A9B7635-3C4A-894D-A55B-C24FC240463A}" dt="2023-09-04T23:51:10.027" v="122" actId="114"/>
          <ac:spMkLst>
            <pc:docMk/>
            <pc:sldMk cId="1707311391" sldId="283"/>
            <ac:spMk id="4" creationId="{6265465F-A591-EA17-11AA-58B34E2D335F}"/>
          </ac:spMkLst>
        </pc:spChg>
      </pc:sldChg>
      <pc:sldChg chg="modSp mod">
        <pc:chgData name="Annika Johnson" userId="6a26700c-3469-44fe-a378-62fdee61fe42" providerId="ADAL" clId="{4A9B7635-3C4A-894D-A55B-C24FC240463A}" dt="2023-09-04T23:51:17.785" v="138" actId="114"/>
        <pc:sldMkLst>
          <pc:docMk/>
          <pc:sldMk cId="1796366731" sldId="292"/>
        </pc:sldMkLst>
        <pc:spChg chg="mod">
          <ac:chgData name="Annika Johnson" userId="6a26700c-3469-44fe-a378-62fdee61fe42" providerId="ADAL" clId="{4A9B7635-3C4A-894D-A55B-C24FC240463A}" dt="2023-09-04T23:51:17.785" v="138" actId="114"/>
          <ac:spMkLst>
            <pc:docMk/>
            <pc:sldMk cId="1796366731" sldId="292"/>
            <ac:spMk id="4" creationId="{6265465F-A591-EA17-11AA-58B34E2D335F}"/>
          </ac:spMkLst>
        </pc:spChg>
      </pc:sldChg>
      <pc:sldChg chg="ord">
        <pc:chgData name="Annika Johnson" userId="6a26700c-3469-44fe-a378-62fdee61fe42" providerId="ADAL" clId="{4A9B7635-3C4A-894D-A55B-C24FC240463A}" dt="2023-09-05T00:16:17.755" v="238" actId="20578"/>
        <pc:sldMkLst>
          <pc:docMk/>
          <pc:sldMk cId="3425707036" sldId="313"/>
        </pc:sldMkLst>
      </pc:sldChg>
      <pc:sldChg chg="mod modShow">
        <pc:chgData name="Annika Johnson" userId="6a26700c-3469-44fe-a378-62fdee61fe42" providerId="ADAL" clId="{4A9B7635-3C4A-894D-A55B-C24FC240463A}" dt="2023-09-04T23:48:18.495" v="108" actId="729"/>
        <pc:sldMkLst>
          <pc:docMk/>
          <pc:sldMk cId="115710451" sldId="316"/>
        </pc:sldMkLst>
      </pc:sldChg>
      <pc:sldChg chg="modSp mod">
        <pc:chgData name="Annika Johnson" userId="6a26700c-3469-44fe-a378-62fdee61fe42" providerId="ADAL" clId="{4A9B7635-3C4A-894D-A55B-C24FC240463A}" dt="2023-09-05T00:16:02.574" v="237" actId="14100"/>
        <pc:sldMkLst>
          <pc:docMk/>
          <pc:sldMk cId="3577405710" sldId="318"/>
        </pc:sldMkLst>
        <pc:spChg chg="mod">
          <ac:chgData name="Annika Johnson" userId="6a26700c-3469-44fe-a378-62fdee61fe42" providerId="ADAL" clId="{4A9B7635-3C4A-894D-A55B-C24FC240463A}" dt="2023-09-05T00:16:02.574" v="237" actId="14100"/>
          <ac:spMkLst>
            <pc:docMk/>
            <pc:sldMk cId="3577405710" sldId="318"/>
            <ac:spMk id="8" creationId="{8B772143-7EF9-0ACA-0796-F40C8DBE1D5E}"/>
          </ac:spMkLst>
        </pc:spChg>
        <pc:spChg chg="mod">
          <ac:chgData name="Annika Johnson" userId="6a26700c-3469-44fe-a378-62fdee61fe42" providerId="ADAL" clId="{4A9B7635-3C4A-894D-A55B-C24FC240463A}" dt="2023-09-05T00:15:56.194" v="235" actId="14100"/>
          <ac:spMkLst>
            <pc:docMk/>
            <pc:sldMk cId="3577405710" sldId="318"/>
            <ac:spMk id="9" creationId="{457F7431-6924-A9BD-8AE8-A343CA9F96F2}"/>
          </ac:spMkLst>
        </pc:spChg>
      </pc:sldChg>
      <pc:sldChg chg="addSp modSp mod modAnim">
        <pc:chgData name="Annika Johnson" userId="6a26700c-3469-44fe-a378-62fdee61fe42" providerId="ADAL" clId="{4A9B7635-3C4A-894D-A55B-C24FC240463A}" dt="2023-09-05T00:09:10.035" v="227"/>
        <pc:sldMkLst>
          <pc:docMk/>
          <pc:sldMk cId="152003319" sldId="320"/>
        </pc:sldMkLst>
        <pc:spChg chg="add mod">
          <ac:chgData name="Annika Johnson" userId="6a26700c-3469-44fe-a378-62fdee61fe42" providerId="ADAL" clId="{4A9B7635-3C4A-894D-A55B-C24FC240463A}" dt="2023-09-05T00:06:31.165" v="225" actId="20577"/>
          <ac:spMkLst>
            <pc:docMk/>
            <pc:sldMk cId="152003319" sldId="320"/>
            <ac:spMk id="3" creationId="{701B3DDF-1972-5760-E750-837902390AA7}"/>
          </ac:spMkLst>
        </pc:spChg>
        <pc:grpChg chg="add">
          <ac:chgData name="Annika Johnson" userId="6a26700c-3469-44fe-a378-62fdee61fe42" providerId="ADAL" clId="{4A9B7635-3C4A-894D-A55B-C24FC240463A}" dt="2023-09-05T00:09:04.571" v="226" actId="164"/>
          <ac:grpSpMkLst>
            <pc:docMk/>
            <pc:sldMk cId="152003319" sldId="320"/>
            <ac:grpSpMk id="6" creationId="{8CE87BF8-1383-668F-216D-A3D84DD6A39B}"/>
          </ac:grpSpMkLst>
        </pc:grpChg>
        <pc:picChg chg="add mod">
          <ac:chgData name="Annika Johnson" userId="6a26700c-3469-44fe-a378-62fdee61fe42" providerId="ADAL" clId="{4A9B7635-3C4A-894D-A55B-C24FC240463A}" dt="2023-09-05T00:06:05.935" v="178" actId="1076"/>
          <ac:picMkLst>
            <pc:docMk/>
            <pc:sldMk cId="152003319" sldId="320"/>
            <ac:picMk id="2" creationId="{AE6DF4BE-E2BF-0741-AEF0-6871EA46BD35}"/>
          </ac:picMkLst>
        </pc:picChg>
        <pc:picChg chg="mod">
          <ac:chgData name="Annika Johnson" userId="6a26700c-3469-44fe-a378-62fdee61fe42" providerId="ADAL" clId="{4A9B7635-3C4A-894D-A55B-C24FC240463A}" dt="2023-09-05T00:05:28.332" v="146" actId="1076"/>
          <ac:picMkLst>
            <pc:docMk/>
            <pc:sldMk cId="152003319" sldId="320"/>
            <ac:picMk id="10" creationId="{5104D835-09DE-E533-5185-6CE198FCBEDF}"/>
          </ac:picMkLst>
        </pc:picChg>
      </pc:sldChg>
      <pc:sldChg chg="addSp delSp modSp mod delAnim modAnim">
        <pc:chgData name="Annika Johnson" userId="6a26700c-3469-44fe-a378-62fdee61fe42" providerId="ADAL" clId="{4A9B7635-3C4A-894D-A55B-C24FC240463A}" dt="2023-09-05T00:10:00.004" v="231"/>
        <pc:sldMkLst>
          <pc:docMk/>
          <pc:sldMk cId="1404737857" sldId="321"/>
        </pc:sldMkLst>
        <pc:spChg chg="add mod">
          <ac:chgData name="Annika Johnson" userId="6a26700c-3469-44fe-a378-62fdee61fe42" providerId="ADAL" clId="{4A9B7635-3C4A-894D-A55B-C24FC240463A}" dt="2023-09-04T23:45:28.084" v="106" actId="1076"/>
          <ac:spMkLst>
            <pc:docMk/>
            <pc:sldMk cId="1404737857" sldId="321"/>
            <ac:spMk id="3" creationId="{D92803A2-A361-7F20-72A8-DFF60E4A107C}"/>
          </ac:spMkLst>
        </pc:spChg>
        <pc:spChg chg="mod">
          <ac:chgData name="Annika Johnson" userId="6a26700c-3469-44fe-a378-62fdee61fe42" providerId="ADAL" clId="{4A9B7635-3C4A-894D-A55B-C24FC240463A}" dt="2023-09-04T23:45:02.404" v="95" actId="21"/>
          <ac:spMkLst>
            <pc:docMk/>
            <pc:sldMk cId="1404737857" sldId="321"/>
            <ac:spMk id="9" creationId="{13B5AEEE-419B-171B-2ACE-8A978CA0C1B1}"/>
          </ac:spMkLst>
        </pc:spChg>
        <pc:grpChg chg="del">
          <ac:chgData name="Annika Johnson" userId="6a26700c-3469-44fe-a378-62fdee61fe42" providerId="ADAL" clId="{4A9B7635-3C4A-894D-A55B-C24FC240463A}" dt="2023-09-05T00:09:46.779" v="230" actId="478"/>
          <ac:grpSpMkLst>
            <pc:docMk/>
            <pc:sldMk cId="1404737857" sldId="321"/>
            <ac:grpSpMk id="8" creationId="{7941F4BD-1254-5055-0272-79426AEE7A40}"/>
          </ac:grpSpMkLst>
        </pc:grpChg>
      </pc:sldChg>
      <pc:sldChg chg="addSp delSp modSp mod">
        <pc:chgData name="Annika Johnson" userId="6a26700c-3469-44fe-a378-62fdee61fe42" providerId="ADAL" clId="{4A9B7635-3C4A-894D-A55B-C24FC240463A}" dt="2023-09-05T00:05:17.204" v="142" actId="21"/>
        <pc:sldMkLst>
          <pc:docMk/>
          <pc:sldMk cId="3772813807" sldId="322"/>
        </pc:sldMkLst>
        <pc:picChg chg="add del mod">
          <ac:chgData name="Annika Johnson" userId="6a26700c-3469-44fe-a378-62fdee61fe42" providerId="ADAL" clId="{4A9B7635-3C4A-894D-A55B-C24FC240463A}" dt="2023-09-05T00:05:17.204" v="142" actId="21"/>
          <ac:picMkLst>
            <pc:docMk/>
            <pc:sldMk cId="3772813807" sldId="322"/>
            <ac:picMk id="2" creationId="{C33AB42F-DD65-AFCA-3E6A-A91A7B747678}"/>
          </ac:picMkLst>
        </pc:picChg>
      </pc:sldChg>
      <pc:sldChg chg="delSp modSp mod setBg">
        <pc:chgData name="Annika Johnson" userId="6a26700c-3469-44fe-a378-62fdee61fe42" providerId="ADAL" clId="{4A9B7635-3C4A-894D-A55B-C24FC240463A}" dt="2023-09-04T23:33:44.061" v="91" actId="113"/>
        <pc:sldMkLst>
          <pc:docMk/>
          <pc:sldMk cId="3533227183" sldId="328"/>
        </pc:sldMkLst>
        <pc:spChg chg="del mod">
          <ac:chgData name="Annika Johnson" userId="6a26700c-3469-44fe-a378-62fdee61fe42" providerId="ADAL" clId="{4A9B7635-3C4A-894D-A55B-C24FC240463A}" dt="2023-09-04T23:32:08.073" v="31" actId="478"/>
          <ac:spMkLst>
            <pc:docMk/>
            <pc:sldMk cId="3533227183" sldId="328"/>
            <ac:spMk id="2" creationId="{DF97AAA1-5831-D7AB-A581-15B1133B23D0}"/>
          </ac:spMkLst>
        </pc:spChg>
        <pc:spChg chg="mod">
          <ac:chgData name="Annika Johnson" userId="6a26700c-3469-44fe-a378-62fdee61fe42" providerId="ADAL" clId="{4A9B7635-3C4A-894D-A55B-C24FC240463A}" dt="2023-09-04T23:33:44.061" v="91" actId="113"/>
          <ac:spMkLst>
            <pc:docMk/>
            <pc:sldMk cId="3533227183" sldId="328"/>
            <ac:spMk id="4" creationId="{B329C7D5-8726-3115-50B0-7FFEFCF2F4AF}"/>
          </ac:spMkLst>
        </pc:spChg>
      </pc:sldChg>
      <pc:sldChg chg="modSp add mod ord">
        <pc:chgData name="Annika Johnson" userId="6a26700c-3469-44fe-a378-62fdee61fe42" providerId="ADAL" clId="{4A9B7635-3C4A-894D-A55B-C24FC240463A}" dt="2023-09-05T00:10:16.453" v="233" actId="207"/>
        <pc:sldMkLst>
          <pc:docMk/>
          <pc:sldMk cId="4068157728" sldId="330"/>
        </pc:sldMkLst>
        <pc:spChg chg="mod">
          <ac:chgData name="Annika Johnson" userId="6a26700c-3469-44fe-a378-62fdee61fe42" providerId="ADAL" clId="{4A9B7635-3C4A-894D-A55B-C24FC240463A}" dt="2023-09-05T00:10:16.453" v="233" actId="207"/>
          <ac:spMkLst>
            <pc:docMk/>
            <pc:sldMk cId="4068157728" sldId="330"/>
            <ac:spMk id="3" creationId="{D92803A2-A361-7F20-72A8-DFF60E4A107C}"/>
          </ac:spMkLst>
        </pc:spChg>
        <pc:spChg chg="mod">
          <ac:chgData name="Annika Johnson" userId="6a26700c-3469-44fe-a378-62fdee61fe42" providerId="ADAL" clId="{4A9B7635-3C4A-894D-A55B-C24FC240463A}" dt="2023-09-05T00:10:13.371" v="232" actId="207"/>
          <ac:spMkLst>
            <pc:docMk/>
            <pc:sldMk cId="4068157728" sldId="330"/>
            <ac:spMk id="9" creationId="{13B5AEEE-419B-171B-2ACE-8A978CA0C1B1}"/>
          </ac:spMkLst>
        </pc:spChg>
      </pc:sldChg>
      <pc:sldChg chg="addSp delSp modSp add mod">
        <pc:chgData name="Annika Johnson" userId="6a26700c-3469-44fe-a378-62fdee61fe42" providerId="ADAL" clId="{4A9B7635-3C4A-894D-A55B-C24FC240463A}" dt="2023-09-05T00:17:30.718" v="253" actId="1076"/>
        <pc:sldMkLst>
          <pc:docMk/>
          <pc:sldMk cId="203648213" sldId="331"/>
        </pc:sldMkLst>
        <pc:spChg chg="mod">
          <ac:chgData name="Annika Johnson" userId="6a26700c-3469-44fe-a378-62fdee61fe42" providerId="ADAL" clId="{4A9B7635-3C4A-894D-A55B-C24FC240463A}" dt="2023-09-05T00:16:33.769" v="244" actId="20577"/>
          <ac:spMkLst>
            <pc:docMk/>
            <pc:sldMk cId="203648213" sldId="331"/>
            <ac:spMk id="2" creationId="{32B678A6-8084-AA90-1D7B-09D08597CF7B}"/>
          </ac:spMkLst>
        </pc:spChg>
        <pc:grpChg chg="del">
          <ac:chgData name="Annika Johnson" userId="6a26700c-3469-44fe-a378-62fdee61fe42" providerId="ADAL" clId="{4A9B7635-3C4A-894D-A55B-C24FC240463A}" dt="2023-09-05T00:16:35.809" v="245" actId="478"/>
          <ac:grpSpMkLst>
            <pc:docMk/>
            <pc:sldMk cId="203648213" sldId="331"/>
            <ac:grpSpMk id="34" creationId="{C275B0A0-4FA8-772B-D6A2-AA330DDDAD12}"/>
          </ac:grpSpMkLst>
        </pc:grpChg>
        <pc:picChg chg="add mod">
          <ac:chgData name="Annika Johnson" userId="6a26700c-3469-44fe-a378-62fdee61fe42" providerId="ADAL" clId="{4A9B7635-3C4A-894D-A55B-C24FC240463A}" dt="2023-09-05T00:17:30.718" v="253" actId="1076"/>
          <ac:picMkLst>
            <pc:docMk/>
            <pc:sldMk cId="203648213" sldId="331"/>
            <ac:picMk id="4" creationId="{D8E1B530-F027-4FAE-5470-EEC0B88FB6A6}"/>
          </ac:picMkLst>
        </pc:picChg>
      </pc:sldChg>
      <pc:sldChg chg="new del setBg">
        <pc:chgData name="Annika Johnson" userId="6a26700c-3469-44fe-a378-62fdee61fe42" providerId="ADAL" clId="{4A9B7635-3C4A-894D-A55B-C24FC240463A}" dt="2023-09-05T00:33:31.880" v="258" actId="2696"/>
        <pc:sldMkLst>
          <pc:docMk/>
          <pc:sldMk cId="2424974617" sldId="332"/>
        </pc:sldMkLst>
      </pc:sldChg>
    </pc:docChg>
  </pc:docChgLst>
  <pc:docChgLst>
    <pc:chgData name="Martin Poulter" userId="6b33cc74-e495-47a5-94b6-032b8ef89d0e" providerId="ADAL" clId="{43FAD676-CCF3-4666-8E6C-1EB1D91DEFFC}"/>
    <pc:docChg chg="custSel modSld">
      <pc:chgData name="Martin Poulter" userId="6b33cc74-e495-47a5-94b6-032b8ef89d0e" providerId="ADAL" clId="{43FAD676-CCF3-4666-8E6C-1EB1D91DEFFC}" dt="2023-09-05T12:46:06.949" v="0" actId="478"/>
      <pc:docMkLst>
        <pc:docMk/>
      </pc:docMkLst>
      <pc:sldChg chg="delSp mod delAnim">
        <pc:chgData name="Martin Poulter" userId="6b33cc74-e495-47a5-94b6-032b8ef89d0e" providerId="ADAL" clId="{43FAD676-CCF3-4666-8E6C-1EB1D91DEFFC}" dt="2023-09-05T12:46:06.949" v="0" actId="478"/>
        <pc:sldMkLst>
          <pc:docMk/>
          <pc:sldMk cId="152003319" sldId="320"/>
        </pc:sldMkLst>
        <pc:grpChg chg="del">
          <ac:chgData name="Martin Poulter" userId="6b33cc74-e495-47a5-94b6-032b8ef89d0e" providerId="ADAL" clId="{43FAD676-CCF3-4666-8E6C-1EB1D91DEFFC}" dt="2023-09-05T12:46:06.949" v="0" actId="478"/>
          <ac:grpSpMkLst>
            <pc:docMk/>
            <pc:sldMk cId="152003319" sldId="320"/>
            <ac:grpSpMk id="6" creationId="{8CE87BF8-1383-668F-216D-A3D84DD6A39B}"/>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ob-my.sharepoint.com/personal/aj18196_bristol_ac_uk/Documents/Research/A%20level%20results%202022/A-Level-Results-Summer-2023-AJ.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ob-my.sharepoint.com/personal/aj18196_bristol_ac_uk/Documents/Research/A%20level%20results%202022/A-Level-Results-Summer-2023-AJ.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ob-my.sharepoint.com/personal/aj18196_bristol_ac_uk/Documents/Research/A%20level%20results%202022/A-Level-Results-Summer-2023-AJ.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'Qual type 2023'!$A$3</c:f>
              <c:strCache>
                <c:ptCount val="1"/>
                <c:pt idx="0">
                  <c:v>A levels +EP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'Qual type 2023'!$B$2:$K$2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'Qual type 2023'!$B$3:$K$3</c:f>
            </c:numRef>
          </c:val>
          <c:smooth val="0"/>
          <c:extLst>
            <c:ext xmlns:c16="http://schemas.microsoft.com/office/drawing/2014/chart" uri="{C3380CC4-5D6E-409C-BE32-E72D297353CC}">
              <c16:uniqueId val="{00000000-55A8-9541-BD86-96ADAEDD85FC}"/>
            </c:ext>
          </c:extLst>
        </c:ser>
        <c:ser>
          <c:idx val="1"/>
          <c:order val="1"/>
          <c:tx>
            <c:strRef>
              <c:f>'Qual type 2023'!$A$4</c:f>
              <c:strCache>
                <c:ptCount val="1"/>
                <c:pt idx="0">
                  <c:v>A level -EP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'Qual type 2023'!$B$2:$K$2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'Qual type 2023'!$B$4:$K$4</c:f>
            </c:numRef>
          </c:val>
          <c:smooth val="0"/>
          <c:extLst>
            <c:ext xmlns:c16="http://schemas.microsoft.com/office/drawing/2014/chart" uri="{C3380CC4-5D6E-409C-BE32-E72D297353CC}">
              <c16:uniqueId val="{00000001-55A8-9541-BD86-96ADAEDD85FC}"/>
            </c:ext>
          </c:extLst>
        </c:ser>
        <c:ser>
          <c:idx val="2"/>
          <c:order val="2"/>
          <c:tx>
            <c:strRef>
              <c:f>'Qual type 2023'!$A$5</c:f>
              <c:strCache>
                <c:ptCount val="1"/>
                <c:pt idx="0">
                  <c:v>A level</c:v>
                </c:pt>
              </c:strCache>
            </c:strRef>
          </c:tx>
          <c:spPr>
            <a:ln w="28575" cap="rnd">
              <a:solidFill>
                <a:srgbClr val="FF0000"/>
              </a:solidFill>
              <a:round/>
            </a:ln>
            <a:effectLst/>
          </c:spPr>
          <c:marker>
            <c:symbol val="none"/>
          </c:marker>
          <c:cat>
            <c:numRef>
              <c:f>'Qual type 2023'!$B$2:$K$2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'Qual type 2023'!$B$5:$K$5</c:f>
              <c:numCache>
                <c:formatCode>General</c:formatCode>
                <c:ptCount val="10"/>
                <c:pt idx="0">
                  <c:v>214935</c:v>
                </c:pt>
                <c:pt idx="1">
                  <c:v>209735</c:v>
                </c:pt>
                <c:pt idx="2">
                  <c:v>212555</c:v>
                </c:pt>
                <c:pt idx="3">
                  <c:v>211990</c:v>
                </c:pt>
                <c:pt idx="4">
                  <c:v>209855</c:v>
                </c:pt>
                <c:pt idx="5">
                  <c:v>203215</c:v>
                </c:pt>
                <c:pt idx="6">
                  <c:v>199575</c:v>
                </c:pt>
                <c:pt idx="7">
                  <c:v>207145</c:v>
                </c:pt>
                <c:pt idx="8">
                  <c:v>207130</c:v>
                </c:pt>
                <c:pt idx="9">
                  <c:v>205585</c:v>
                </c:pt>
              </c:numCache>
            </c:numRef>
          </c:val>
          <c:smooth val="0"/>
          <c:extLst>
            <c:ext xmlns:c16="http://schemas.microsoft.com/office/drawing/2014/chart" uri="{C3380CC4-5D6E-409C-BE32-E72D297353CC}">
              <c16:uniqueId val="{00000002-55A8-9541-BD86-96ADAEDD85FC}"/>
            </c:ext>
          </c:extLst>
        </c:ser>
        <c:ser>
          <c:idx val="3"/>
          <c:order val="3"/>
          <c:tx>
            <c:strRef>
              <c:f>'Qual type 2023'!$A$6</c:f>
              <c:strCache>
                <c:ptCount val="1"/>
                <c:pt idx="0">
                  <c:v>BTEC</c:v>
                </c:pt>
              </c:strCache>
            </c:strRef>
          </c:tx>
          <c:spPr>
            <a:ln w="28575" cap="rnd">
              <a:solidFill>
                <a:srgbClr val="0070C0"/>
              </a:solidFill>
              <a:round/>
            </a:ln>
            <a:effectLst/>
          </c:spPr>
          <c:marker>
            <c:symbol val="none"/>
          </c:marker>
          <c:cat>
            <c:numRef>
              <c:f>'Qual type 2023'!$B$2:$K$2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'Qual type 2023'!$B$6:$K$6</c:f>
              <c:numCache>
                <c:formatCode>General</c:formatCode>
                <c:ptCount val="10"/>
                <c:pt idx="0">
                  <c:v>55060</c:v>
                </c:pt>
                <c:pt idx="1">
                  <c:v>63785</c:v>
                </c:pt>
                <c:pt idx="2">
                  <c:v>67355</c:v>
                </c:pt>
                <c:pt idx="3">
                  <c:v>65905</c:v>
                </c:pt>
                <c:pt idx="4">
                  <c:v>63120</c:v>
                </c:pt>
                <c:pt idx="5">
                  <c:v>58975</c:v>
                </c:pt>
                <c:pt idx="6">
                  <c:v>55390</c:v>
                </c:pt>
                <c:pt idx="7">
                  <c:v>57125</c:v>
                </c:pt>
                <c:pt idx="8">
                  <c:v>54925</c:v>
                </c:pt>
                <c:pt idx="9">
                  <c:v>48965</c:v>
                </c:pt>
              </c:numCache>
            </c:numRef>
          </c:val>
          <c:smooth val="0"/>
          <c:extLst>
            <c:ext xmlns:c16="http://schemas.microsoft.com/office/drawing/2014/chart" uri="{C3380CC4-5D6E-409C-BE32-E72D297353CC}">
              <c16:uniqueId val="{00000003-55A8-9541-BD86-96ADAEDD85FC}"/>
            </c:ext>
          </c:extLst>
        </c:ser>
        <c:ser>
          <c:idx val="4"/>
          <c:order val="4"/>
          <c:tx>
            <c:strRef>
              <c:f>'Qual type 2023'!$A$7</c:f>
              <c:strCache>
                <c:ptCount val="1"/>
                <c:pt idx="0">
                  <c:v>SQA</c:v>
                </c:pt>
              </c:strCache>
            </c:strRef>
          </c:tx>
          <c:spPr>
            <a:ln w="28575" cap="rnd">
              <a:solidFill>
                <a:schemeClr val="bg1">
                  <a:lumMod val="50000"/>
                </a:schemeClr>
              </a:solidFill>
              <a:round/>
            </a:ln>
            <a:effectLst/>
          </c:spPr>
          <c:marker>
            <c:symbol val="none"/>
          </c:marker>
          <c:cat>
            <c:numRef>
              <c:f>'Qual type 2023'!$B$2:$K$2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'Qual type 2023'!$B$7:$K$7</c:f>
              <c:numCache>
                <c:formatCode>General</c:formatCode>
                <c:ptCount val="10"/>
                <c:pt idx="0">
                  <c:v>24495</c:v>
                </c:pt>
                <c:pt idx="1">
                  <c:v>25310</c:v>
                </c:pt>
                <c:pt idx="2">
                  <c:v>27380</c:v>
                </c:pt>
                <c:pt idx="3">
                  <c:v>28405</c:v>
                </c:pt>
                <c:pt idx="4">
                  <c:v>29000</c:v>
                </c:pt>
                <c:pt idx="5">
                  <c:v>29400</c:v>
                </c:pt>
                <c:pt idx="6">
                  <c:v>28285</c:v>
                </c:pt>
                <c:pt idx="7">
                  <c:v>30065</c:v>
                </c:pt>
                <c:pt idx="8">
                  <c:v>31175</c:v>
                </c:pt>
                <c:pt idx="9">
                  <c:v>29775</c:v>
                </c:pt>
              </c:numCache>
            </c:numRef>
          </c:val>
          <c:smooth val="0"/>
          <c:extLst>
            <c:ext xmlns:c16="http://schemas.microsoft.com/office/drawing/2014/chart" uri="{C3380CC4-5D6E-409C-BE32-E72D297353CC}">
              <c16:uniqueId val="{00000004-55A8-9541-BD86-96ADAEDD85FC}"/>
            </c:ext>
          </c:extLst>
        </c:ser>
        <c:ser>
          <c:idx val="5"/>
          <c:order val="5"/>
          <c:tx>
            <c:strRef>
              <c:f>'Qual type 2023'!$A$8</c:f>
              <c:strCache>
                <c:ptCount val="1"/>
                <c:pt idx="0">
                  <c:v>IB</c:v>
                </c:pt>
              </c:strCache>
            </c:strRef>
          </c:tx>
          <c:spPr>
            <a:ln w="28575" cap="rnd">
              <a:solidFill>
                <a:schemeClr val="bg1">
                  <a:lumMod val="50000"/>
                </a:schemeClr>
              </a:solidFill>
              <a:prstDash val="sysDash"/>
              <a:round/>
            </a:ln>
            <a:effectLst/>
          </c:spPr>
          <c:marker>
            <c:symbol val="none"/>
          </c:marker>
          <c:cat>
            <c:numRef>
              <c:f>'Qual type 2023'!$B$2:$K$2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'Qual type 2023'!$B$8:$K$8</c:f>
              <c:numCache>
                <c:formatCode>General</c:formatCode>
                <c:ptCount val="10"/>
                <c:pt idx="0">
                  <c:v>2845</c:v>
                </c:pt>
                <c:pt idx="1">
                  <c:v>3090</c:v>
                </c:pt>
                <c:pt idx="2">
                  <c:v>3145</c:v>
                </c:pt>
                <c:pt idx="3">
                  <c:v>3095</c:v>
                </c:pt>
                <c:pt idx="4">
                  <c:v>3245</c:v>
                </c:pt>
                <c:pt idx="5">
                  <c:v>3180</c:v>
                </c:pt>
                <c:pt idx="6">
                  <c:v>3295</c:v>
                </c:pt>
                <c:pt idx="7">
                  <c:v>3340</c:v>
                </c:pt>
                <c:pt idx="8">
                  <c:v>3275</c:v>
                </c:pt>
                <c:pt idx="9">
                  <c:v>3385</c:v>
                </c:pt>
              </c:numCache>
            </c:numRef>
          </c:val>
          <c:smooth val="0"/>
          <c:extLst>
            <c:ext xmlns:c16="http://schemas.microsoft.com/office/drawing/2014/chart" uri="{C3380CC4-5D6E-409C-BE32-E72D297353CC}">
              <c16:uniqueId val="{00000005-55A8-9541-BD86-96ADAEDD85FC}"/>
            </c:ext>
          </c:extLst>
        </c:ser>
        <c:dLbls>
          <c:showLegendKey val="0"/>
          <c:showVal val="0"/>
          <c:showCatName val="0"/>
          <c:showSerName val="0"/>
          <c:showPercent val="0"/>
          <c:showBubbleSize val="0"/>
        </c:dLbls>
        <c:smooth val="0"/>
        <c:axId val="1486706160"/>
        <c:axId val="1565241360"/>
      </c:lineChart>
      <c:catAx>
        <c:axId val="148670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65241360"/>
        <c:crosses val="autoZero"/>
        <c:auto val="1"/>
        <c:lblAlgn val="ctr"/>
        <c:lblOffset val="100"/>
        <c:noMultiLvlLbl val="0"/>
      </c:catAx>
      <c:valAx>
        <c:axId val="156524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86706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AC2-0C4C-A641-54C9329BABD0}"/>
              </c:ext>
            </c:extLst>
          </c:dPt>
          <c:dPt>
            <c:idx val="8"/>
            <c:invertIfNegative val="0"/>
            <c:bubble3D val="0"/>
            <c:spPr>
              <a:solidFill>
                <a:srgbClr val="FF0000"/>
              </a:solidFill>
              <a:ln>
                <a:noFill/>
              </a:ln>
              <a:effectLst/>
            </c:spPr>
            <c:extLst>
              <c:ext xmlns:c16="http://schemas.microsoft.com/office/drawing/2014/chart" uri="{C3380CC4-5D6E-409C-BE32-E72D297353CC}">
                <c16:uniqueId val="{00000003-2AC2-0C4C-A641-54C9329BABD0}"/>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5-2AC2-0C4C-A641-54C9329BABD0}"/>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7-2AC2-0C4C-A641-54C9329BABD0}"/>
              </c:ext>
            </c:extLst>
          </c:dPt>
          <c:cat>
            <c:strRef>
              <c:f>'A Level UK 23'!$B$11:$B$68</c:f>
              <c:strCache>
                <c:ptCount val="20"/>
                <c:pt idx="0">
                  <c:v>Mathematics</c:v>
                </c:pt>
                <c:pt idx="1">
                  <c:v>Psychology</c:v>
                </c:pt>
                <c:pt idx="2">
                  <c:v>Biology</c:v>
                </c:pt>
                <c:pt idx="3">
                  <c:v>Chemistry</c:v>
                </c:pt>
                <c:pt idx="4">
                  <c:v>History</c:v>
                </c:pt>
                <c:pt idx="5">
                  <c:v>Sociology</c:v>
                </c:pt>
                <c:pt idx="6">
                  <c:v>Business Studies</c:v>
                </c:pt>
                <c:pt idx="7">
                  <c:v>Art &amp; Design</c:v>
                </c:pt>
                <c:pt idx="8">
                  <c:v>Economics</c:v>
                </c:pt>
                <c:pt idx="9">
                  <c:v>Physics</c:v>
                </c:pt>
                <c:pt idx="10">
                  <c:v>Geography</c:v>
                </c:pt>
                <c:pt idx="11">
                  <c:v>English Literature</c:v>
                </c:pt>
                <c:pt idx="12">
                  <c:v>Film &amp; Media</c:v>
                </c:pt>
                <c:pt idx="13">
                  <c:v>Political Studies</c:v>
                </c:pt>
                <c:pt idx="14">
                  <c:v>Computing</c:v>
                </c:pt>
                <c:pt idx="15">
                  <c:v>Religious Studies</c:v>
                </c:pt>
                <c:pt idx="16">
                  <c:v>Mathematics (Further)</c:v>
                </c:pt>
                <c:pt idx="17">
                  <c:v>Law</c:v>
                </c:pt>
                <c:pt idx="18">
                  <c:v>Physical Education</c:v>
                </c:pt>
                <c:pt idx="19">
                  <c:v>English Language</c:v>
                </c:pt>
              </c:strCache>
            </c:strRef>
          </c:cat>
          <c:val>
            <c:numRef>
              <c:f>'A Level UK 23'!$D$11:$D$68</c:f>
              <c:numCache>
                <c:formatCode>0</c:formatCode>
                <c:ptCount val="20"/>
                <c:pt idx="0">
                  <c:v>96853</c:v>
                </c:pt>
                <c:pt idx="1">
                  <c:v>80493</c:v>
                </c:pt>
                <c:pt idx="2">
                  <c:v>74650</c:v>
                </c:pt>
                <c:pt idx="3">
                  <c:v>61284</c:v>
                </c:pt>
                <c:pt idx="4">
                  <c:v>48378</c:v>
                </c:pt>
                <c:pt idx="5">
                  <c:v>47436</c:v>
                </c:pt>
                <c:pt idx="6">
                  <c:v>44852</c:v>
                </c:pt>
                <c:pt idx="7">
                  <c:v>43464</c:v>
                </c:pt>
                <c:pt idx="8">
                  <c:v>39141</c:v>
                </c:pt>
                <c:pt idx="9">
                  <c:v>38379</c:v>
                </c:pt>
                <c:pt idx="10">
                  <c:v>38264</c:v>
                </c:pt>
                <c:pt idx="11">
                  <c:v>36743</c:v>
                </c:pt>
                <c:pt idx="12">
                  <c:v>23193</c:v>
                </c:pt>
                <c:pt idx="13">
                  <c:v>22163</c:v>
                </c:pt>
                <c:pt idx="14">
                  <c:v>18306</c:v>
                </c:pt>
                <c:pt idx="15">
                  <c:v>16853</c:v>
                </c:pt>
                <c:pt idx="16">
                  <c:v>15080</c:v>
                </c:pt>
                <c:pt idx="17">
                  <c:v>14703</c:v>
                </c:pt>
                <c:pt idx="18">
                  <c:v>13658</c:v>
                </c:pt>
                <c:pt idx="19">
                  <c:v>13394</c:v>
                </c:pt>
              </c:numCache>
            </c:numRef>
          </c:val>
          <c:extLst>
            <c:ext xmlns:c16="http://schemas.microsoft.com/office/drawing/2014/chart" uri="{C3380CC4-5D6E-409C-BE32-E72D297353CC}">
              <c16:uniqueId val="{00000008-2AC2-0C4C-A641-54C9329BABD0}"/>
            </c:ext>
          </c:extLst>
        </c:ser>
        <c:dLbls>
          <c:showLegendKey val="0"/>
          <c:showVal val="0"/>
          <c:showCatName val="0"/>
          <c:showSerName val="0"/>
          <c:showPercent val="0"/>
          <c:showBubbleSize val="0"/>
        </c:dLbls>
        <c:gapWidth val="80"/>
        <c:overlap val="16"/>
        <c:axId val="114589856"/>
        <c:axId val="114457408"/>
      </c:barChart>
      <c:catAx>
        <c:axId val="11458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457408"/>
        <c:crosses val="autoZero"/>
        <c:auto val="1"/>
        <c:lblAlgn val="ctr"/>
        <c:lblOffset val="100"/>
        <c:noMultiLvlLbl val="0"/>
      </c:catAx>
      <c:valAx>
        <c:axId val="114457408"/>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589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6"/>
          <c:order val="0"/>
          <c:tx>
            <c:v>U</c:v>
          </c:tx>
          <c:spPr>
            <a:solidFill>
              <a:schemeClr val="accent1">
                <a:lumMod val="60000"/>
              </a:schemeClr>
            </a:solidFill>
            <a:ln>
              <a:noFill/>
            </a:ln>
            <a:effectLst/>
          </c:spPr>
          <c:invertIfNegative val="0"/>
          <c:cat>
            <c:numRef>
              <c:f>'Older All 23'!$A$3:$A$22</c:f>
              <c:numCache>
                <c:formatCode>General</c:formatCode>
                <c:ptCount val="20"/>
                <c:pt idx="0">
                  <c:v>2023</c:v>
                </c:pt>
                <c:pt idx="1">
                  <c:v>2022</c:v>
                </c:pt>
                <c:pt idx="2">
                  <c:v>2021</c:v>
                </c:pt>
                <c:pt idx="3">
                  <c:v>2020</c:v>
                </c:pt>
                <c:pt idx="4">
                  <c:v>2019</c:v>
                </c:pt>
                <c:pt idx="5">
                  <c:v>2018</c:v>
                </c:pt>
                <c:pt idx="6">
                  <c:v>2017</c:v>
                </c:pt>
                <c:pt idx="7">
                  <c:v>2016</c:v>
                </c:pt>
                <c:pt idx="8">
                  <c:v>2015</c:v>
                </c:pt>
                <c:pt idx="9">
                  <c:v>2014</c:v>
                </c:pt>
                <c:pt idx="10">
                  <c:v>2013</c:v>
                </c:pt>
                <c:pt idx="11">
                  <c:v>2012</c:v>
                </c:pt>
                <c:pt idx="12">
                  <c:v>2011</c:v>
                </c:pt>
                <c:pt idx="13">
                  <c:v>2010</c:v>
                </c:pt>
                <c:pt idx="14">
                  <c:v>2009</c:v>
                </c:pt>
                <c:pt idx="15">
                  <c:v>2008</c:v>
                </c:pt>
                <c:pt idx="16">
                  <c:v>2007</c:v>
                </c:pt>
                <c:pt idx="17">
                  <c:v>2006</c:v>
                </c:pt>
                <c:pt idx="18">
                  <c:v>2005</c:v>
                </c:pt>
                <c:pt idx="19">
                  <c:v>2004</c:v>
                </c:pt>
              </c:numCache>
            </c:numRef>
          </c:cat>
          <c:val>
            <c:numRef>
              <c:f>'Older All 23'!$O$3:$O$22</c:f>
              <c:numCache>
                <c:formatCode>0.0</c:formatCode>
                <c:ptCount val="20"/>
                <c:pt idx="0">
                  <c:v>2.7256130871841009</c:v>
                </c:pt>
                <c:pt idx="1">
                  <c:v>1.5602360674276952</c:v>
                </c:pt>
                <c:pt idx="2">
                  <c:v>0.53800208071119471</c:v>
                </c:pt>
                <c:pt idx="3">
                  <c:v>0.91756070016940328</c:v>
                </c:pt>
                <c:pt idx="4">
                  <c:v>2.4351091071515043</c:v>
                </c:pt>
                <c:pt idx="5">
                  <c:v>2.4000000000000057</c:v>
                </c:pt>
                <c:pt idx="6">
                  <c:v>2.0999999999999943</c:v>
                </c:pt>
                <c:pt idx="7">
                  <c:v>1.9000000000000057</c:v>
                </c:pt>
                <c:pt idx="8">
                  <c:v>1.9000000000000057</c:v>
                </c:pt>
                <c:pt idx="9">
                  <c:v>2</c:v>
                </c:pt>
                <c:pt idx="10">
                  <c:v>1.9000000000000057</c:v>
                </c:pt>
                <c:pt idx="11">
                  <c:v>2</c:v>
                </c:pt>
                <c:pt idx="12">
                  <c:v>2.2000000000000028</c:v>
                </c:pt>
                <c:pt idx="13">
                  <c:v>2.4000000000000057</c:v>
                </c:pt>
                <c:pt idx="14">
                  <c:v>2.5</c:v>
                </c:pt>
                <c:pt idx="15">
                  <c:v>2.7999999999999972</c:v>
                </c:pt>
                <c:pt idx="16">
                  <c:v>3.0999999999999943</c:v>
                </c:pt>
                <c:pt idx="17">
                  <c:v>3.4000000000000057</c:v>
                </c:pt>
                <c:pt idx="18">
                  <c:v>3.7999999999999972</c:v>
                </c:pt>
                <c:pt idx="19">
                  <c:v>4</c:v>
                </c:pt>
              </c:numCache>
            </c:numRef>
          </c:val>
          <c:extLst>
            <c:ext xmlns:c16="http://schemas.microsoft.com/office/drawing/2014/chart" uri="{C3380CC4-5D6E-409C-BE32-E72D297353CC}">
              <c16:uniqueId val="{00000000-5414-7544-8978-B1B12EF657E6}"/>
            </c:ext>
          </c:extLst>
        </c:ser>
        <c:ser>
          <c:idx val="5"/>
          <c:order val="1"/>
          <c:tx>
            <c:v>E</c:v>
          </c:tx>
          <c:spPr>
            <a:solidFill>
              <a:srgbClr val="0070C0"/>
            </a:solidFill>
            <a:ln>
              <a:noFill/>
            </a:ln>
            <a:effectLst/>
          </c:spPr>
          <c:invertIfNegative val="0"/>
          <c:cat>
            <c:numRef>
              <c:f>'Older All 23'!$A$3:$A$22</c:f>
              <c:numCache>
                <c:formatCode>General</c:formatCode>
                <c:ptCount val="20"/>
                <c:pt idx="0">
                  <c:v>2023</c:v>
                </c:pt>
                <c:pt idx="1">
                  <c:v>2022</c:v>
                </c:pt>
                <c:pt idx="2">
                  <c:v>2021</c:v>
                </c:pt>
                <c:pt idx="3">
                  <c:v>2020</c:v>
                </c:pt>
                <c:pt idx="4">
                  <c:v>2019</c:v>
                </c:pt>
                <c:pt idx="5">
                  <c:v>2018</c:v>
                </c:pt>
                <c:pt idx="6">
                  <c:v>2017</c:v>
                </c:pt>
                <c:pt idx="7">
                  <c:v>2016</c:v>
                </c:pt>
                <c:pt idx="8">
                  <c:v>2015</c:v>
                </c:pt>
                <c:pt idx="9">
                  <c:v>2014</c:v>
                </c:pt>
                <c:pt idx="10">
                  <c:v>2013</c:v>
                </c:pt>
                <c:pt idx="11">
                  <c:v>2012</c:v>
                </c:pt>
                <c:pt idx="12">
                  <c:v>2011</c:v>
                </c:pt>
                <c:pt idx="13">
                  <c:v>2010</c:v>
                </c:pt>
                <c:pt idx="14">
                  <c:v>2009</c:v>
                </c:pt>
                <c:pt idx="15">
                  <c:v>2008</c:v>
                </c:pt>
                <c:pt idx="16">
                  <c:v>2007</c:v>
                </c:pt>
                <c:pt idx="17">
                  <c:v>2006</c:v>
                </c:pt>
                <c:pt idx="18">
                  <c:v>2005</c:v>
                </c:pt>
                <c:pt idx="19">
                  <c:v>2004</c:v>
                </c:pt>
              </c:numCache>
            </c:numRef>
          </c:cat>
          <c:val>
            <c:numRef>
              <c:f>'Older All 23'!$N$3:$N$22</c:f>
              <c:numCache>
                <c:formatCode>0.0</c:formatCode>
                <c:ptCount val="20"/>
                <c:pt idx="0">
                  <c:v>7.0694905135433999</c:v>
                </c:pt>
                <c:pt idx="1">
                  <c:v>4.870009777243709</c:v>
                </c:pt>
                <c:pt idx="2">
                  <c:v>3.1579279220291028</c:v>
                </c:pt>
                <c:pt idx="3">
                  <c:v>4.8983625070581951</c:v>
                </c:pt>
                <c:pt idx="4">
                  <c:v>6.5783604667199</c:v>
                </c:pt>
                <c:pt idx="5">
                  <c:v>6.1999999999999886</c:v>
                </c:pt>
                <c:pt idx="6">
                  <c:v>5.9000000000000057</c:v>
                </c:pt>
                <c:pt idx="7">
                  <c:v>5.8999999999999915</c:v>
                </c:pt>
                <c:pt idx="8">
                  <c:v>6.0999999999999943</c:v>
                </c:pt>
                <c:pt idx="9">
                  <c:v>6.5</c:v>
                </c:pt>
                <c:pt idx="10">
                  <c:v>6.1999999999999886</c:v>
                </c:pt>
                <c:pt idx="11">
                  <c:v>6.5</c:v>
                </c:pt>
                <c:pt idx="12">
                  <c:v>6.5</c:v>
                </c:pt>
                <c:pt idx="13">
                  <c:v>7</c:v>
                </c:pt>
                <c:pt idx="14">
                  <c:v>7.2000000000000028</c:v>
                </c:pt>
                <c:pt idx="15">
                  <c:v>7.6000000000000085</c:v>
                </c:pt>
                <c:pt idx="16">
                  <c:v>8.1000000000000085</c:v>
                </c:pt>
                <c:pt idx="17">
                  <c:v>8.6999999999999886</c:v>
                </c:pt>
                <c:pt idx="18">
                  <c:v>9.1000000000000085</c:v>
                </c:pt>
                <c:pt idx="19">
                  <c:v>9.5</c:v>
                </c:pt>
              </c:numCache>
            </c:numRef>
          </c:val>
          <c:extLst>
            <c:ext xmlns:c16="http://schemas.microsoft.com/office/drawing/2014/chart" uri="{C3380CC4-5D6E-409C-BE32-E72D297353CC}">
              <c16:uniqueId val="{00000001-5414-7544-8978-B1B12EF657E6}"/>
            </c:ext>
          </c:extLst>
        </c:ser>
        <c:ser>
          <c:idx val="4"/>
          <c:order val="2"/>
          <c:tx>
            <c:v>D</c:v>
          </c:tx>
          <c:spPr>
            <a:solidFill>
              <a:schemeClr val="accent5">
                <a:lumMod val="40000"/>
                <a:lumOff val="60000"/>
              </a:schemeClr>
            </a:solidFill>
            <a:ln>
              <a:noFill/>
            </a:ln>
            <a:effectLst/>
          </c:spPr>
          <c:invertIfNegative val="0"/>
          <c:cat>
            <c:numRef>
              <c:f>'Older All 23'!$A$3:$A$22</c:f>
              <c:numCache>
                <c:formatCode>General</c:formatCode>
                <c:ptCount val="20"/>
                <c:pt idx="0">
                  <c:v>2023</c:v>
                </c:pt>
                <c:pt idx="1">
                  <c:v>2022</c:v>
                </c:pt>
                <c:pt idx="2">
                  <c:v>2021</c:v>
                </c:pt>
                <c:pt idx="3">
                  <c:v>2020</c:v>
                </c:pt>
                <c:pt idx="4">
                  <c:v>2019</c:v>
                </c:pt>
                <c:pt idx="5">
                  <c:v>2018</c:v>
                </c:pt>
                <c:pt idx="6">
                  <c:v>2017</c:v>
                </c:pt>
                <c:pt idx="7">
                  <c:v>2016</c:v>
                </c:pt>
                <c:pt idx="8">
                  <c:v>2015</c:v>
                </c:pt>
                <c:pt idx="9">
                  <c:v>2014</c:v>
                </c:pt>
                <c:pt idx="10">
                  <c:v>2013</c:v>
                </c:pt>
                <c:pt idx="11">
                  <c:v>2012</c:v>
                </c:pt>
                <c:pt idx="12">
                  <c:v>2011</c:v>
                </c:pt>
                <c:pt idx="13">
                  <c:v>2010</c:v>
                </c:pt>
                <c:pt idx="14">
                  <c:v>2009</c:v>
                </c:pt>
                <c:pt idx="15">
                  <c:v>2008</c:v>
                </c:pt>
                <c:pt idx="16">
                  <c:v>2007</c:v>
                </c:pt>
                <c:pt idx="17">
                  <c:v>2006</c:v>
                </c:pt>
                <c:pt idx="18">
                  <c:v>2005</c:v>
                </c:pt>
                <c:pt idx="19">
                  <c:v>2004</c:v>
                </c:pt>
              </c:numCache>
            </c:numRef>
          </c:cat>
          <c:val>
            <c:numRef>
              <c:f>'Older All 23'!$M$3:$M$22</c:f>
              <c:numCache>
                <c:formatCode>0.0</c:formatCode>
                <c:ptCount val="20"/>
                <c:pt idx="0">
                  <c:v>14.215624128400805</c:v>
                </c:pt>
                <c:pt idx="1">
                  <c:v>11.0079984921841</c:v>
                </c:pt>
                <c:pt idx="2">
                  <c:v>7.7850853261357997</c:v>
                </c:pt>
                <c:pt idx="3">
                  <c:v>11.095426312817608</c:v>
                </c:pt>
                <c:pt idx="4">
                  <c:v>15.108013781432902</c:v>
                </c:pt>
                <c:pt idx="5">
                  <c:v>14.600000000000009</c:v>
                </c:pt>
                <c:pt idx="6">
                  <c:v>14.599999999999994</c:v>
                </c:pt>
                <c:pt idx="7">
                  <c:v>14.600000000000009</c:v>
                </c:pt>
                <c:pt idx="8">
                  <c:v>14.700000000000003</c:v>
                </c:pt>
                <c:pt idx="9">
                  <c:v>14.799999999999997</c:v>
                </c:pt>
                <c:pt idx="10">
                  <c:v>14.700000000000003</c:v>
                </c:pt>
                <c:pt idx="11">
                  <c:v>14.900000000000006</c:v>
                </c:pt>
                <c:pt idx="12">
                  <c:v>15.099999999999994</c:v>
                </c:pt>
                <c:pt idx="13">
                  <c:v>15.199999999999989</c:v>
                </c:pt>
                <c:pt idx="14">
                  <c:v>15.200000000000003</c:v>
                </c:pt>
                <c:pt idx="15">
                  <c:v>15.699999999999989</c:v>
                </c:pt>
                <c:pt idx="16">
                  <c:v>16</c:v>
                </c:pt>
                <c:pt idx="17">
                  <c:v>16.600000000000009</c:v>
                </c:pt>
                <c:pt idx="18">
                  <c:v>17.199999999999989</c:v>
                </c:pt>
                <c:pt idx="19">
                  <c:v>17.5</c:v>
                </c:pt>
              </c:numCache>
            </c:numRef>
          </c:val>
          <c:extLst>
            <c:ext xmlns:c16="http://schemas.microsoft.com/office/drawing/2014/chart" uri="{C3380CC4-5D6E-409C-BE32-E72D297353CC}">
              <c16:uniqueId val="{00000002-5414-7544-8978-B1B12EF657E6}"/>
            </c:ext>
          </c:extLst>
        </c:ser>
        <c:ser>
          <c:idx val="3"/>
          <c:order val="3"/>
          <c:tx>
            <c:v>C</c:v>
          </c:tx>
          <c:spPr>
            <a:solidFill>
              <a:schemeClr val="accent5">
                <a:lumMod val="20000"/>
                <a:lumOff val="80000"/>
              </a:schemeClr>
            </a:solidFill>
            <a:ln>
              <a:noFill/>
            </a:ln>
            <a:effectLst/>
          </c:spPr>
          <c:invertIfNegative val="0"/>
          <c:cat>
            <c:numRef>
              <c:f>'Older All 23'!$A$3:$A$22</c:f>
              <c:numCache>
                <c:formatCode>General</c:formatCode>
                <c:ptCount val="20"/>
                <c:pt idx="0">
                  <c:v>2023</c:v>
                </c:pt>
                <c:pt idx="1">
                  <c:v>2022</c:v>
                </c:pt>
                <c:pt idx="2">
                  <c:v>2021</c:v>
                </c:pt>
                <c:pt idx="3">
                  <c:v>2020</c:v>
                </c:pt>
                <c:pt idx="4">
                  <c:v>2019</c:v>
                </c:pt>
                <c:pt idx="5">
                  <c:v>2018</c:v>
                </c:pt>
                <c:pt idx="6">
                  <c:v>2017</c:v>
                </c:pt>
                <c:pt idx="7">
                  <c:v>2016</c:v>
                </c:pt>
                <c:pt idx="8">
                  <c:v>2015</c:v>
                </c:pt>
                <c:pt idx="9">
                  <c:v>2014</c:v>
                </c:pt>
                <c:pt idx="10">
                  <c:v>2013</c:v>
                </c:pt>
                <c:pt idx="11">
                  <c:v>2012</c:v>
                </c:pt>
                <c:pt idx="12">
                  <c:v>2011</c:v>
                </c:pt>
                <c:pt idx="13">
                  <c:v>2010</c:v>
                </c:pt>
                <c:pt idx="14">
                  <c:v>2009</c:v>
                </c:pt>
                <c:pt idx="15">
                  <c:v>2008</c:v>
                </c:pt>
                <c:pt idx="16">
                  <c:v>2007</c:v>
                </c:pt>
                <c:pt idx="17">
                  <c:v>2006</c:v>
                </c:pt>
                <c:pt idx="18">
                  <c:v>2005</c:v>
                </c:pt>
                <c:pt idx="19">
                  <c:v>2004</c:v>
                </c:pt>
              </c:numCache>
            </c:numRef>
          </c:cat>
          <c:val>
            <c:numRef>
              <c:f>'Older All 23'!$L$3:$L$22</c:f>
              <c:numCache>
                <c:formatCode>0.0</c:formatCode>
                <c:ptCount val="20"/>
                <c:pt idx="0">
                  <c:v>22.528000663855991</c:v>
                </c:pt>
                <c:pt idx="1">
                  <c:v>19.781837886230598</c:v>
                </c:pt>
                <c:pt idx="2">
                  <c:v>18.193855354193801</c:v>
                </c:pt>
                <c:pt idx="3">
                  <c:v>20.228684359119093</c:v>
                </c:pt>
                <c:pt idx="4">
                  <c:v>24.295552841457592</c:v>
                </c:pt>
                <c:pt idx="5">
                  <c:v>24.099999999999994</c:v>
                </c:pt>
                <c:pt idx="6">
                  <c:v>24.300000000000004</c:v>
                </c:pt>
                <c:pt idx="7">
                  <c:v>24.699999999999996</c:v>
                </c:pt>
                <c:pt idx="8">
                  <c:v>24.5</c:v>
                </c:pt>
                <c:pt idx="9">
                  <c:v>24.300000000000004</c:v>
                </c:pt>
                <c:pt idx="10">
                  <c:v>24.300000000000004</c:v>
                </c:pt>
                <c:pt idx="11">
                  <c:v>23.999999999999993</c:v>
                </c:pt>
                <c:pt idx="12">
                  <c:v>23.6</c:v>
                </c:pt>
                <c:pt idx="13">
                  <c:v>23.200000000000003</c:v>
                </c:pt>
                <c:pt idx="14">
                  <c:v>23.099999999999994</c:v>
                </c:pt>
                <c:pt idx="15">
                  <c:v>23.100000000000009</c:v>
                </c:pt>
                <c:pt idx="16">
                  <c:v>23.099999999999994</c:v>
                </c:pt>
                <c:pt idx="17">
                  <c:v>23.199999999999996</c:v>
                </c:pt>
                <c:pt idx="18">
                  <c:v>23.300000000000004</c:v>
                </c:pt>
                <c:pt idx="19">
                  <c:v>23.200000000000003</c:v>
                </c:pt>
              </c:numCache>
            </c:numRef>
          </c:val>
          <c:extLst>
            <c:ext xmlns:c16="http://schemas.microsoft.com/office/drawing/2014/chart" uri="{C3380CC4-5D6E-409C-BE32-E72D297353CC}">
              <c16:uniqueId val="{00000003-5414-7544-8978-B1B12EF657E6}"/>
            </c:ext>
          </c:extLst>
        </c:ser>
        <c:ser>
          <c:idx val="2"/>
          <c:order val="4"/>
          <c:tx>
            <c:v>B</c:v>
          </c:tx>
          <c:spPr>
            <a:solidFill>
              <a:srgbClr val="CCFF99"/>
            </a:solidFill>
            <a:ln>
              <a:noFill/>
            </a:ln>
            <a:effectLst/>
          </c:spPr>
          <c:invertIfNegative val="0"/>
          <c:cat>
            <c:numRef>
              <c:f>'Older All 23'!$A$3:$A$22</c:f>
              <c:numCache>
                <c:formatCode>General</c:formatCode>
                <c:ptCount val="20"/>
                <c:pt idx="0">
                  <c:v>2023</c:v>
                </c:pt>
                <c:pt idx="1">
                  <c:v>2022</c:v>
                </c:pt>
                <c:pt idx="2">
                  <c:v>2021</c:v>
                </c:pt>
                <c:pt idx="3">
                  <c:v>2020</c:v>
                </c:pt>
                <c:pt idx="4">
                  <c:v>2019</c:v>
                </c:pt>
                <c:pt idx="5">
                  <c:v>2018</c:v>
                </c:pt>
                <c:pt idx="6">
                  <c:v>2017</c:v>
                </c:pt>
                <c:pt idx="7">
                  <c:v>2016</c:v>
                </c:pt>
                <c:pt idx="8">
                  <c:v>2015</c:v>
                </c:pt>
                <c:pt idx="9">
                  <c:v>2014</c:v>
                </c:pt>
                <c:pt idx="10">
                  <c:v>2013</c:v>
                </c:pt>
                <c:pt idx="11">
                  <c:v>2012</c:v>
                </c:pt>
                <c:pt idx="12">
                  <c:v>2011</c:v>
                </c:pt>
                <c:pt idx="13">
                  <c:v>2010</c:v>
                </c:pt>
                <c:pt idx="14">
                  <c:v>2009</c:v>
                </c:pt>
                <c:pt idx="15">
                  <c:v>2008</c:v>
                </c:pt>
                <c:pt idx="16">
                  <c:v>2007</c:v>
                </c:pt>
                <c:pt idx="17">
                  <c:v>2006</c:v>
                </c:pt>
                <c:pt idx="18">
                  <c:v>2005</c:v>
                </c:pt>
                <c:pt idx="19">
                  <c:v>2004</c:v>
                </c:pt>
              </c:numCache>
            </c:numRef>
          </c:cat>
          <c:val>
            <c:numRef>
              <c:f>'Older All 23'!$K$3:$K$22</c:f>
              <c:numCache>
                <c:formatCode>0.0</c:formatCode>
                <c:ptCount val="20"/>
                <c:pt idx="0">
                  <c:v>26.226347247417802</c:v>
                </c:pt>
                <c:pt idx="1">
                  <c:v>26.3433108338929</c:v>
                </c:pt>
                <c:pt idx="2">
                  <c:v>25.570558663688601</c:v>
                </c:pt>
                <c:pt idx="3">
                  <c:v>26.651609260304902</c:v>
                </c:pt>
                <c:pt idx="4">
                  <c:v>26.178013073227202</c:v>
                </c:pt>
                <c:pt idx="5">
                  <c:v>26.500000000000004</c:v>
                </c:pt>
                <c:pt idx="6">
                  <c:v>26.8</c:v>
                </c:pt>
                <c:pt idx="7">
                  <c:v>27.099999999999998</c:v>
                </c:pt>
                <c:pt idx="8">
                  <c:v>26.9</c:v>
                </c:pt>
                <c:pt idx="9">
                  <c:v>26.4</c:v>
                </c:pt>
                <c:pt idx="10">
                  <c:v>26.599999999999998</c:v>
                </c:pt>
                <c:pt idx="11">
                  <c:v>26</c:v>
                </c:pt>
                <c:pt idx="12">
                  <c:v>25.6</c:v>
                </c:pt>
                <c:pt idx="13">
                  <c:v>25.200000000000003</c:v>
                </c:pt>
                <c:pt idx="14">
                  <c:v>25.3</c:v>
                </c:pt>
                <c:pt idx="15">
                  <c:v>24.9</c:v>
                </c:pt>
                <c:pt idx="16">
                  <c:v>24.400000000000002</c:v>
                </c:pt>
                <c:pt idx="17">
                  <c:v>24</c:v>
                </c:pt>
                <c:pt idx="18">
                  <c:v>23.8</c:v>
                </c:pt>
                <c:pt idx="19">
                  <c:v>23.4</c:v>
                </c:pt>
              </c:numCache>
            </c:numRef>
          </c:val>
          <c:extLst>
            <c:ext xmlns:c16="http://schemas.microsoft.com/office/drawing/2014/chart" uri="{C3380CC4-5D6E-409C-BE32-E72D297353CC}">
              <c16:uniqueId val="{00000004-5414-7544-8978-B1B12EF657E6}"/>
            </c:ext>
          </c:extLst>
        </c:ser>
        <c:ser>
          <c:idx val="1"/>
          <c:order val="5"/>
          <c:tx>
            <c:v>A</c:v>
          </c:tx>
          <c:spPr>
            <a:solidFill>
              <a:srgbClr val="92D050"/>
            </a:solidFill>
            <a:ln>
              <a:noFill/>
            </a:ln>
            <a:effectLst/>
          </c:spPr>
          <c:invertIfNegative val="0"/>
          <c:cat>
            <c:numRef>
              <c:f>'Older All 23'!$A$3:$A$22</c:f>
              <c:numCache>
                <c:formatCode>General</c:formatCode>
                <c:ptCount val="20"/>
                <c:pt idx="0">
                  <c:v>2023</c:v>
                </c:pt>
                <c:pt idx="1">
                  <c:v>2022</c:v>
                </c:pt>
                <c:pt idx="2">
                  <c:v>2021</c:v>
                </c:pt>
                <c:pt idx="3">
                  <c:v>2020</c:v>
                </c:pt>
                <c:pt idx="4">
                  <c:v>2019</c:v>
                </c:pt>
                <c:pt idx="5">
                  <c:v>2018</c:v>
                </c:pt>
                <c:pt idx="6">
                  <c:v>2017</c:v>
                </c:pt>
                <c:pt idx="7">
                  <c:v>2016</c:v>
                </c:pt>
                <c:pt idx="8">
                  <c:v>2015</c:v>
                </c:pt>
                <c:pt idx="9">
                  <c:v>2014</c:v>
                </c:pt>
                <c:pt idx="10">
                  <c:v>2013</c:v>
                </c:pt>
                <c:pt idx="11">
                  <c:v>2012</c:v>
                </c:pt>
                <c:pt idx="12">
                  <c:v>2011</c:v>
                </c:pt>
                <c:pt idx="13">
                  <c:v>2010</c:v>
                </c:pt>
                <c:pt idx="14">
                  <c:v>2009</c:v>
                </c:pt>
                <c:pt idx="15">
                  <c:v>2008</c:v>
                </c:pt>
                <c:pt idx="16">
                  <c:v>2007</c:v>
                </c:pt>
                <c:pt idx="17">
                  <c:v>2006</c:v>
                </c:pt>
                <c:pt idx="18">
                  <c:v>2005</c:v>
                </c:pt>
                <c:pt idx="19">
                  <c:v>2004</c:v>
                </c:pt>
              </c:numCache>
            </c:numRef>
          </c:cat>
          <c:val>
            <c:numRef>
              <c:f>'Older All 23'!$J$3:$J$22</c:f>
              <c:numCache>
                <c:formatCode>0.0</c:formatCode>
                <c:ptCount val="20"/>
                <c:pt idx="0">
                  <c:v>18.304562396704689</c:v>
                </c:pt>
                <c:pt idx="1">
                  <c:v>21.8271666018777</c:v>
                </c:pt>
                <c:pt idx="2">
                  <c:v>25.6742304642314</c:v>
                </c:pt>
                <c:pt idx="3">
                  <c:v>22.967250141163198</c:v>
                </c:pt>
                <c:pt idx="4">
                  <c:v>17.667742228064579</c:v>
                </c:pt>
                <c:pt idx="5">
                  <c:v>18.2</c:v>
                </c:pt>
                <c:pt idx="6">
                  <c:v>18</c:v>
                </c:pt>
                <c:pt idx="7">
                  <c:v>17.700000000000003</c:v>
                </c:pt>
                <c:pt idx="8">
                  <c:v>17.7</c:v>
                </c:pt>
                <c:pt idx="9">
                  <c:v>17.8</c:v>
                </c:pt>
                <c:pt idx="10">
                  <c:v>18.700000000000003</c:v>
                </c:pt>
                <c:pt idx="11">
                  <c:v>18.700000000000003</c:v>
                </c:pt>
                <c:pt idx="12">
                  <c:v>18.8</c:v>
                </c:pt>
                <c:pt idx="13">
                  <c:v>18.899999999999999</c:v>
                </c:pt>
                <c:pt idx="14">
                  <c:v>26.7</c:v>
                </c:pt>
                <c:pt idx="15">
                  <c:v>25.9</c:v>
                </c:pt>
                <c:pt idx="16">
                  <c:v>25.3</c:v>
                </c:pt>
                <c:pt idx="17">
                  <c:v>24.1</c:v>
                </c:pt>
                <c:pt idx="18">
                  <c:v>22.8</c:v>
                </c:pt>
                <c:pt idx="19">
                  <c:v>22.4</c:v>
                </c:pt>
              </c:numCache>
            </c:numRef>
          </c:val>
          <c:extLst>
            <c:ext xmlns:c16="http://schemas.microsoft.com/office/drawing/2014/chart" uri="{C3380CC4-5D6E-409C-BE32-E72D297353CC}">
              <c16:uniqueId val="{00000005-5414-7544-8978-B1B12EF657E6}"/>
            </c:ext>
          </c:extLst>
        </c:ser>
        <c:ser>
          <c:idx val="0"/>
          <c:order val="6"/>
          <c:tx>
            <c:v>A*</c:v>
          </c:tx>
          <c:spPr>
            <a:solidFill>
              <a:srgbClr val="00B050"/>
            </a:solidFill>
            <a:ln>
              <a:noFill/>
            </a:ln>
            <a:effectLst/>
          </c:spPr>
          <c:invertIfNegative val="0"/>
          <c:cat>
            <c:numRef>
              <c:f>'Older All 23'!$A$3:$A$22</c:f>
              <c:numCache>
                <c:formatCode>General</c:formatCode>
                <c:ptCount val="20"/>
                <c:pt idx="0">
                  <c:v>2023</c:v>
                </c:pt>
                <c:pt idx="1">
                  <c:v>2022</c:v>
                </c:pt>
                <c:pt idx="2">
                  <c:v>2021</c:v>
                </c:pt>
                <c:pt idx="3">
                  <c:v>2020</c:v>
                </c:pt>
                <c:pt idx="4">
                  <c:v>2019</c:v>
                </c:pt>
                <c:pt idx="5">
                  <c:v>2018</c:v>
                </c:pt>
                <c:pt idx="6">
                  <c:v>2017</c:v>
                </c:pt>
                <c:pt idx="7">
                  <c:v>2016</c:v>
                </c:pt>
                <c:pt idx="8">
                  <c:v>2015</c:v>
                </c:pt>
                <c:pt idx="9">
                  <c:v>2014</c:v>
                </c:pt>
                <c:pt idx="10">
                  <c:v>2013</c:v>
                </c:pt>
                <c:pt idx="11">
                  <c:v>2012</c:v>
                </c:pt>
                <c:pt idx="12">
                  <c:v>2011</c:v>
                </c:pt>
                <c:pt idx="13">
                  <c:v>2010</c:v>
                </c:pt>
                <c:pt idx="14">
                  <c:v>2009</c:v>
                </c:pt>
                <c:pt idx="15">
                  <c:v>2008</c:v>
                </c:pt>
                <c:pt idx="16">
                  <c:v>2007</c:v>
                </c:pt>
                <c:pt idx="17">
                  <c:v>2006</c:v>
                </c:pt>
                <c:pt idx="18">
                  <c:v>2005</c:v>
                </c:pt>
                <c:pt idx="19">
                  <c:v>2004</c:v>
                </c:pt>
              </c:numCache>
            </c:numRef>
          </c:cat>
          <c:val>
            <c:numRef>
              <c:f>'Older All 23'!$I$3:$I$22</c:f>
              <c:numCache>
                <c:formatCode>0.0</c:formatCode>
                <c:ptCount val="20"/>
                <c:pt idx="0">
                  <c:v>8.93036196289321</c:v>
                </c:pt>
                <c:pt idx="1">
                  <c:v>14.6094403411433</c:v>
                </c:pt>
                <c:pt idx="2">
                  <c:v>19.080340189010101</c:v>
                </c:pt>
                <c:pt idx="3">
                  <c:v>13.2411067193676</c:v>
                </c:pt>
                <c:pt idx="4">
                  <c:v>7.7372085019463199</c:v>
                </c:pt>
                <c:pt idx="5">
                  <c:v>8</c:v>
                </c:pt>
                <c:pt idx="6">
                  <c:v>8.3000000000000007</c:v>
                </c:pt>
                <c:pt idx="7">
                  <c:v>8.1</c:v>
                </c:pt>
                <c:pt idx="8">
                  <c:v>8.1999999999999993</c:v>
                </c:pt>
                <c:pt idx="9">
                  <c:v>8.1999999999999993</c:v>
                </c:pt>
                <c:pt idx="10">
                  <c:v>7.6</c:v>
                </c:pt>
                <c:pt idx="11">
                  <c:v>7.9</c:v>
                </c:pt>
                <c:pt idx="12">
                  <c:v>8.1999999999999993</c:v>
                </c:pt>
                <c:pt idx="13">
                  <c:v>8.1</c:v>
                </c:pt>
                <c:pt idx="14">
                  <c:v>0</c:v>
                </c:pt>
                <c:pt idx="15">
                  <c:v>0</c:v>
                </c:pt>
                <c:pt idx="16">
                  <c:v>0</c:v>
                </c:pt>
                <c:pt idx="17">
                  <c:v>0</c:v>
                </c:pt>
                <c:pt idx="18">
                  <c:v>0</c:v>
                </c:pt>
                <c:pt idx="19">
                  <c:v>0</c:v>
                </c:pt>
              </c:numCache>
            </c:numRef>
          </c:val>
          <c:extLst>
            <c:ext xmlns:c16="http://schemas.microsoft.com/office/drawing/2014/chart" uri="{C3380CC4-5D6E-409C-BE32-E72D297353CC}">
              <c16:uniqueId val="{00000006-5414-7544-8978-B1B12EF657E6}"/>
            </c:ext>
          </c:extLst>
        </c:ser>
        <c:dLbls>
          <c:showLegendKey val="0"/>
          <c:showVal val="0"/>
          <c:showCatName val="0"/>
          <c:showSerName val="0"/>
          <c:showPercent val="0"/>
          <c:showBubbleSize val="0"/>
        </c:dLbls>
        <c:gapWidth val="7"/>
        <c:overlap val="100"/>
        <c:axId val="1219948408"/>
        <c:axId val="1219952672"/>
      </c:barChart>
      <c:catAx>
        <c:axId val="12199484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9952672"/>
        <c:crosses val="autoZero"/>
        <c:auto val="1"/>
        <c:lblAlgn val="ctr"/>
        <c:lblOffset val="100"/>
        <c:noMultiLvlLbl val="0"/>
      </c:catAx>
      <c:valAx>
        <c:axId val="1219952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99484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7:36.998"/>
    </inkml:context>
    <inkml:brush xml:id="br0">
      <inkml:brushProperty name="width" value="0.06" units="cm"/>
      <inkml:brushProperty name="height" value="0.06" units="cm"/>
    </inkml:brush>
  </inkml:definitions>
  <inkml:trace contextRef="#ctx0" brushRef="#br0">0 0 8342,'0'15'0,"0"-3"90,0-12-90,0 6 0,0-5 0,0 5 90,0-6-90,0 5 0,0-3 90,6 10-90,-5-11 0,5 11 90,-6-11-90,0 5 0,0 0 90,0-5-90,0 5 0,0-6 0,0 6 0,5-5 90,-3 6-90,3 4 90,-5-8-90,0 8 0,0-5 90,0-4-90,0 10 0,6-11 0,-5 5 0,5 0 0,-6-5 0,5 16 0,-3-14 0,3 15-90,1-11 90,-5 1 90,5 3-90,-1-9 90,-3 9-90,3-4 90,-5 7-90,6-7 0,-5 5 0,5-11 90,-6 5-90,0-1 0,0 3 0,5 5 0,-3 0 0,3-6 0,-5-1 90,6 6-90,-5-9 0,5 14 0,-1-9 90,-4 5-90,5-6 0,0 5 0,-5-5 90,5 6-90,-6 0 0,5 0 0,-4-5 0,5 3 0,-1-4 0,-3 1 0,3 9 0,1-14 89,-5 15-89,5-11 0,-1 6 0,-3 0 90,3 0-90,1-6 0,-5 5 0,5-10 0,-1 9 0,-3-4 90,3 12-90,1-4 0,-5 4 90,10-6-90,-9 6 0,3-4 0,1 10 0,-5-11 0,10 5 0,-9-12 0,3 11 0,1-10 0,-5 11 0,5-6 0,-1-5-3302,-3 15 3302,9-13 360,-4 32-446,5-24 86,-5 12 0,4-10 90,-10-12-90,10 22 0,-4-15 3350,6 12-3350,-6-9 90,-2-4 38,1-1-38,1 17-90,0-12 0,4 24 0,-4-26 0,5 20-90,-5-20 90,10 27 0,-14-20 90,13 15-90,-9-17 90,6 3-90,-7-9 0,6 9 0,-11-9 0,10 10 0,-4-5 0,5 18 90,-5-15-90,5 14 0,-6-17 0,1 1 0,4-3 0,-4-4 0,6 4 0,-6 3 0,4 5 0,-4 6 0,5-10 0,-5 8 0,-1-21 0,-1 14 0,-3-14 0,9 16 0,-10-16 0,10 20 0,-4-13 0,0 10 0,-1-12 0,-1-3 0,-4-4 0,11 6 0,-11 7 0,10 0 0,-10-6 0,5 4 0,5 0 0,-8-1 0,13 13 0,-14-21 0,3 8 0,-5-9 0,6 11 0,-5-5 0,10 5 0,-9-6 0,3-5 0,1 3 0,-5-9-90,5 9 90,-1-3-90,-3 5 90,9 6 0,-10-10-90,5 8 180,-6-10-180,5 7 90,-3-7 0,9 10 0,-10-8-90,5 10 90,-6-12 90,5-1-180,-3 0 180,3 1-90,-5 6 0,0 0 0,6-5 0,-5-3 0,5 1 0,-6 2 0,0 4 0,0-4 0,5 3 0,-4-9 0,5 10 0,-6-11 0,0 5 0,0 0 0,6-5 0,-5 5-90,4-6 90,-5 0 0,0 6 0,0-5 0,0 11 0,0-5 0,0 1 0,0-3 0,0-5 0,0 6 0,0-5 0,0 5 90,0 0 0,0-4 0,6 10-90,-5-11 90,5 5-90,-6-6 0,0 0 0,0 5 0,0-3 90,0 4-90,0-6-180,0 0 180,6 0 90,-5 0-90,4 0 0,-5 0 90,0 0-90,6 0 90,-5 0-180,10 0 180,-9 0-90,9 0 0,-10 0 0,10 0 0,-4 0 0,6 0-180,10-6 180,-7 4 0,2-3-90,-2 5 90,-13 0-180,19 0 180,-19 0-180,8 0 180,-5-6 90,-5 5-90,4-5 90,-5 6 0,0 0-90,0 6 90,0-5-270,0 5 90,0-6 90,0 0 0,-5 0 0,-2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7:49.714"/>
    </inkml:context>
    <inkml:brush xml:id="br0">
      <inkml:brushProperty name="width" value="0.06" units="cm"/>
      <inkml:brushProperty name="height" value="0.06" units="cm"/>
    </inkml:brush>
  </inkml:definitions>
  <inkml:trace contextRef="#ctx0" brushRef="#br0">0 799 5914,'14'0'359,"3"0"-359,-16 0 270,10 0-270,-9 0 90,3 0 0,1 0-90,-5 0 90,10 0 0,-10 0 0,11 0 0,-11 0 0,10 0 0,-10 0 0,11 0 0,-11 0-90,10 0 90,-10 0-180,10 0 180,-4 0-90,6 0 0,-1-5 0,-5 3 0,4-3 90,-4 5-90,6 0 0,-6 0 0,4 0 0,-10 0 0,10 0 90,-4 0-90,6 0-90,-1 0 90,1 0 90,-7 0-180,6 0 90,-6-6 0,7 4 0,-6-4 0,4 6 0,-4 0 90,0 0-90,4 0 0,-4 0 0,5 0 0,1 0 0,-1 0 90,1 0-90,-1 0 0,-5 0 89,4 0-89,-4 0 90,0 0 0,4 0-90,-4 0 0,0 0 0,4 0 90,-10 0-90,10 0-90,-9 0 90,9 0 0,-4 0 0,5 0 90,-5 0-90,4 0 0,-9 0 90,9 0 0,-10 0-90,10 0 90,-9 0-180,9 0 180,-10 0-180,10 0 90,-4 0 0,5 0 180,-5 0-180,3 0 90,-3 0 0,6 0 0,-1 0-180,1 0 180,-1 0-90,-5 0-180,10 0 90,-14 0 0,13 0 90,-9 0-90,6 0 90,-1 0 0,1 0 0,-6 0 0,4 6 0,-10-4 0,4 4 0,-5-6 0,0 0 0,6 0 0,-5 0 0,5 0 90,-6 0 0,0 0-90,0-6 0,0 4 0,0-4 0,0 6 0,0-6 0,0 5 0,6-5 0,-5 6 90,4-6-90,1 5 0,-5-11-90,10 11 90,-9-11 0,9 5 90,-4 0-90,0-5 90,4 5-90,-4-6 0,5 5 0,1-3 0,-6 9 0,4-9-90,-4 3 90,5-5-90,1 0 90,-1 6 0,-5-5 0,4 11 0,-4-11-90,5 5 90,6-6 0,-9-1-90,13 1 180,-14 0-90,5 0 90,-2 6-90,-4-5 0,5 5 90,1-6-90,-1 0 0,1 0 0,-1-1 0,1 1-90,-1 0 0,6 0 90,-4 0 0,4 0 0,0-6 90,-4-1-90,9-7 0,-9 7 0,4 1 90,0 0-90,-4 5 0,4-6-90,-6 8 90,1-2-270,-1-5 270,1 11-3482,5-21 3482,-4 24-90,4-18 90,0 10 0,-10 4 90,9-8-180,-10 15 270,5-9-180,-5 9 3392,-2-10-3212,1 11-180,1-11 90,0 11-180,4-5 180,-10 0-270,10 5 90,-9-5 180,3 6-270,-5 0-449,0 0 629,-5 0 0,-2 6 0,-6 1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50"/>
    </inkml:context>
    <inkml:brush xml:id="br0">
      <inkml:brushProperty name="width" value="0.17143" units="cm"/>
      <inkml:brushProperty name="height" value="0.17143" units="cm"/>
    </inkml:brush>
  </inkml:definitions>
  <inkml:trace contextRef="#ctx0" brushRef="#br0">0 119 9062,'14'0'629,"-3"0"-539,-5 0 90,-5 0-180,10 0 270,-9-6-180,3 4 90,1-4 0,-5 6-180,10 0 90,-9 0 0,9 0 0,-4-6-270,5 5-90,1-5 360,-1 6-270,-5 0 270,4 0-270,-4 0 180,0-6 0,4 5-90,-10-5 90,5 6 90,0 0-90,-5 0 180,10 0-180,-10 0 360,5 0-270,-1 0 90,-3 0-90,3 0-90,1 0 0,-5-6 90,5 5-90,-1-5 89,-3 6-178,3 0-1,1-6 90,-5 4 90,10-3-90,-9 5 0,9 0 0,-10 0 0,10 0 89,-4-6-89,0 5 90,-1-5 90,-6 6 0,5 0-90,-3 0-90,3 0 0,1 0 0,-5 0-180,5 0 360,-1 0-180,-3 0 360,3 0-360,1 0 90,-5 0 90,5 0-90,-1 0-90,-3 0 270,3 0-270,1-6 0,-5 4 0,5-4 90,-6 6-90,5 0-90,-4 0-540,5 0 540,0 0 90,-5 0 0,4 0 0,-5-5 0,0 3-90,0-4-90,6 6 90,-5 0-180,5 0-89,-6-5 179,0 3-540,0-3 0,0 5 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51"/>
    </inkml:context>
    <inkml:brush xml:id="br0">
      <inkml:brushProperty name="width" value="0.17143" units="cm"/>
      <inkml:brushProperty name="height" value="0.17143" units="cm"/>
    </inkml:brush>
  </inkml:definitions>
  <inkml:trace contextRef="#ctx0" brushRef="#br0">50 321 7533,'0'-14'90,"0"-4"90,0 5 179,0-1-89,0-5 180,0 6-270,0 6-180,0 1 540,0 6-361,-5 6 181,-2 7 90,0 7 90,-4 6-360,4-5 89,0-3-89,1-4 180,6-1-180,0 0-360,0-6 90,6-1-90,1-6 180,5-6-90,1-7 90,-1-2 0,1-4-180,-1 1 180,6-3 180,-4-5-90,4 0-90,-11 11 270,-1-2 0,-6 15-90,0-4 0,-6 30 0,-6-1 89,-2 22-89,-4-6 90,11-11-180,1-3-90,1-12 180,3 0-360,-3 0 0,10-5-90,2-8 1,11-13-1,-4-8-90,10-11 90,-5-2 180,6 1-3392,-11 7 3392,2 1-231,-9 16 681,0-8-270,4 10 450,-4-7-90,0 7-181,-1 7 3369,-6 14-3278,-6 17 75,-1-7-75,-11 35-1,4-27-179,-4 25 180,6-23-180,5-8-630,1-13 90,6-7 91,12-12-271,1-13 360,7 3 0,3-14-270,-3-3-89,5-7 449,0-13 180,-6 12 90,10-14 89,-14 24 181,9-6 270,-17 24-91,-2 7-449,-5 6 450,-5 23-450,-8 6 90,-6 24 90,-6 5-91,6-4-89,1-8-90,5 4-180,1-27-629,5 8 269,7-24 270,1-7-450,21-19 91,-1-14-91,16-14 360,-10 0-90,-4 8 270,-5 1-89,-4 11 358,26-46-358,-22 36 1348,23-36-1079,-33 57 989,3-7-449,-11 33-90,-6 11-271,5 8 271,-21 44-360,7-33-45,0 6 0,-1 0 45,-3-7 90,1 28-270,11-43-810,1 6-269,12-28 179,6-15-269,8-21 269,10-12 541,-9 5 449,8-26-360,-10 22 90,1-25 360,-2 29 809,-6 9-359,-5 19 89,-1 7-179,-6 18-90,-6 14 179,-1 38-1532,-5-17 1083,-1 20 629,-5-5-449,4-15-630,-4 21-539,12-40 359,0-3 450,6-18 454,11-13-994,3-14-90,5-14 361,-1 1-91,6-28 360,-9 27 0,9-27 90,-12 22 90,12-14 0,-15 17 179,14-1-89,-22 30 450,4 7-360,-5 7-1,-5 30 1,-2 5-90,-11 24-90,10-19 450,-14 27-541,13-47-358,-3 27 179,6-39-540,6 3 360,0-10-90,0-3 91,0-5-361,11-17 180,-2-5 90,14-23-89,-3-7 269,-1 10 180,-7-2-270,5 0 270,-9 8-90,10-9 180,-11 18-180,-1 8 1259,-6 12-809,0 24-180,0 1 90,0 14 180,-6 4-91,5-6 1,-10 21 0,4-16-450,0 2-90,1-10-180,6-13 90,0-2 181,0-12-631,0 0 540,6 0-540,-5-12 451,10 3-271,-4-33 0,6 12 270,-1-21 90,1 17 91,-6 2 89,4 12 179,-10 6-179,5 9 90,-6 5 450,0 11 0,0 4-360,0 6 359,-6 15-89,5-7-540,-5 16-450,6 6 450,0-20-179,0-1-91,6-24 270,-5-6-180,5-6 180,-1 5-450,2-23 181,0 8-1,-1-21 180,-6 15 0,0-3 90,0 12 180,0 0-180,5 6 180,-3-11 0,3 15 90,-5-9-90,0 12 90,0 0 269,0 12 91,0 3-270,0 5 90,0 5-270,0-11 0,0 5 0,0-11-90,0-2-450,0-6 180,6 0 90,-5-6 90,5 4-90,-6-4-90,0 6 1,0-6-91,0 5 180,0-11-90,0 11-450,-6-5-809,5 6 360,-10 6 321,9-5 0,-9 11 0,4-5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36"/>
    </inkml:context>
    <inkml:brush xml:id="br0">
      <inkml:brushProperty name="width" value="0.06" units="cm"/>
      <inkml:brushProperty name="height" value="0.06" units="cm"/>
      <inkml:brushProperty name="color" value="#849398"/>
    </inkml:brush>
  </inkml:definitions>
  <inkml:trace contextRef="#ctx0" brushRef="#br0">0 185 8342,'6'-15'-180,"-5"-3"0,10 17 90,-4-11 1,0 11-451,4-11 360,-4 11 0,0-11 90,10 5 0,-14-6-180,24-7 180,-17 12 90,19-21 0,-15 18 0,4-13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37"/>
    </inkml:context>
    <inkml:brush xml:id="br0">
      <inkml:brushProperty name="width" value="0.06" units="cm"/>
      <inkml:brushProperty name="height" value="0.06" units="cm"/>
      <inkml:brushProperty name="color" value="#849398"/>
    </inkml:brush>
  </inkml:definitions>
  <inkml:trace contextRef="#ctx0" brushRef="#br0">0 224 7353,'0'-15'90,"6"-2"90,1 10-180,0-1 0,4-3 90,1 3-180,8-5 0,5-6-360,5-1-90,2-6 270,-6 5 91,-2 2 179,-6 6 0,-4 0 0,4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38"/>
    </inkml:context>
    <inkml:brush xml:id="br0">
      <inkml:brushProperty name="width" value="0.06" units="cm"/>
      <inkml:brushProperty name="height" value="0.06" units="cm"/>
      <inkml:brushProperty name="color" value="#849398"/>
    </inkml:brush>
  </inkml:definitions>
  <inkml:trace contextRef="#ctx0" brushRef="#br0">25 92 7263,'-14'7'270,"3"-1"-360,11-6 360,0 0-270,6-6 0,1 5-90,0-11 90,4 11-180,1-11 0,-3 5 180,7-1-270,-3-3 90,-5 3 180,14-10 0,-13 9 0,9-3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39"/>
    </inkml:context>
    <inkml:brush xml:id="br0">
      <inkml:brushProperty name="width" value="0.06" units="cm"/>
      <inkml:brushProperty name="height" value="0.06" units="cm"/>
      <inkml:brushProperty name="color" value="#849398"/>
    </inkml:brush>
  </inkml:definitions>
  <inkml:trace contextRef="#ctx0" brushRef="#br0">0 13 6813,'20'7'-90,"-2"-1"90,-6-6 0,-5 6 90,4-4-90,-4 4 270,6-6-270,-1 0 90,1 0-180,-1 5 180,1-3 0,5 3 0,1-5-90,6 0 0,0-5 90,-6 3-90,-1-3 0,-5 5 0,-6-6 0,4 4-90,-4-4 180,5 6-540,1-6 270,-6 5 180,4-5 0,-4 0 0,5-1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40"/>
    </inkml:context>
    <inkml:brush xml:id="br0">
      <inkml:brushProperty name="width" value="0.06" units="cm"/>
      <inkml:brushProperty name="height" value="0.06" units="cm"/>
      <inkml:brushProperty name="color" value="#849398"/>
    </inkml:brush>
  </inkml:definitions>
  <inkml:trace contextRef="#ctx0" brushRef="#br0">1 14 6633,'41'7'-90,"-8"-1"0,-27-6 90,1 0 0,0 6 0,-2-5-90,1 5 0,1 0 90,0-5 0,9 5-90,-13-6 90,14 0 0,-16 0 0,10 0 0,-4 0 0,0 0 0,4 0 0,7 0 0,-3 0 90,9 0-90,-12 0 0,6 0 0,-4 0 0,4 0 0,-11 0 0,4 0 0,-9 0 0,9 0-179,-10 0 179,10 0 0,-4 0 0,6 0-90,5 0 90,-4 0 0,9 0 0,-9 0-180,9 0 180,-9-6 0,10-1 0,-5 0-3392,12-5 3392,-10 11 0,-3-5 0,-2 6 0,-8-6 0,10-1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16"/>
    </inkml:context>
    <inkml:brush xml:id="br0">
      <inkml:brushProperty name="width" value="0.06" units="cm"/>
      <inkml:brushProperty name="height" value="0.06" units="cm"/>
    </inkml:brush>
  </inkml:definitions>
  <inkml:trace contextRef="#ctx0" brushRef="#br0">498 14 7173,'-14'0'719,"3"0"-539,5 0-270,5 0 90,-5 0 180,6 0-270,-5 0 180,3 0 0,-9 0 180,4-6-180,0 4 270,-9-4-90,8 6 269,-10 0-449,5 0 270,1 0-270,5 0 360,-10 6-270,9-4-450,-10 9 360,5-9-180,6 4-90,-4-6 180,-1 5 0,3 3 0,-7 5 90,9 0 0,-11 0 0,10-6-90,-15 5 0,21-5-90,-20 12 90,13-4 90,-3-2-180,1-2 180,4-3-90,1 5 180,-5 0-180,4 0 539,-6 6-449,1 1-90,-1 1 90,1-2 0,5-6-180,2 0 270,-1 12-180,5-15 270,-10 19-180,9-14-90,-3 0 90,5 2 90,-6-4-180,5 2 90,-5 9 0,6-9-180,0-2 90,0 4 0,0-8 0,0 16 90,0-10 0,0 3-90,0-10 180,6 15 0,-5-1-91,5 5 91,-6-2-180,5-12 90,-3 1 0,3-7 0,1 10 90,-5-14-90,10 20-90,-10-14 90,11 16-90,-6-16 90,7 14 0,-6-15-90,4 12 90,-10-13 0,10 10 180,-9-8-180,9 4 0,-10 5-1,5-15 1,-1 14 0,2-10 90,10 13 0,-8-6-270,7-1 90,-15-7 90,16 6 0,-14-9-90,14 14 0,-11-10 0,7 0 0,-1-1 0,-5 0 90,-1-4-180,-1 4 180,2 5-90,6-8 0,-1 14 90,1-9 0,-1-1-90,-5 5 90,4-11-90,-9 5 90,9-6-90,-4 0 90,0 6-90,15-5 0,-13 11 0,9-11 0,-7 5 0,2-6-180,6 6 180,-5-4 0,3 3 0,-5-5-90,2 0 90,10 0-90,-16 0 0,9 0 90,-10 0 0,-1 0 0,6 0 0,6 0 0,-3 0 0,8-5 0,-10 3-90,5-4 0,-4 0 180,-2 5-450,5-5 270,-15 6-90,21-6 270,-15 5-269,21-11 179,-14 5-90,3-1 90,-1-3-90,2-2 90,2-2-90,8-4 180,-15 6-90,15-6 0,-14 11 0,14-16 0,-20 16-90,13-17 90,-19 10-180,24-16 90,-17 10 90,8-6 0,-7 8 0,-4 6 180,0-5-180,4 3 90,-4-10 90,0 11-180,4-5 0,-9 6 90,9-7-270,-10 6 180,5-11 0,-6 11 0,5-5-360,-4-18 270,5 13 0,-6-20 90,0 18 0,0 0 0,-6 5 0,5 2 90,-10 6-90,10-6 0,-10 5-90,4-17 90,0 21-90,-4-25 90,9 31 0,-9-20 90,4 11 0,-5-7 450,-6-7-540,9 13 90,-7-4 89,14 11-89,-9 0-90,4-5 90,0 5-180,-9-6-90,13 5 270,-14-3-180,10 10 90,-5-11 0,0 10 0,-1-9 0,1 9 180,-6-9-180,9 9 0,-7-3 270,9-2-270,0 6 90,-4-5 0,4 6 90,-6-6-180,1 5 90,-1-5 0,1 0 0,5 5 0,-10-5 0,15 6 90,-15 0-270,16 0 180,-10 0-180,4 0 90,0 0-90,-4-6-90,4 5 180,0-6-90,-4 7 90,4 0-180,-6 0 180,1 0 0,5 0 0,-10 0-180,14 0 180,-13 0-90,9 0-90,0 0 90,-10 0-90,9 7 180,-4-6-179,1 5 89,4-6-720,-6 0 540,6 0 180,-4-6-1619,10 5 1709,-10-11 0,4 10 0,-6-3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17"/>
    </inkml:context>
    <inkml:brush xml:id="br0">
      <inkml:brushProperty name="width" value="0.06" units="cm"/>
      <inkml:brushProperty name="height" value="0.06" units="cm"/>
    </inkml:brush>
  </inkml:definitions>
  <inkml:trace contextRef="#ctx0" brushRef="#br0">0 1 9871,'7'7'180,"-1"5"-90,-6-11 90,5 11-180,-3-5-90,9 0 0,-10 5 180,10 1-90,-4 2 90,6 9-90,-1-9 90,1 10-90,-1-11 0,-5-1 90,10 11-90,-4-8 0,7 16 0,-2-12 0,0 5 90,-4-5-90,4 1 0,-11-3 90,4 2-90,-4-6 0,0 5 90,9 6-90,-8-3 0,16 15 0,-10-15 0,9 15 90,-9-15 0,4 10-90,-5-12 90,-1 5 0,1-5 90,-1 12-180,1-10 89,-1 3-89,1-6 0,-1 1 0,-5-5 90,4 2-180,-4-9 90,0 5 0,4 0-89,-4 0 89,0 0 0,-2 0 0,1 0 0,1 12 0,5-15 0,1 19 0,-6-20 89,9 10-89,-7-6 0,9 0 0,-6 0 0,1 0 0,-6-5 0,4 9 0,-4-14 0,5 20 0,-5-20 0,4 15 0,-10-11 0,10 6 0,-9-6 0,3 5 0,-5-10-89,6 15 89,-5-14 0,5 8 0,-6-4 0,0-6 269,0 11-269,0-11 0,0 5 90,0-6-90,0 0 90,0 6-90,0-5 90,0 5 0,0-6 0,0 6 0,0-5-90,0 6 0,0-7 0,0 5 90,0-3 0,0 3-90,0-5 90,0 0 90,0 6-180,0-5 90,0 5-90,0-6 0,0 0 90,-6 0 90,5 6-90,-5-5-180,6 5 90,0-6-90,-5 0 180,3 6-180,-3-4 90,5 9 90,0-9-90,0 4-180,-6-6 180,5 5 0,-5-3 0,6 9-90,0-9 0,0 10 90,-5-5 0,4 0-90,-11 11-90,11-10 180,-4 11-90,-1-6-90,5 1 180,-10-1-90,9 0 0,-3 0 0,-1 0 0,5 0 90,-5 0-90,1 1 90,3-7 90,-3-1-90,5-6-90,0 6 0,0-5 90,-6 5-179,5-6-1,-5 0 90,6 0-180,0 0 180,-5 0 0,3 0-1259,-3 0 1349,5 0 0,-6 0 0,-1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18"/>
    </inkml:context>
    <inkml:brush xml:id="br0">
      <inkml:brushProperty name="width" value="0.06" units="cm"/>
      <inkml:brushProperty name="height" value="0.06" units="cm"/>
    </inkml:brush>
  </inkml:definitions>
  <inkml:trace contextRef="#ctx0" brushRef="#br0">13 0 9152,'-7'15'450,"2"3"-271,5-11-179,0 0 0,0 5 0,0-5 0,0 0 0,0 5 0,0-10 90,0 10-90,0 0 90,0-3 90,0 14 0,0-8-90,0 5 0,0 5 0,0-10 0,0 4-90,0-6 90,0 6-180,0-11 90,0 10 90,0-11-180,0 12 90,0-10 90,0 14-90,0-14 180,0 10-180,0-6 0,0 6 90,0-10-90,0 14 0,0-14 0,0 15 90,0-9 0,0 4-90,0-6 0,0 0 0,0 0 90,0 6-180,0-4 180,0 4-90,0-12-90,0 5 90,0-5 179,0 12-179,0-4 0,0 9 0,0-9 0,0 4 0,0 0 0,0-5 0,0 11 0,0-11 0,0 5 0,0-5 0,0 4 0,0-9 0,0 9 90,0 1-180,0-9 90,0 25 0,0-25 90,0 27-90,0-22 0,0 16 0,0-17 0,0 0 0,0-3 180,0-3-180,0 5 90,0 0 0,0 6-90,0 1 0,0 1 0,0 4 0,0 6 0,0-7 0,0 6 0,0-11 0,0-4 90,0 9-90,0-9 90,0 15 0,0-8 0,0 11-90,0-19 90,0 16 0,5-15 0,-3 12 0,3-3-180,-5-9 180,0 9 0,0-9 0,0 10 0,0-10-90,0 4 0,0-12 270,0 10-91,0-8-89,0 10 180,0-6-180,0 0 0,0 0 0,0-5-180,0 3 180,0 14 0,0-2 0,0 15-90,0-12 90,0-11 90,6 3-90,-5-17-180,5 5 180,-6-6-90,0 0-180,0 5 270,0-3-180,0 10 180,0-11-90,0 11 0,0-5 0,0 0 0,0-1 0,0 0 0,0-5 0,0 5 0,0-6 0,0 6 0,0-5-90,0 6 90,0-7-90,0 5 90,0 8 0,0-4-90,0 9 90,0-11 0,0 6 0,0 0 0,-6-6 90,5 5-90,-5-11 0,6 5 0,0 0-180,0-5 180,0 11-180,0-5 180,0 12-180,0-4 90,0 10 90,0-17-90,0 10 180,0-11 0,0 1 90,0-2-180,0-6 0,0 0 0,0 5-180,0-3 180,0 4 0,0-6-3418,0 0 3418,0-6 0,0 4 0,0-3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7:52.640"/>
    </inkml:context>
    <inkml:brush xml:id="br0">
      <inkml:brushProperty name="width" value="0.06" units="cm"/>
      <inkml:brushProperty name="height" value="0.06" units="cm"/>
    </inkml:brush>
  </inkml:definitions>
  <inkml:trace contextRef="#ctx0" brushRef="#br0">0 773 8252,'13'-14'0,"-6"3"0,-2 5 0,1 4 180,-5-10-90,10 11 0,-4-11-90,0 11 90,4-5-90,-4 0 90,0 5-90,10-17-90,-9 10 180,10-11-180,-6 6 90,1 0 0,-1 5-90,1-3 90,-1 9 90,1-15-90,-6 14 90,4-15-90,-4 11 90,5-1-90,-5-3 0,4 10 0,-4-11 0,6 5 90,-7-1-90,0 2 0,0 1-90,-5 3 180,16-9-180,-9 3 90,10-5 90,-11 6 90,9-11-180,-13 16 90,19-16 0,-13 11-90,3-6 90,-1-1-180,-4 7 180,6-5-180,-7 11 90,6-5-90,-11 0 90,10-1 0,-4 0 0,0-5 0,4 11 0,-4-11 0,5 5 0,-5-1 0,4-3 0,-9 10-90,9-11 90,-4 5 0,0-1-90,4-3 90,-4 9 0,5-10-90,1 5 90,-6-6 0,4 6 0,-10 1-90,10 0 0,-5-1 0,6-6 90,-5 5-90,4-3 90,-4 9-180,6-10 180,-6 5 0,4 0 90,-10-5-90,5 11-90,-1-5 90,-3 0 0,9 5 0,-10-11 0,5 11 90,-6-5-180,0 6 270,0 0-180,5 0 90,-3 0-90,3-6 0,-5 5 90,0-6-90,0 7 0,6 0 0,-5 0 0,5 0 0,-6 0 270,0 0-180,5-5-90,-3 3 90,3-3-90,-5 5 90,6 0 0,-5 0-90,5 0 90,-6 0-90,0-6 90,0 4-90,0-3 89,0 5 541,0 0-720,0 5 90,0-3-90,0 4 90,0-6-90,0 0 90,5 0 0,-3 0 0,3 0 0,-5 0-90,0 0 90,6 0 0,-5 0-90,10 0 90,-10 0-90,11 0 180,-11 0 90,10 0-180,-4 0 0,5 0 0,1 0 0,-1 0 0,1 0 0,-6 0 0,4 0-180,-4 0 180,5 0 0,6 0 90,-4 0-90,10 0-90,-16-6 180,8 4-90,-9-3 0,6 5 0,10-6 90,-13 5-180,12-5 90,-9 6 0,1 0-90,4-6 90,-6 4-90,1-4 0,-6 6 1,9 0 89,-8 0 0,10 0 0,-5 0 0,-1-6 179,1 5-269,-1-5 180,-5 6-90,4 0 0,-4 0-90,0 0 180,4 0-269,-4 0 89,0 0 0,4 0 90,-4 0 90,0 0-180,4 0 270,-4-5-91,0 3-89,4-4 0,-10 6 90,5 0-180,0 0 180,-5 0-90,4 0 0,1 0-90,-5 0 90,10 0 0,-9 0 0,9 0 0,-10 0-89,5 0 89,-1 0-90,-3 0 90,9 0-90,-10 0 90,5 0-180,-1 0 180,-3 0 0,9 0 0,-10 0 0,10 0 0,-9 0 0,9 0 0,-10 0 0,10 0 90,-9 0-90,9 0 0,-10 0 90,5 0-90,-1 0 0,2 0 0,0 0 0,4 0 0,-10 0 90,11 0-90,-11 0 0,4 0 0,-5 0 90,6 0-180,-5 0 180,5 0-90,-6 0 0,0 0 0,5 0 0,-3 0 0,3 0 0,-5 0-630,0 0 630,-5 0 0,-2 0 0,-6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19"/>
    </inkml:context>
    <inkml:brush xml:id="br0">
      <inkml:brushProperty name="width" value="0.06" units="cm"/>
      <inkml:brushProperty name="height" value="0.06" units="cm"/>
    </inkml:brush>
  </inkml:definitions>
  <inkml:trace contextRef="#ctx0" brushRef="#br0">892 0 9602,'-7'21'269,"1"-8"1,1 4-360,3-14 90,-3 15 0,-1-11 90,5 6-270,-10 6 270,9-4-90,-9-2 0,4 16 0,-5-11 90,-1 19-90,1-10 0,5-7 180,-4 5-180,4-11 90,0 17 0,-10 14 90,3 4-90,1 4-3302,-4-4 3302,10-25 0,0 12-90,-4-15 90,4 11-90,0-5 0,2 0 90,-6 15-90,8-17 0,-8 12 3392,5-18-3303,-1 12-89,0-14 90,-4 26 0,10-16-90,-10 18 90,9-15-180,-9 6 180,10-15 0,-10 5-90,4 0 0,0 0 0,-4 0 0,4 12 0,-5-8-90,-1 13 90,6-9-3482,-4-7 3482,10-2-90,-10 0 90,9 2-90,-9 1 180,10 3-90,-10-11 180,4 6-180,0 1 3572,-4 5-3572,9-11 0,-9 10 0,10-17 0,-10 5 0,9 6 0,-3-3 0,-1 4 0,5-1 0,-5-11 0,1 11-180,3 2 90,-9 6 90,4-5 90,-5 8-90,5-20 0,-4 27 0,10-26 0,-5 20 90,6-23-270,-5 17 180,3-9-90,-3 9 0,-1-4-89,-1-1 179,0 0 0,2-6 0,-1 5-90,5 1 180,-10 20-90,10-10 0,-10 2-3482,10-13 3482,-5-10 0,1 3 0,3-5 0,-3 1 0,5 4 0,0-3 0,0 10 3392,0-17-3302,0 21-90,0-12 0,0 3 0,0-2 90,-6-11-90,5 6 0,-5 0 0,6 0 0,0 6-90,0-5 90,0 0 0,0-9 90,0 1-90,0-4 179,0 4-179,0-6 540,0 0-540,-5 0 0,4 0 0,-5 0 0,6 0 0,0 0 0,-6 0 0,5 0 0,-5 0-90,6 0 90,0 0-90,-5 0 90,-2 0 0,0 0 0,-4 0 0,10 0 0,-10 0-90,9 0 90,-14 0-90,7 0 90,-3 0 0,1 6 0,9-5 90,-20 10-90,12-9 360,-19 4-180,21-6-180,-9 0 90,16 0-270,-5 0 270,6 6-1169,-5-5-900,4 5 1979,1-6 0,6-6 0,7-1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20"/>
    </inkml:context>
    <inkml:brush xml:id="br0">
      <inkml:brushProperty name="width" value="0.06" units="cm"/>
      <inkml:brushProperty name="height" value="0.06" units="cm"/>
    </inkml:brush>
  </inkml:definitions>
  <inkml:trace contextRef="#ctx0" brushRef="#br0">0 1 8702,'0'14'360,"0"4"-90,0-11-180,0 0 90,0 5 179,6 1-359,-5-4 0,5 8 180,-6-9-90,5 10 0,-3 3-90,3 5 90,-5-6-180,6-1 0,-5-5 180,5-1-180,-1 12 180,-3-4-270,9 11 270,-4-5-180,0-7 90,-2 5 0,1-5 0,-5 1 0,5-3 180,-1 13-180,-3-13 180,9 24-180,-10-26 90,10 32-90,-4-23 90,0 13-90,-2-20 0,-5 1 0,6 2 180,-5 16-180,10-13 0,-9 6 0,3-5 90,1-3-90,-5 16 0,10-4 0,-9-1-90,14 22 90,-13-29 270,14 40-270,-16-35 180,10 14-180,-9-13 89,3-6 91,1 0-180,-5 1-90,10-7 180,-9 10 0,3-14-180,1 32 0,1-23 0,0 25 90,4-28-179,-4 43 179,-1-30 179,0 22 1,0-26-3122,-5 1 3122,4-9-756,1 25 576,-5-30 90,5 24-90,-1-20 90,-3 21-180,3-19 0,1 12 90,-5-21 2838,10 15-2838,-9-8 0,3 16 0,1-16 1490,-5 14-1580,5-20 90,-1 32 90,-3-29-90,9 29 0,-10-32 0,5 15 0,-6-17 0,5 11 0,-3-10 180,3 15-180,-5-14 0,6 15 0,-5-16 0,5 9 0,-6-15 0,0 14-90,5-8 90,-3 11 0,3-6 0,-5-1 0,6 0 90,-5 2-90,5-1 90,-1 11-90,-3-21 180,3 19-180,-5-26 0,0 14 0,0-15-180,6 10 90,-5-5 90,5 6 0,-6-6-90,0 5 90,0-10 90,0 9-90,0-9 0,0 3 0,0-5 0,0 0 90,0 6-180,0-4 90,0 3 90,0-5 719,0 0-899,-6 0 90,5 0 0,-5 0 0,1 0 0,3 0 180,-9-5-90,10 3-90,-10-4 0,4 6 0,-6 0-90,6 0 90,-4 0 90,-1 0-90,4 0-90,-15 6 90,15-4 0,-10 3 0,0-5 0,4 0 0,2 0 90,1 0 90,4 0-180,0 6 0,-4-4-180,4 10 180,0-11-899,-4 11 179,9-11-1619,-3 5 2339,5-6 0,5-6 0,2-1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21"/>
    </inkml:context>
    <inkml:brush xml:id="br0">
      <inkml:brushProperty name="width" value="0.06" units="cm"/>
      <inkml:brushProperty name="height" value="0.06" units="cm"/>
    </inkml:brush>
  </inkml:definitions>
  <inkml:trace contextRef="#ctx0" brushRef="#br0">1 66 8702,'6'14'180,"0"-2"0,-1-6-270,-3-5 0,3 5 180,-5-6-180,0 6 0,0-4 90,6 3 0,-5-5 180,5 12-180,-6-9 90,5 14 0,-3-10-90,3 7 0,-5-7 90,6 4 0,-5-9-270,5 4 0,-6 0 180,0 1-90,5 0 180,-3 5-90,3-5 180,-5 1-180,6 3 0,-5-10 0,5 5 0,-6 0 0,5 1 90,-3 7-90,3-7 90,1 5-90,-5-5 90,5 0 269,-6 5-359,0-5 90,0 0-90,5 5 90,-3-5-180,3 7 180,-5-7-180,0 5 0,0-11 180,0 5-90,0-1 0,0-3 90,6 9-90,-5-9 0,5 3 90,-6-5 540,0 0-630,0-5-90,0 3 180,0-3-90,5 5-90,-3-6 0,3 4 0,-5-9 0,0 3 0,6 1 90,-5-4-180,5 9 90,-6-9 90,5 9-90,-4-10 180,5 11-90,-6-5 0,0 0 0,6 5-90,-5-11-90,10 11 180,-10-11 0,10 5-89,-9-6-1,9 5 90,-10-3-90,10 3 90,-4 1 0,0-4 0,4 3 90,-9 1-180,9-5 90,-10 11-90,10-17-90,-4 9 90,0-9 0,4 4 0,-9 7 90,3-5 0,1 5 90,-5 0-180,5 1 0,-1 1 90,-3 3-90,3-4 0,-5-5 0,0 8 90,0-15 0,6 17-90,-5-5 270,5 6-180,-6-6 0,0 5 90,0-11-90,0 10 180,0-3 0,0 5-180,0-6 0,0-2 90,5 1-90,-4 1 90,5 0-90,-6 5 270,0-5-270,0 6 1079,0 0-899,0 6-90,0-5-270,-6 5 270,5-6-180,-4 6 180,5-4-90,0 4 90,0-6-90,-6 0-90,5 0 180,-5 5 0,1-3 90,3 4-180,-9-6 90,10 0 89,-5 0-89,1 0 0,3 0 90,-9 0-3482,4 0 3392,0 0 0,-4 5 0,10-3 90,-10 3-180,4-5 90,0 0-90,1 0 3302,1 0-3212,3 0-270,-3 0 270,-1 0-270,-1 0 180,0 0-180,-4 0 180,4 0 90,-5 0-180,5 0 180,2 0-90,-1 0 0,5 0 0,-5 0 0,1 0 0,3 0 0,-9 0 0,10 0 0,-10 0 0,9 0 90,-9 0-90,10 0 90,-10 0-90,9 0 0,-3 0 0,-1 0-90,5 0 90,-10 0 0,9 0 0,-3 0-180,5 0 180,-6 0 0,5 0-180,-5 0 180,6 0-360,-5 0 181,3 0-1,-3 0 180,-1 0-90,5 0-270,-5 0 360,6 0-450,0 0 90,-5 0 360,3 0 0,-3 7 0,5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22"/>
    </inkml:context>
    <inkml:brush xml:id="br0">
      <inkml:brushProperty name="width" value="0.06" units="cm"/>
      <inkml:brushProperty name="height" value="0.06" units="cm"/>
    </inkml:brush>
  </inkml:definitions>
  <inkml:trace contextRef="#ctx0" brushRef="#br0">0 1 9152,'0'20'270,"0"-7"-180,0-7-180,0 0 180,0-5 0,0 11-1,0-11-178,0 11 268,0-5-269,0 6 90,0-5 0,0 9 90,0-8-90,0 10-90,0-12 90,0 5 0,0-5 0,0 6 0,0 0 0,0-5 0,0 3 0,6-3 0,-5 11 90,5 1-90,-6-6 90,0 4-90,0-11 0,0 1 0,0 3 180,0-4-180,0 7 90,0 4-90,0-3 90,5 16-90,-4-15 90,5 8 0,-6-10-90,0 4 90,0 3-90,0-1 90,0-1 0,0 0-90,0-4 180,0 9-90,0-15 0,6 15-180,-5-16 90,4 11 0,-5-6-90,0 6 180,0-4-90,0 4 0,0-6-90,0 0 270,0 0 90,0 6-270,6 1 0,-5-5 0,5 2 0,-6-15 89,0 10-178,0-5 89,0 0-90,0 5 180,0-5-180,5 12 90,-3-4 0,3-2 179,-5 4-179,0-8 90,6 10-90,-5-6 0,5 0 0,-6 0 0,0 6 0,0-10 0,0 8-179,0-15 179,5 9 0,-3-9-90,3 9 90,-5-3 90,0 5-90,0 0 0,0 0 0,0 0 0,0 0 0,0-5-90,6 4 0,-5-11 90,5 10 0,-6-3-90,0 5 90,0 0 0,0 0-90,0 6 90,0-5-180,5 5 180,-3-6-90,3-5 90,-5 3 0,0-3-90,0-1 0,0 5 270,0-5-180,0 6 0,0-6 0,0 5 0,0-5-180,0 0 180,0-1-90,0 0-180,0 1 270,0 1-270,0-2 180,0-6 0,0 5-989,0-3 270,0 3 809,0-5 0,0 0 0,0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23"/>
    </inkml:context>
    <inkml:brush xml:id="br0">
      <inkml:brushProperty name="width" value="0.06" units="cm"/>
      <inkml:brushProperty name="height" value="0.06" units="cm"/>
    </inkml:brush>
  </inkml:definitions>
  <inkml:trace contextRef="#ctx0" brushRef="#br0">287 0 9422,'-9'63'157,"-1"0"0,1-1 1,-7 26-1,5-23-157,9-52 0,-3 6 0,5 2-90,0-1 180,-6-1-90,5 0 180,-5 1-180,6 1 0,-5-2 0,3 0 90,-9 1 0,10 1-90,-5 3 0,1-9 0,3 4-90,-3 0 180,-1 1-270,5 1 0,-5-3 90,1 7 90,3-9 0,-3 9 0,-1-6-90,5 1 270,-10 12-90,9-4-90,-3-2 0,-1-1 0,5-16 0,-5 8 0,6-4 0,-5 8 0,3-1-180,-3 5 180,-1-5-90,5 1 90,-5 4 0,6-11-3392,-5 11 3302,4-11 180,-5 5-156,6-12 66,0 5-90,-6 1 90,5-4 0,-4 8 0,5-9 0,0-1 0,0 5-90,0-5 3450,0 6-3360,0-6 9,-6-1-9,5 0 0,-5-4 0,6 15 89,0-8-178,0 10 89,0-6 0,-5-6 0,3 5 89,-3-5-89,5 0 0,0 5-89,0-11 89,0 11-90,-6-5 90,5 7 0,-5-7 0,6 5-180,0-11 180,0 10-270,-5-3 270,3 5-90,-3-6 0,5 11 0,0-15 0,0 14 270,0-10-270,0 1 180,-6-3 90,5-5-90,-5 0 90,6 0 629,0 0-809,0 6 180,0-5-90,0 5 0,0-6 90,0 0-270,6 0 90,-5 0 90,5 0-90,-6 6 0,0-4-90,0 4 90,0-6 0,0 0 90,5 5-90,-3-3 90,9 27 0,1-17-90,-4 18-90,9-17-90,-16 1 180,11-1 0,-6 0-90,1 0 90,-1-6 0,-6 5 0,0-11 0,0 5 0,5 0 0,-3-5-90,3 5 90,-5-6 270,0 0-270,6 0 0,-5 0 0,5-6 0,-6 5 0,0-5 0,0 6-90,0 0 90,0-6 0,0 5 0,0-5 90,5 6-90,-3 0 270,3-6-90,-5 5 89,6-5-89,-5 0-90,5-1 0,-1 0-180,-3 1 180,3 0 0,1 4-90,-5-4-360,5 1 91,-1-3 179,-3 1-90,9 2 0,-10-2 90,10 6 180,-9-11-180,3 11 180,-5-5 0,6 0-90,-5 5-90,5-5 180,-6 6-90,0 0 0,5-6 90,-3 5 0,3-5-90,1 6-90,1-6 90,-1 4 0,0-9 0,0 9-180,0-9 0,1 4 90,4-1 0,-4-3 0,0 9 90,4-9 90,-9 9-90,3-3 0,1-2-90,-5 6 270,16-17-180,-9 10 0,5-11 0,-8 11-90,1-3 90,1 3-180,0-4 180,4 4-180,-10-3 180,5 9-449,-6-4 179,0 6-900,5 0 1170,-3 0 0,9-6 0,-4-1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25"/>
    </inkml:context>
    <inkml:brush xml:id="br0">
      <inkml:brushProperty name="width" value="0.06" units="cm"/>
      <inkml:brushProperty name="height" value="0.06" units="cm"/>
    </inkml:brush>
  </inkml:definitions>
  <inkml:trace contextRef="#ctx0" brushRef="#br0">12 14 7533,'-12'-14'0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26"/>
    </inkml:context>
    <inkml:brush xml:id="br0">
      <inkml:brushProperty name="width" value="0.06" units="cm"/>
      <inkml:brushProperty name="height" value="0.06" units="cm"/>
    </inkml:brush>
  </inkml:definitions>
  <inkml:trace contextRef="#ctx0" brushRef="#br0">1 7 8252,'13'-7'0,"3"7"0,-15 7 180,10 6-180,-5-1 180,1 1-180,4-1 90,-5 1-90,1-1 180,9 7-360,-14-6 270,19 5-90,-18-5-90,18 10 90,-8-7-90,1 7 90,2-10 90,-15-1-90,10 1 90,0 16-90,3-12 0,3 18 0,-10-27 0,3 14 90,2-2-90,1 1 90,-1 3-90,-1-12 0,-5 1 0,1-7 0,-2 5 0,1-4 0,-5 0 0,10 5 0,-10-6 0,9 7 0,-3-1 90,10 12-90,-9-9 90,8 15-90,-9-16 90,5 9-90,-1-9 0,-4 10 90,4-16-180,-5 15 90,1-15-90,4 10 90,-5-6 0,6 1-90,0-1 90,-5 1 0,3 0 0,-3 10-90,5-2 180,0 4-90,0-1 0,0-5 0,-6 1 0,5-8 90,-5 5-90,1-9 0,4 11 0,-10-1 0,9-4 0,-8-2 0,8 5 90,-3-3 0,5 5-90,-5 5 90,3-10-90,-3 4 0,-1-6 0,5 1 90,-10-1 0,5 1-90,4 5 89,-7-4-89,13 10 90,-15-10-90,15 15 0,-14-14 0,20 14 0,-20-9-90,14-1 180,-9 5-90,-1-10 0,5 4 0,-4 0 0,-1-4 90,5 9-90,-4-3 90,4 5-90,1 6 0,-5-10 0,4 2 0,-10-10 0,9-1-3392,-3 12 3392,0-9 67,9 20-67,-14-20 0,14 9 0,-9-6 0,5 2 0,-6-1 90,5 5-90,-5-16 90,1 9 0,-2-10-90,1 5 3381,-5 1-3381,10 0 124,-10-6-124,4 4 90,0-4-90,-3 0 0,8 9 90,-8-13 0,3 14 0,-5-10-90,5-1 0,-3 6 0,3-11 0,-5 10-90,5-4 90,-3 6 180,3-1 90,0-5-90,-4-1 89,5-6-269,-6 0 630,0 0-630,0 5-90,0-3-270,0 3 0,0-5-360,0 0 1,-6 0-1,0 0 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33"/>
    </inkml:context>
    <inkml:brush xml:id="br0">
      <inkml:brushProperty name="width" value="0.06" units="cm"/>
      <inkml:brushProperty name="height" value="0.06" units="cm"/>
    </inkml:brush>
  </inkml:definitions>
  <inkml:trace contextRef="#ctx0" brushRef="#br0">773 40 6273,'0'-15'270,"0"4"-270,0 11 90,0-6 90,0 4-90,0-3-90,0 5 2609,0 0-2519,0 5-90,0-3 179,0 9 1,0-9-90,0 9 0,0-9-90,0 10 0,0-5 90,0 6-180,0 0 0,0 0 0,0 12 90,0 2 0,0 13 90,0-13-90,5 4 90,-4-17 90,5 17-90,-6-9-3392,0 22 3302,0-21 90,0 13-90,6-20 270,-5 14-270,4-8 180,-5 10-90,0-12 3482,0 11-3483,0-15 1,0 20 0,0-20-180,6 9 270,-5 0-180,5 8 0,-6 2 90,0 9-90,0-22 90,0 8-90,0-10 180,0 7-180,0-7 90,0 11-90,0-15 0,0 20 0,0-19 0,0 25 180,0-25-180,0 14 0,0-19 90,0 13-90,0-9 90,0 9-90,0-12 180,0 6-90,0 2 0,0-1-90,0-1 90,0-6-90,0 0 90,0 6-90,0-4 90,0 4-1,0-6 1,0 0 180,0 23-90,0 0 90,0 29-180,0-11-90,0-8-90,0-8 180,0-12 0,0-5 0,0 3 0,0-3 90,0 5-90,0 0-90,0-5 269,0 9-179,0-20-90,0 20-179,0-22-1,0 5 270,0-1-270,0-10 180,0 10 0,0-11 0,0 5-90,0-6 90,0 5 0,0-3 0,0 4 90,0-6 629,0 0-719,-6 6-90,5-5 180,-5 5-90,6-6 270,0 0-360,0 6 90,-5-5 90,4 5-90,-5-6 0,6 0 0,0 6-180,0 1 0,-6 6 180,5 0-180,-10-5 180,10 3-90,-11 8 1,6 3 89,-1 10 89,-4-12-89,4 5 0,0-10 90,1 4-90,1-6 0,3 0-90,-9 6-269,-1 13 269,3-9-90,-7 19 90,14-26 90,-9 27-180,4-20 270,-5 21-90,5-22 90,-4 8-180,10-9 180,-11-1 0,11 5-270,-10-5 180,10 1 0,-5-2 0,0-7-90,0 13 90,-1-3 0,-4 16 0,9-16 0,-9 14 90,4-14-90,-5 16-90,5-16 0,-10 20 90,14-24-90,-13 29 90,14-29 0,-9 24 0,4-26 0,0 21-90,-4-15-90,10 16 180,-10-17 180,10 4-270,-11 0 180,5 3-90,-5-1 90,5 4-270,-9 7 180,13-13 0,-14 17 0,16-34-90,-5 10 90,6-11 0,-5 6-270,4 24 270,-4-24-90,-1 27 90,5-31 0,-5 22 90,1-15-90,3 9-90,-3-12 180,5 0-180,-6 0-89,5 0-91,-5-6 270,6 5 0,0-10 0,0 9-90,-5-9 270,3 9-270,-3-3 180,5-1-180,0 4 180,0-9-180,0 10 0,-6-11 90,5 5 0,-5 0 0,6-5 0,0 5 90,0 0-90,0-5 0,0 5-180,-5 0 180,4 1 0,-5 1 180,6 3-180,0-9 180,0 3 0,0-5-180,0 0 0,-6 0 0,5 0 0,-4 0-180,5 6 180,0-4 0,0 4 0,0-6-180,0 0 180,-6 0 0,5 0 0,-5 0 0,6 0 0,-5 6-90,3-5 0,-3 5 90,-1-6-90,5 6 90,-10-5 0,9 10 0,-9-9 0,10 4 0,-10 0 0,4-5 0,-6 5 0,1-6-90,-1 0 0,1 6-90,-1 1 180,1 6-270,-6 6 270,10-10-90,-15 14 180,21-20-450,-15 9 181,16-12-1351,-10 0 1530,9-12 0,-3 3 0,5-10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34"/>
    </inkml:context>
    <inkml:brush xml:id="br0">
      <inkml:brushProperty name="width" value="0.06" units="cm"/>
      <inkml:brushProperty name="height" value="0.06" units="cm"/>
    </inkml:brush>
  </inkml:definitions>
  <inkml:trace contextRef="#ctx0" brushRef="#br0">0 0 9242,'0'8'-180,"0"-2"180,0-6 719,0 0-629,0 6 90,0-5-180,0 5 0,6-1 90,-5-3 0,5 10 0,-1-5-180,-3 6 90,9 0 90,-4 0 0,5 1 0,-5-2-90,-2 2 0,1-7 0,-5 5 0,10-5 90,-9 0-90,9 5-90,-10-5 90,5 0-180,-1 11 180,2-9-90,6 9 90,-6-10 0,9 9 0,-13-8 0,14 16-90,-10-11 90,5 17 0,-5-15 0,10 20 0,-14-19-90,13 13 90,-9-21-90,5 19 90,1-17 0,-6 19-90,4-9 270,-4 5-180,0 0 90,9 6 0,-13 2-90,14-1 0,-10 5 90,5-10-90,1 4 0,-1-6-90,1-5 90,-1 9 0,-5-14 0,4 27 0,-4-26 90,6 25-90,-7-26 0,6 21 90,-11-15-180,10 4 90,-10-7 0,11 5 90,-6-2-90,1 10 0,4-6 0,-9-5 0,3-2 0,-5-6 90,6 0-90,-5 0 90,5 0-180,-6 1 180,5 4-180,2 3 0,6-1 90,-6-1 0,4 6 0,-10-9 180,5 14 0,-1-9-90,-3-1 0,3-1-90,1-6 0,-5 0 90,5 1-90,-6-7-90,5 5 180,-3 1-90,9-4 0,-10 8 0,5-10 180,-1 12-180,2-5 90,0 5-1,4 0-89,-10-10 0,5 8-89,-1-9 178,-3 5-178,3 0 89,1 0 0,-5 0 0,5-5 0,-6 3-90,0-9 90,0 9 0,5-9 0,-3 10 0,3-11 90,-5 5 89,0-6-179,0 0 90,0 6-180,0-5 90,0 5 90,0-6-180,0 0 90,0 6-90,0-5 90,0 11 0,0-10 0,0 9 90,0-4 0,0 6 90,0-5-90,0-2 90,0-6-180,0 0 0,-5 5 90,3-3-450,-3 10 180,-1-5 180,-1 6 0,-5 0 0,-1 0 90,1 0-90,-6 0 90,4 0-90,-9 0 0,9 1 90,-10 4-90,5-3-180,-1 4 270,8-6-1349,1-6 1259,10-1 0,-5-6 0,6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35"/>
    </inkml:context>
    <inkml:brush xml:id="br0">
      <inkml:brushProperty name="width" value="0.06" units="cm"/>
      <inkml:brushProperty name="height" value="0.06" units="cm"/>
    </inkml:brush>
  </inkml:definitions>
  <inkml:trace contextRef="#ctx0" brushRef="#br0">0 877 8522,'7'20'360,"-2"-2"-270,-5-11 0,6 4-90,-5-4 180,4 0-270,0 4 180,-3-9 0,3 9-270,-5-10 180,5 5 90,-3-6-90,3 0 90,-5 0 90,0 0-90,5 0 89,-3 0-89,3 0-90,-5 0 0,0 0 90,5-6-90,2 5 90,-1-10-90,0 9 0,-6-3 0,5 5-90,-4-6 90,5 5 0,4-10 0,-7 4 0,13 0-90,-10-5 180,1 6-180,-2-1 180,1 1-90,-5 1 0,9 3 0,-3-9 0,0 9 90,3-8-90,-8 2 0,8-4 0,-3 5-90,-1-4 90,5 10 0,-10-11 0,10 5-90,-10 0 90,10-4 0,-10 10 0,10-10 0,-5 4 0,1-5 0,-2 4 0,1-3 0,0 4 0,6-5 0,0-1-90,-5 6 90,3-4-90,-8 4 90,8-5 0,-3 5 180,-1-4-180,5 4 90,-4 0-90,-1-4 90,5 3-90,-5-4 0,6-1 0,0 1 90,0-1-90,0 1 0,0-1 0,0 1-90,0-1 90,0 1 0,0-1 0,0 1-90,5-6 90,-4 4 0,-1 1 0,-1 2 0,-5 4 0,6-5 90,-1-1-90,1 0 0,-6 7 0,0 0 0,4-5 0,-2 2 0,9-9 0,-10 6 0,4 5 0,-5-10 0,6 9 0,0-10 0,-5 5 180,-2 6-180,0-4 0,2 4 0,5-5 90,0-1-90,0 1 0,-6-1 0,5 1 0,-5-1 0,6 0 0,0 1-90,-5 5 90,-2 2 0,1 5 0,0-6-90,6-1 90,0-6-90,0 1 90,-5 5 180,3-4-180,-9 9 90,10-9-90,-10 10 90,5-5-90,-1 6 0,-4-5 90,5 3-90,-1-9 0,-4 10 0,5-5 90,-1 6-180,-4 0 90,4 0 0,-5 0 90,0 0 90,6-5-90,-5 3 0,4-3-90,-5 5 180,6 0-90,-5 0 0,4 0-90,-5 0-2339,0 0 1979,-5 5-488,4 2 0,-10 6 0,4-1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8:18.005"/>
    </inkml:context>
    <inkml:brush xml:id="br0">
      <inkml:brushProperty name="width" value="0.06" units="cm"/>
      <inkml:brushProperty name="height" value="0.06" units="cm"/>
    </inkml:brush>
  </inkml:definitions>
  <inkml:trace contextRef="#ctx0" brushRef="#br0">50 27 6993,'-14'-8'1169,"3"3"-899,11-1-90,0 4 0,0-4-270,0 6 630,0 0-540,-5 0 180,3 0-180,-3 0 0,5 0 0,0 0-90,0 6 180,0-4-180,0 4 90,0-1 90,0-3-180,0 4 180,0-1-90,0 3 0,0-1 0,0 11 90,0-10 0,5 23-1,-3-21-178,9 14 89,-10-17 0,5 0 0,-6 5 89,5-11-89,-3 11 90,3-5 90,-5 6 0,0 6-270,0-10 180,0 8-180,0-10-90,6 6 90,-5-5 90,5-2-90,-6-1 90,0 9 0,0 0 0,0 5 0,0-12 0,0 5 0,0-10 0,0 3 0,0 1 0,0-4 0,0 9 0,0-9 0,0 15 0,0-8 0,-6 22 0,5-21 180,-5 13-90,6-21-90,0 3 180,0-5 360,0 0-270,0-5-180,0 3-90,6-3 180,-5-1-270,5 4 270,-6-4-360,0 0 270,0-1-180,0 0 0,0-11-90,0 10 180,0-17 0,0 10 0,0 2-90,0 1 270,0 5-180,0-12 270,0-1-270,0 5 0,0-2 0,5 4 90,-3-2-270,3-4 0,-5 0 90,0 5-90,0-5 180,0 6 0,0-6-90,0 10 90,-5-3 180,3 7-180,-3 3 90,5-4-90,0 0 0,0 5 0,0-5 90,0 6-270,-6 0-180,5-6 360,-5 5-90,6-11 0,0 11 270,0-5-90,0 6-180,-5 0 90,3 0 180,-3 0-90,5 0 90,0 0-360,0 6 180,0-5-90,0 11 90,0-11 0,0 5 90,0 0-180,0 1 90,0 1 90,0 3-90,0-3-90,0-1 90,0 5 0,5-5-90,-3 17 90,3-14-90,-5 20 0,0-16 90,0 7-90,6-3 90,-5 2 0,5-6-90,-6 5 180,0-6-180,5 0 90,-3-5 90,3 3-90,-5-3 0,0 5 0,0 0 0,0 0-90,0-6 90,0 5 0,0-11-180,0 11 180,0-11 0,0 5 0,0-6 270,0 0-270,0 6 90,-5-4-180,3 4 90,-3-6 0,5 5 0,0-3 90,0 3-90,0-5 270,0 0-360,0 6 90,0-4-90,0 3 90,0-5 180,0 0-180,0 6 180,0-4-180,0 4 0,0-6 0,-6 0-180,5 6 270,-5-5-270,6 11 180,0-5-180,-5 12 90,-2-5-90,0 11 90,-4-11 90,9 11 0,-3-10-719,-1 21 359,5-18 180,-5 13-1079,6-24 1259,0-2 0,0 1 0,0 2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9:00.511"/>
    </inkml:context>
    <inkml:brush xml:id="br0">
      <inkml:brushProperty name="width" value="0.035" units="cm"/>
      <inkml:brushProperty name="height" value="0.035" units="cm"/>
    </inkml:brush>
  </inkml:definitions>
  <inkml:trace contextRef="#ctx0" brushRef="#br0">0 634 24575,'15'0'0,"1"0"0,0 0 0,0 0 0,2 0 0,4 0 0,5-3 0,1-1 0,-1-4 0,-2-3 0,0-1 0,-1-5 0,0-1 0,-2-1 0,0 0 0,-1 1 0,-1-2 0,0-3 0,-2-1 0,-3-2 0,1 0 0,0 0 0,0 0 0,0 0 0,-1-4 0,-1 1 0,-1-1 0,-3 1 0,-2 3 0,-2 0 0,-1 0 0,-2 1 0,0 3 0,-1 5 0,0 5 0,0 4 0,-2 1 0,0 0 0,0 2 0,0 0 0,0 3 0,0 1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51:23.517"/>
    </inkml:context>
    <inkml:brush xml:id="br0">
      <inkml:brushProperty name="width" value="0.035" units="cm"/>
      <inkml:brushProperty name="height" value="0.035" units="cm"/>
    </inkml:brush>
  </inkml:definitions>
  <inkml:trace contextRef="#ctx0" brushRef="#br0">865 1 24575,'-2'5'0,"-3"4"0,-3 1 0,-3 5 0,-3 5 0,-3 4 0,-3 3 0,0-1 0,0-2 0,1 1 0,-2 4 0,-1 0 0,-2 3 0,0-2 0,-1 0 0,-1-2 0,2-1 0,1-1 0,1-2 0,-1 3 0,-2 1 0,-1 4 0,-3 4 0,0 2 0,-1-1 0,1-2 0,4-6 0,4-4 0,3-4 0,2-3 0,0 0 0,-1 1 0,-3 3 0,-3 2 0,-1 2 0,0-1 0,5-5 0,6-4 0,5-6 0,4-4 0,3-2 0,1 0 0,0-1 0,0-1 0,0 1 0,0-1 0,0 1 0,0-1 0,0 1 0,0 0 0,0 0 0,0 0 0,0 0 0,0 2 0,0 6 0,1 6 0,0 4 0,0 2 0,0-6 0,-1-5 0,0-5 0,0-3 0,0-2 0,0 0 0,0 0 0,0-1 0,0 2 0,0-1 0,0 0 0,0 2 0,0 3 0,0 7 0,0 8 0,0 6 0,0 2 0,0-1 0,-1 1 0,0 6 0,-2 8 0,-1 7 0,0 1 0,-2-7 0,2-8 0,1-9 0,0-5 0,1-2 0,-1 0 0,1-1 0,0 0 0,-1-1 0,1-1 0,-1-1 0,-1 1 0,0-1 0,-1 1 0,0 2 0,-1 0 0,2-2 0,1-3 0,1-4 0,1-3 0,0-5 0,1-1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1:04:45.095"/>
    </inkml:context>
    <inkml:brush xml:id="br0">
      <inkml:brushProperty name="width" value="0.17143" units="cm"/>
      <inkml:brushProperty name="height" value="0.17143" units="cm"/>
    </inkml:brush>
  </inkml:definitions>
  <inkml:trace contextRef="#ctx0" brushRef="#br0">2107 11 7533,'-6'0'90,"1"0"359,0 0-269,4 0 0,-4 0 0,0 0 360,4 0-270,-9 0 89,4-5-179,-5 4-90,6-3 270,-10 4-270,3 0-90,-5 4 270,-3-3-90,3 9-90,-9-5-90,3 1 180,-8 4-90,3-5 89,-4 6-89,-6-1 0,10 1-180,-4-6 180,1 9 0,7-7-180,-7 9 90,0-6-180,-8 5 270,-5 1-90,5 1 90,-2-2-90,17-5 90,-30 5-90,26-3 0,-17-2 0,14 4 0,2-3-180,-8 6 90,-10 7-89,16-6 89,-5-2-3302,20-2 3392,0-8-90,-15 18 90,-8 8 90,-6 2-90,8 5-90,15-21 180,-8 15-90,6-9 0,-3 2 90,1-6-90,10 0 0,-6-3 0,0 9 0,6-5 89,0-5-89,-4 4 3482,2 0-3482,-9 7 0,6 0 0,-1 3 0,5-13 0,1 8 0,1 0 0,3-6 0,-9 10 0,5-8 0,-6 5 0,0 10-3392,-14 20 3392,16-23 0,0 1 0,0-2 0,7-16 0,-7 22 0,9-21 0,-10 27 0,8-13 90,-7 19-90,9-14 90,-5 6-90,4-9 3392,-3 7-3392,4-9 180,-5 11-180,4-8 0,-3 9 90,4-15 90,0 13-180,0-4 90,-4 9 0,7-12 0,-6 14-90,13-23 90,-9 14-90,9-8-90,-9 6 90,9-4 0,-8-7 0,7 2 0,-2-4 0,-1 21 0,4-16 0,-9 24 0,9-32 90,-4 31-90,5-23 90,0 18 0,0 13-90,0-14 90,0 15-90,0-29 0,0 17 90,0-23 90,0 32-90,0-23-1,5 20-89,1-12 180,5 17-180,-5-24 90,1 1 0,0-2-90,-5-2 90,13 12 0,-9-11-90,5-2 90,-1 2-3392,6 28 3302,-4-34-1089,-2 8 0,1 0 1179,1-5-1390,8 33 1390,-8-34 270,13 33-360,-12-36 90,8 17-90,-10-23 180,4 9-180,2-2 0,0 3 90,18 22 0,-10-15-90,12 22 0,-6-14 0,-3-3 14,-5-5-14,2-8 662,-13-9-662,8-1 1645,2 11-1555,6 1-90,4 10 90,-9-14-90,2 0 2829,-3-7-2739,5 1-90,1 4 0,-2-10 2259,1 4-2169,5 1 0,21 10 0,-16-8-270,9-3 270,-24-11-180,23 6 90,-22-2-90,31 7 90,-35-10-90,15 5 0,2-1 90,-5 1 0,29 10-90,-29-11 90,12-3 90,-7 6 0,19-2-90,-20-9 90,13 3-90,-15-8 0,18 3 0,-25 1 90,34-4-90,-33 4-360,38-5 270,-23 0-180,26 5 270,-27-4-135,1 3 1,0 1 134,-5-4-45,4 2 0,-1-1-45,-6-7 180,37-5-90,-31-2 0,-5 3 0,1-2-90,3-5 90,9-5 0,0 1 0,6-11 0,-13 8 90,15-7-3392,-31 9 3302,11 5-996,-15 1 1176,1 0-403,0 3 223,-1-8 180,6 9-180,-4-9 90,3 9 269,24-32-179,-21 21-90,4-9 0,-1-1-270,-7 6-157,1-3 1,-2 0 426,-3 4 192,18-19-282,-21 22 90,13-18-90,-13 16 314,0-7 1,-1-1-135,-3 4 2150,16-30-2060,-18 35 539,18-39-629,-20 32 45,5-6 0,-1 0-225,-12 11-1998,17-38 1908,-16 37-1068,11-37 1158,-13 37 991,9-32-1081,-9 33 90,4-38 90,-5 32-270,0-33 180,0 34 90,0-23-90,0 28 1919,0-10-1919,-5 15 90,-6-6 179,-1 9 2390,-3-8-2209,-1 14 919,4-9-1369,-3 8 690,-6-7-600,8 7-270,-22-17 180,21 20-180,-31-24 180,30 25 0,-20-7-90,13 6 270,-5 3-90,4 0 90,-16-3-180,23 8 0,-28-4-90,20 1-90,-13 2 180,9-7-450,-22 8 181,22-4-1,-37 5 180,39 0 0,-25 0 0,27 5 270,-40 5-270,33 2 180,-33 3 0,35 0 90,-13-3-180,3 7 0,1-7 0,6 3 90,5-5-90,-4 1-90,2 4-90,-13-3 90,8 7 0,2-12 0,6 7-180,-1-3 270,4 0 0,-3 0-90,0 3-90,-7-3 180,9 1 0,-16 11-90,16-15 90,-13 17-90,5-14 0,4 9 0,-3-4-90,8 5 180,-8 0-449,8 0 359,-8 4-90,8-3 180,-3 8-180,-1-3 270,9-5-270,-12 12 180,17-20-90,-12 15 270,8-8-270,0-4 270,6 3-270,-3-5 90,7 6 0,-9 1-180,5 3 180,0-9-90,5 0 90,2-6-180,-1 0 180,-1 10-180,-4-2 270,4 7-180,-4 1 0,4-9 180,-4 12 0,4-7-180,-4 5 180,9-2-90,-9 1 90,9-9-90,-9 17 0,9-16 0,-8 8 0,7-11 0,-2-5 0,4 6 0,-5 0-180,4 5 180,-4-10 0,5 3-180,0-3 180,0 0-89,0 4 89,0 5 0,0-3 0,0 4-90,0-5 90,0 3 0,0-6 90,0 11-90,0-12 0,0 8 0,0-9-180,0 9 180,0-8 0,0 3 0,0-5 0,0 5 0,5-3 0,-4 3 0,4-5 0,-5 6 0,4-5 0,-2 4 90,2-9-90,-4 3 0,0-3 0,0 0 90,0-2-90,5 1 0,-4 1 0,4 0 89,-5 3-358,0-3 269,0 4-180,5 5 180,-4-8 0,4 2 0,-5-4 0,0-4-3688,0 4 1889,5 0 1799,1-4 0,5 3 0,-1-4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1:04:48.644"/>
    </inkml:context>
    <inkml:brush xml:id="br0">
      <inkml:brushProperty name="width" value="0.17143" units="cm"/>
      <inkml:brushProperty name="height" value="0.17143" units="cm"/>
    </inkml:brush>
  </inkml:definitions>
  <inkml:trace contextRef="#ctx0" brushRef="#br0">22 1818 6183,'6'0'-269,"-1"0"3057,-5 0-2608,-10 0 270,8 0-360,-8-5 179,10 4-179,0-9 90,0 5 90,0-6-90,-5 1 180,4-10-180,-4 7 180,5-20-91,0 14 1,0-20-180,0 20 270,0-24-270,5 23 270,1-28-90,5 14-91,0-17 1,0 17 0,4-28 90,2 20-270,5-24 180,-1 14-270,1 4 90,4-3 180,-3 8-270,8-8 180,-3 8-90,4-8 90,1-1-90,-6 12 225,-9 9 0,0 0-135,11-10 0,8-16-1,-9 20 181,13-12-90,-6 15-90,13-17-90,-15 13 0,-8 11 0,1 0-90,10-14 135,-10 16 0,1-1-135,16-14 180,0 7-180,5 2 90,-4 5 0,-1 10-90,13-13 90,-19 20 0,1-7 0,0 0 0,10 7-90,21-15 90,-15 12-180,4-3 180,-17 9-90,-3 3 1,-1 2 89,-2 1-45,7 0 0,1 0 45,-5 0-45,0 4 0,0 1-45,9 2 90,16 8 0,-23-5-90,20 10 90,-28-11-90,2 7 0,-1 0 90,-2-7 0,24 29-90,-25-10 90,12 14 0,-19-14 0,12 24-90,-16-21 180,12 25-180,-9-14 180,-1 0-90,-4-1 0,-1-4 0,-5-10 90,4 11-90,-8-9 0,8 18 0,-14-19 0,4 19 0,-5-26 0,0 42 0,0-41 0,2 13 0,1 1 0,-2-13 270,4 26-270,-5-19 0,0-2 90,-5 12-90,-1-7 90,-5 7 0,0-7-90,0 7 0,5-7 0,-3 3 89,3-5-89,-5-4 90,0 8-90,0-7 0,-4 7 0,3-3 90,-9-1-90,9 0 90,-8 0 0,3-4 0,0 3 0,-3-3 90,3 5-180,-5-6-3392,6 0 3482,0-10-1023,5 4 844,0-9 89,-4 9 89,3-9-89,-4 9 0,-4 1 0,7 1 90,-22 9 2751,20-9-2751,-20 8 1304,22-13-1394,-22 17 0,16-20-90,-22 29-3392,17-28 3482,-2 19-90,-9-9 270,-5 12-180,4-8 270,-18 14-270,39-24 90,-30 20-90,26-16-180,-22 17 90,17-12 90,-12 7-180,13-8-180,-13 12 360,12-14-90,-7 10 90,14-14 3482,-3-1-3482,3 1-90,-4 0 180,-6 13 0,4-9-90,-3 14 0,-5-3 0,7-7-90,1 2 0,0 1 90,-7 5-90,-7 23 0,10-27 90,1 15 0,8-22-90,-12 27 90,22-28-269,-21 33 89,21-32 90,-7 10 0,0 0 0,7-8 135,-7 12 0,1 1-135,10-7 90,-7 7 0,-2 0 90,6-8-45,0 3 0,-1 0 135,-3-9 0,0 40-360,0-31 270,0 24-180,1-17 0,4 8 90,-4-17-180,9 19 180,-4-28-90,5 33 180,0-32-90,0 9-90,0-16 180,0-2-90,0 8 0,0-3 0,0 4 0,0-5 0,0 0 0,0 4 0,0-3-90,0 22 0,0-14 0,0 16 90,0-15-90,5 0 90,-4-4 0,9 13-90,-4-21 180,0 29 180,3-19-270,-8 3 90,4-7 180,-5-5-270,0-8 90,5 13-90,-4-14 0,4 4 0,-5-4-90,0-6 90,0 5-90,0-9 1259,0 3-809,5-4 90,-4 0-270,9 0-1,-9-4-89,8 3-90,-7-9 180,7 9 0,2-13-90,-4 7 90,17-12-270,-15 7 180,25-12-180,-20 11 180,26-16-90,-26 16 180,30-11 0,-18 8-90,16-5 0,-15 5 90,19-9-90,-20 12-1,7-3 1,-1-1 0,-4 3-45,7-5 0,-1 0 45,-6 4 45,7-4 0,0 0-135,-8 5 90,19-10 90,-10 9-180,-6 3 90,7-3 0,-6 5 90,-3-5-3302,4 3 3212,-4-3 269,18-5-179,-10 3 0,2-1-90,20-8-135,-3 1 0,-1 2 135,-13 9-225,8-7 0,2-1-202,9 3 337,-18-1 0,1 0-45,-8 9 0,0 0-90,0-2 0,-1 1-45,18-5-45,-12 5 0,0 0-225,14-5 405,-17 6 0,0 1-2231,12-5 2096,-12 4 2457,9 1-2277,19-10 89,0 7-44,-26 3 0,0 0-314,10 0 269,4 0 0,-23 4 67,5-3-246,-19 8 179,1-9 3122,8 9-3212,-7-8 90,-1 8 0,2-9 90,-16 9 90,11-8-90,-13 8 269,4-4-808,-5 5-181,0-5 450,0 4-1215,0-3 1,-9 4 0,-3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1:04:51.165"/>
    </inkml:context>
    <inkml:brush xml:id="br0">
      <inkml:brushProperty name="width" value="0.17143" units="cm"/>
      <inkml:brushProperty name="height" value="0.17143" units="cm"/>
    </inkml:brush>
  </inkml:definitions>
  <inkml:trace contextRef="#ctx0" brushRef="#br0">1 10 11041,'6'-5'629,"3"0"-449,-8 5-180,9 0 180,-9 0 0,9 0 0,1 0 180,6 0-270,4 0 0,6 0-180,5 0 90,-8 0-90,25 0 90,-27 0 180,43 0 0,-23 0-180,21 0 89,-18 0 271,26 0 0,-17 0-225,-15 0 0,1 0 45,25 0 0,0 0 0,-1 0-1,1 5 91,0-4-180,-5 3 0,-6-4 90,18 0-180,-18 5 0,-12-5 0,-1 1 90,1 4-90,-4-3 0,-1 0 0,-9 0-45,16 0 0,1 0 45,-9-2 315,12 0 0,3 0 45,9 0-405,-18 0 0,1 0 225,27 0-180,-5 0 179,0 0-179,0 0 0,-1 0-90,-4 0 90,-10 0 180,16 0 0,-23 0 0,24 0-90,-32 0 180,20 0-180,-33 0-90,27 0-3302,-34 0 3392,10 0-90,-14 0 989,14 0-809,-11 0 90,7 0 0,-12 0-270,-8-4 3392,4 2-4472,-5-2-5936,0 4 5577,0-5 1439,0 4 0,-5-8 0,-1 3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1:04:52.440"/>
    </inkml:context>
    <inkml:brush xml:id="br0">
      <inkml:brushProperty name="width" value="0.17143" units="cm"/>
      <inkml:brushProperty name="height" value="0.17143" units="cm"/>
    </inkml:brush>
  </inkml:definitions>
  <inkml:trace contextRef="#ctx0" brushRef="#br0">130 0 7533,'-6'0'719,"1"0"-539,0 0 0,4 0 1439,-4 0-899,10 5 89,-4-4-359,9 4-90,-9-1 180,9 2-91,0 5 91,2-1-90,9 1 629,10 22-629,-6-12-180,11 23-3662,-19-27 3572,-1 3 89,-1 0-89,7-3-90,-9 9-90,6-10 180,-8-1 0,1-4-180,-1 4 90,-1-4 180,-4 9-180,4-8 3572,11 17-3572,-8-15 269,17 19-89,-12-15-90,13 7-90,-13-9 0,3-1 0,-6 1-180,7 4 0,1-2 0,3 6 90,-9-17-180,-1 7 90,-6-8 0,11 9 90,-8-3-90,7 3 180,-9-9-90,5 7-90,-4-10-90,8 11 180,-12-9-179,11 6 179,-17-6-90,8 0-90,-10 0 180,0-4-90,5 4 90,-4-5 90,4 0-90,-10 4-90,4-2 90,-4 2 0,0 1-90,4-4 90,-9 8 0,9-8 90,-13 9 0,11-9 90,-16 13-180,12-12 0,-19 22-90,8-12 90,-8 14-90,4-5 90,-4-1-450,3 6-2942,-18 5 3392,21-3 90,-20 7 0,18-8 0,-11 4-90,10-4 0,-7 2 0,12-7 90,-23 22-90,16-18 90,-20 22-90,25-24 90,-5 11-90,9-18 3482,-10 21-3482,2-14 90,-12 12-90,18-15-450,-17 8 270,21-15 180,-11 11 0,9-10 0,4-4 0,1 5-90,2-11 270,3 5-360,-5-5 540,5 1 359,-4-1-539,9-5 1889,-4 0-3148,5-5 719,0 4 270,0-8-1799,0 8-1169,5-13 1799,1 7 1259,5-4 0,0 2 0,-1 3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1:04:55.731"/>
    </inkml:context>
    <inkml:brush xml:id="br0">
      <inkml:brushProperty name="width" value="0.17143" units="cm"/>
      <inkml:brushProperty name="height" value="0.17143" units="cm"/>
    </inkml:brush>
  </inkml:definitions>
  <inkml:trace contextRef="#ctx0" brushRef="#br0">0 63 8432,'7'0'720,"2"0"-540,-3 0-90,5 0-90,0 0 90,0 0 179,4 0-269,-3 0 180,9 0-90,-9 0-90,8 0 90,-3-4 180,14 3-180,-2-4 0,3 5 360,19 0-3842,-19 0 3482,20 0 269,-10 0-179,2 0 0,10 0 0,4 0 90,-3 0-90,9 0-90,-9-5 90,4 4-180,-5-3 90,-5 4-90,-1 0 0,-4-5 90,4 4 90,1-4-91,5 5 1,0 0 3302,-5 0-3302,-1 0-90,-14 0 90,-3 0 0,-4 0 90,0 0-90,10 0 90,-3 0-90,3 0 90,0 0-90,-8 0 539,22 0-269,-20 0-270,11 0 0,-20 0 270,8-5-270,-16 4 270,26-3-270,-26 4-90,16-5-270,-13 4 180,0-4 90,-6 5-90,3-4 180,-12 2-180,8-2 180,-5 4-180,-4 0-540,4 0 630,-5 4 0,0-2-90,0 2 0,0 1 90,-5-4 0,4 8-90,-4-8 0,0 9 90,4-5-179,-4 11 89,5-9 0,-5 16 90,-1-10-90,0 12 90,-3-4-90,3 5-90,-5-9 180,5 3-90,-4 4-270,-5 13 270,-3 7-90,-9 7 90,6-4 0,-1-4 0,0 8 90,-4 1 0,3 1 2,-8 9 88,8-4-180,-3 0 180,4-1-90,5-15 0,2-1-45,2-7 0,0 1 45,-1 5 0,-3 7 0,-1 2 0,0 4-3393,-3 9 3483,5-16-180,5-20 90,0 5 0,-4 9 0,-7 9 0,4-1 0,-2-3 0,4-13-90,-1 18 269,-4-14-179,3 9 0,0 2 90,-8-1 0,10-8 0,1-2-90,0-4-1411,-1 21 1501,4-25-657,2 10 0,0 0 657,-2-10-173,-1 17 0,0 0-186,0-13 89,-7 35 90,4-27 90,4 4 1781,-4 9-1871,1-3 180,3-7-90,-4-5 0,5-8 2240,1 0-2240,-1-7 0,5 7 2511,-9 0-2511,3 12 0,-4-7 0,5 4 20,1-22 70,4 12-270,-5-6 180,1 8-180,4-5 180,-4-10 0,9-1 0,-4-5 0,0 10 0,4-7 0,-13 16 90,11-16-90,-11 16 180,13-17-90,-9 18-90,4-18 0,0 13-180,-4-14 270,9 0-180,-4-2 90,5-8-90,-4 8 0,2-7-90,-3 2 1,5 1 179,0-4-945,0 3 1,-4-13-1,-2-2 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1:04:57"/>
    </inkml:context>
    <inkml:brush xml:id="br0">
      <inkml:brushProperty name="width" value="0.17143" units="cm"/>
      <inkml:brushProperty name="height" value="0.17143" units="cm"/>
    </inkml:brush>
  </inkml:definitions>
  <inkml:trace contextRef="#ctx0" brushRef="#br0">1 11 10051,'6'0'810,"3"0"-630,-8 0-90,9 0 269,-4 0-179,5 0-90,0 0 180,4 0-180,-3 0-540,4 0 270,0 0-89,5 0 179,-3 0 180,7 0-3482,16 5 3392,-13-4 179,41 8-179,-31-8-1908,29 4 1908,-27-5-16,-3 0 1,2 0 105,10 0-90,-12-1 0,-1 2 0,8 4 90,-6-4-180,2 4-90,15-5 180,-12 0-45,-5 0 0,-2 0 45,-8 0 0,37 0 0,-39 0 2343,20 0-2253,-14 0 3370,2 0-3370,8 0 89,6-5-179,-12 4 159,10-4-159,-14 0 90,11 0-270,-8-1 180,35 1 0,-40 5 0,25-4-90,-34 2 90,-4-3-180,4 5-90,5 0 180,-7 0 90,7 0-90,-11 0 90,2 0-89,5 0 89,-1 0 89,-4 0 181,3 0-180,-8 0 0,4 0-90,-10 0 90,4 0-270,-4 0 180,0 0 0,-2 0-90,-4 0 90,5 0 0,-4 0 0,4 0 0,0 0-90,-4 0-360,4 0 1,-5 0-1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1:05:00.491"/>
    </inkml:context>
    <inkml:brush xml:id="br0">
      <inkml:brushProperty name="width" value="0.17143" units="cm"/>
      <inkml:brushProperty name="height" value="0.17143" units="cm"/>
    </inkml:brush>
  </inkml:definitions>
  <inkml:trace contextRef="#ctx0" brushRef="#br0">886 1640 7982,'-6'0'360,"2"0"-180,-1 0 0,4 0-90,-4 0 180,0 0-450,-1 0 270,0 0 90,-8-5 0,2 4 90,-15-8-91,9 8 91,-21-13-180,23 7 360,-28-13-360,29 9 270,-34-14-270,27 12 179,-38-16 1,29 7-90,-21-4 0,14-4 90,-10-7-360,13 8 90,-6-15 90,14 12-90,-1-10 180,-3-4-180,8-2 90,6 10-90,3 3 90,8 14-270,0 0 180,-4 1 90,9-2-90,-9 2 90,9-1 0,-8-14 0,7-8-180,-2-1 135,3 4 0,2 2 45,-1 3-90,1-1 0,2 1 0,3 10 0,10-33 0,-4 31-90,8-30 90,-12 32 180,11-14-180,-7 12 90,9-5-1,1 1-178,5 0 178,0 0-178,6 4 178,-6 1 1,-5 10 0,8-4-90,-11 9 0,12-9 90,0 4-90,-7 4 0,27-11-90,-15 10-3392,31-12 3482,-25 13-237,1 2 0,-1 2 237,-1 5-128,2-4 0,0 0-52,3 6 90,23-4-90,-14 10 0,-6-4 90,-8 9-180,1 0 0,3 6-89,9 5 269,0 0-180,5 14 360,-14-16-90,-13 7 0,-2 1 90,1-6 172,19 23-82,-26-22-1120,4 4 0,0 1 1030,-6 1-146,4 1 1,-2 0 235,-11-6 2219,17 26-2399,-17-23 89,7 13-89,-14-23 0,4 4 205,-4 1-475,5 6 3421,0 9-3151,-5-13 457,-2 6-457,-4-13-180,5 5 90,-4 9 90,4 2-90,-10 19 180,-1-16-90,-4 9 0,4-22 0,-9 23 0,8-25 0,-9 19 0,6-23-180,-1 9 180,0-7 0,-5 15 0,0-14 0,-6 11 0,5-9-90,-8 5 0,12-4 90,-17 3-269,17-9 269,-18 9-90,18-17 0,-12 15 0,13-16 180,-8 8-180,8-4 0,-14 4 0,13-4 90,-26 14 0,18-13 0,-15 13 0,19-14 0,2 4 90,-1 0-90,-25 6 90,18-3-90,-35 6 0,37-12 0,-29 7 180,25-7-180,-21 8 269,23-9-269,-8 5 450,-1 3 0,4-1-180,-10 7-180,5-7 0,0-1 0,2 3-180,-9-3 0,2-1 90,16-4 90,-28 3-90,26-5 90,-12 6 90,3 0-90,-5 5-1,0 4 1,-4-3 0,18 4 90,-21-1-90,20 2 90,-22 13-90,23-10 180,-6 14-270,13-21 0,-9 21 90,8-20-45,-2 7 0,0 0-45,0-3-90,-1 4 0,1-1 0,2-7 180,-12 20-180,17-21 540,-17 40-91,16-34-89,3 10 0,2-1 0,3-12-90,1 23-270,5-27-90,0 13 0,0-7 0,0 8 90,5-14-90,1 11 90,0-14 90,4 25 90,-4-20-180,0 7 360,3-11 90,-3 14-180,5-3-90,0 9-270,-5-19 360,4 3-180,-4-11-180,4 11 180,1-12 90,0 3-90,0-5 90,0 1-90,-1-1 0,1 1 270,0-1 270,9 10-271,-6-12 91,20 15-180,-19-16 90,20 13-90,-22-13-90,27 11 0,-25-11-90,30 8 0,-26-4 180,22-1-270,-17-4 90,21 3-180,-20-8 90,40 9-90,-36-4 180,22 0-90,-30-2 90,1 1 0,9 1 0,17 4-90,-1 0 180,11 1-90,-15-5 180,0-1-90,-9-5 90,25 0-180,-30 0 0,31 0 180,-27-5-90,10 3-90,-9-7 89,12-1 1,-26-2-90,39-17 90,-36 15 360,32-24-450,-31 19 270,12-15-180,-8 12 0,-1-8 0,-5 7 90,3-16 0,-7 10-270,4-16 180,-7 17-360,6-30 90,-13 30 180,5-6 0,-2 1-90,-8 7 0,11-27 180,-13 28-90,4-9 180,-5 13 180,0-19-360,0 19 90,-5-22-90,4 26 0,-9-23-90,9 21 0,-13-29-90,11 33 0,-16-28 180,12 29 0,-13-24 0,8 24 270,-9-19-270,9 20 90,-8-12-90,8 14 0,-9-18 0,9 10 0,-3-11 0,9 14 0,-9-4-270,3 4 450,-9-5-270,4 5 540,-8-9-450,16 12 0,-10-6-90,18 13 0,-9-7-90,9 6 90,-9-13 0,9 13 0,-8-11 180,7 11-180,-12-8 90,7 9 90,-14-8-90,14 11 0,-7-11 0,8 9-180,-10-15 180,9 7-90,-8-6 0,9 13 90,-9-8 0,8 12 0,-13-12 90,13 8-90,-8-5 0,4 6 0,0-9 0,0 7-180,-4-13 180,7 13 180,-6-12-270,8 17 90,-5-7 0,5 4 90,-3 4-90,7-8 0,-7 8 0,3-9 90,0 9-90,-4-4 0,4-4 0,-4 7 0,-6-17-180,5 13 180,-5-10 0,5 6-180,-4-1 180,3 1 0,-14-5 180,18 8 0,-11-7 90,18 13-90,-9-8 90,9 3-181,-4 0 1,5-3-269,0 8-1,0-4-450,-5 5-180,4 0-1708,-4 9 1978,0-2 540,-1 13 0,-4-8 0,-1 2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1:05:04.574"/>
    </inkml:context>
    <inkml:brush xml:id="br0">
      <inkml:brushProperty name="width" value="0.17143" units="cm"/>
      <inkml:brushProperty name="height" value="0.17143" units="cm"/>
      <inkml:brushProperty name="color" value="#E71224"/>
    </inkml:brush>
  </inkml:definitions>
  <inkml:trace contextRef="#ctx0" brushRef="#br0">87 8040 7533,'-23'10'0,"3"1"0,9-5 0,5 3 0,-3-8 0,7 4 0,-7-1 0,8-3 1619,-4 4 90,5-5-1529,0-5-90,0 0 90,5-6-1,1 1 1,4-1-90,6-4-450,-4-1-3211,4-5 3481,-1 5 90,12-13 90,-3 10 134,5-6 1,2-3 135,12-17-469,-2 12 0,1-2 109,-19 9 0,2-1 314,27-17 1,0 0-555,-25 17 0,0-2 330,17-11 0,7-6 0,-6 6-45,-12 9 0,0-1 75,17-14 0,8-6 0,-6 5-75,-14 10 0,2 0 45,0 0 0,7-6 0,1 0 0,-7 5-46,3-5 1,1 1 67,0 1 1,8-6 0,-1 0-1,-6 7 841,0-1 0,0-1-899,-7 8 0,7-6 0,2-3 0,-1 3 0,-7 5 36,12-10 0,0 0-55,-8 7 1,6-8 0,3-1 0,-3 0 0,-5 7-468,-3 3 0,-5 5 0,5-6 450,4-4 0,8-8 0,2-2 0,-3 2 0,-5 7-316,-5 4 0,-4 4 1,5-4 297,-3 2 0,5-5 0,3-2 0,0-1 0,-3 3 0,-5 5-228,4-2 0,-6 4 0,7-5 228,-4 2 0,7-6 0,2-4 0,1 1 0,-3 2 0,-7 6 0,4-1 0,-7 5 0,7-6 60,-1 1 0,6-6 0,3-3 0,1-1 0,-4 4 0,-7 7-398,3-1 1,-5 6-1,3-3 338,-4 1 0,4-4 0,2-1 0,-2 2 0,-5 4-180,1 2 1,-4 4 0,0 0 209,4-5 0,0-1 0,0 0-33,-1 2 0,-1 1 1,1-1 32,1 1 0,-1-1 0,3-2 15,-1 0 0,2-4 0,0 0 0,-1 2-119,3-1 1,-1 1 0,5-4 88,-7 5 0,3-4 0,4-3 0,0 0 0,-3 2 0,-4 5-45,10-6 0,-5 5 0,6-6 30,-12 8 0,5-5 0,4-3 0,1-1 0,-2 1 0,-3 3 0,-5 5 56,10-7 0,-6 5 0,6-5-41,-3 1 0,6-6 0,4-3 0,0-1 0,-4 4 0,-7 7-15,2-3 0,-6 7 0,6-6 0,-3 2 0,7-5 0,4-4 0,-1 1 0,-3 3 0,-8 6 30,0 1 0,-5 5 0,5-6-30,1 0 0,6-7 0,4-3 0,1 0 0,-5 3 0,-7 6 0,-1-1 0,-6 6 0,6-6 105,1-1 0,8-5 0,3-4 0,0-1 0,-3 4 0,-7 7-75,1-2 0,-6 6 0,6-5-90,-6 4 0,6-4 0,3-3 0,0 0 0,-3 3 0,-7 7 30,2-1 0,-6 6 0,5-4 66,0-2 0,6-5 0,2-2 0,-2 2 0,-6 4 55,1 0 0,-5 3 0,2-1-24,3 0 0,2-2 1,0 0-1,-5 4 23,9-11 0,-2 3-60,-3 7 0,3 0 0,-7 4 329,-12 5 1,0-1-330,9-5 0,5-4 0,-7 5 60,4-8 90,0 0 0,-2 3-180,-11 9 90,9-12-90,-24 27 1292,0-5-1292,0 6-450,-5-1 2285,3 1-1925,-8 0 1228,4-1-1408,-5 5-3265,-5 2 2096,4-1 1439,-8 4 0,-2-9 0,-6 5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8:18.620"/>
    </inkml:context>
    <inkml:brush xml:id="br0">
      <inkml:brushProperty name="width" value="0.06" units="cm"/>
      <inkml:brushProperty name="height" value="0.06" units="cm"/>
    </inkml:brush>
  </inkml:definitions>
  <inkml:trace contextRef="#ctx0" brushRef="#br0">0 1 7620,'0'7'-90,"0"4"1,0-9 89,0 10-90,0-11 0,0 11 31,0 1-121,0 1 195,0 5-105,0 0 90,0 2-90,0-1 90,0-7 0,0-1 46,0-5-586,0 1 271,0-2 269,0-6 0,0-6 0,0-2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1:05:05.790"/>
    </inkml:context>
    <inkml:brush xml:id="br0">
      <inkml:brushProperty name="width" value="0.17143" units="cm"/>
      <inkml:brushProperty name="height" value="0.17143" units="cm"/>
      <inkml:brushProperty name="color" value="#E71224"/>
    </inkml:brush>
  </inkml:definitions>
  <inkml:trace contextRef="#ctx0" brushRef="#br0">2 6 7533,'-1'-6'4407,"7"6"-4317,6 1 0,8 8 90,-3-3 0,5 0-540,23 17 450,-12-13-270,6 12 0,2 3 180,-1-4-45,7 8 0,1 0-1924,-3-4 2014,-8-2 0,-2-1-45,4-1 90,7 5-90,-6-1-148,8 2 148,0 4 270,1 1 0,5-1-46,-1 0 1,1 2-447,-21-14 0,2 1 282,17 12 0,8 6 0,-8-7-15,-18-13 0,1 0 44,19 15 1,10 5 0,-8-4-433,-19-12 0,0 1 343,21 12 0,10 5 0,-9-2 45,-19-8 0,0 0-45,3-1 0,8 3 0,0 0 0,-7-3 0,-1 1 0,0 1 67,3 1 1,9 4-1,1 0 1,-8-4 243,1 0 0,0 0-266,3 1 0,9 5 0,1 1 0,-6-4-105,-7-4 0,-3-2 0,3 2-527,3 2 0,4 1 1,0 1-1,-4-3 527,-3 0 0,-3-2 0,0 0-234,0 0 1,0 1 0,-3-2 338,7 3 0,-2 0 0,0 4 0,0 0 45,4-5 0,-2 1-90,-4 3 0,2 2 29,-3-5 1,3 0 0,-2 0 60,8 7 0,4 2 45,-7-4 0,6 4 0,2 1 0,-7-5-75,-7-7 0,-4-4 0,5 5 66,4 4 0,5 5 0,3 3 0,-3-3 0,-6-4-96,-3-5 0,-5-4 0,5 4 77,4 4 1,7 5 0,2 3 0,-2-3 0,-7-4-78,-2-4 0,-5-4 0,4 3-30,8 8 0,6 3 0,-1 1 0,-7-4 90,3 3 0,0 1 0,-7-6 0,7 5 0,3 2 0,-2-1 0,-9-6-60,-6-3 0,-6-4 0,6 4-163,3 0 1,7 5-1,4 2 1,0 0 0,-5-3-1,-8-5 223,11 11 0,-1-1 54,-9-9 0,8 5 0,2 2 0,-3-3 0,-7-5-33,6 6 0,1-1 32,-9-6 1,7 4 0,3 2 0,-3-2 0,-7-5 81,5 5 0,0-1-68,3 0 1,8 6-1,0-1 1,-9-5-69,-5-1 1,-2-1 67,1-2 1,7 5-1,0-2 1,-8-4-68,-2-1 0,-2-1 60,11 10 0,6 4 0,-7-6-15,-16-13 0,-1-1-75,7 8 0,4 3 0,-7-4 119,11 8 542,-12-12 1,-2 0-812,5 10 996,-8-16-2525,22 14 2110,-15-15-491,-3-2 0,-14-7 0,-19-9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0:48.498"/>
    </inkml:context>
    <inkml:brush xml:id="br0">
      <inkml:brushProperty name="width" value="0.08571" units="cm"/>
      <inkml:brushProperty name="height" value="0.08571" units="cm"/>
    </inkml:brush>
  </inkml:definitions>
  <inkml:trace contextRef="#ctx0" brushRef="#br0">665 44 6633,'-8'0'900,"2"0"-541,-1-6-179,5 4 0,-4-4-90,-1 6 90,6 0 180,-12 0-270,11 0 270,-11 0-180,4 0-90,-5 0 179,-1 0-359,-6 0 180,11 0-90,-23 0 90,21 6 90,-29 2-90,23 6 270,-16 1-90,11 0 0,-7 0 89,7-1-269,-5 1 0,19 0 90,-18 0-180,18 0 90,-19 6 0,18-11-180,-17 16 0,18-10 180,-13 8 0,8-3-90,-1-6 0,7 0 90,-6-1-180,6 7 180,0-4-180,-5 4 90,11 7 0,-11-10 0,11 16 0,-11-17-90,12 11 90,-6-12 90,1 12-90,4-5 0,-5 7 0,1-1 0,4 1 90,-4-1-90,6 1 0,0-14 90,0 17-90,0-21 360,0 22-270,0-18 0,6 12 0,-4-11 90,4 11-90,-6-18-1,7 16 1,1-10 0,0 7-90,-1-1 90,-1-1-90,3-11 90,5 16 90,1-16-180,-7 11 90,6-6 90,-6 6-180,0-11 180,5 16-90,-5-16 0,7 11-90,0-6 90,0 7 0,6-6-90,-5 12 90,-1-18-90,5 16 90,-10-23-180,11 17 180,-6-12 0,6 7-90,-11-7 89,16 5 91,-9-5-90,6 1-90,-2 4 180,0-5-180,-4 0 0,11 5 0,-5-11 90,0 11-90,-2-11 90,7 10-90,-17-10 0,29 11 0,-29-11 0,17 5 90,-6-7-90,1 0 0,0 0 0,4 0 0,-4 0 0,6 0 0,-6 0-180,11 0 180,-9 0 0,11-7-90,-7 5 90,-6-11 0,-1 11 0,6-10 0,-10 3-180,23-5 180,-17-1-180,12 0 90,-19 0 1,16 1-1,-22-1 0,17 0 90,-13-6 0,0 11-90,0-10 90,-1 12 0,1-7 0,-7 0 0,5 1-90,2-8 90,2-1 0,4 0 0,-6 2 90,-1-1-90,-5 13 0,4-18 0,-5 17 90,0-11-90,5 7 0,-4-14-3392,5 10 3392,-5-10 0,-3 7 0,1-9 180,-6 5-91,12-9-89,-11 17 0,5-17 3392,-7 16-3481,0-17 89,0 19-90,0-19 90,0 24-90,0-28 90,0 27-90,0-22 90,0 17 90,-7-11-90,5 12 180,-11-12-180,12 12 89,-12-6-89,11 8-89,-11-7 89,11 4 0,-11-4 0,11-1 0,-11 6 0,12-6 0,-13 8 0,13 6 0,-12-12 0,4 10 0,1-11 0,-5 13 0,11-6 0,-11 6-90,-1-7 90,-3 1 0,-4-1 0,-1 0 0,13 7 0,-11-5 179,12 5-179,-7-1 180,0-4-180,7 12 90,-5-13 0,5 6-90,-7 0 0,0-5 0,0 5 0,0-1 0,1-4-90,-1 12 180,0-12-180,0 11 90,1-11 0,5 11 90,-10-10 0,9 10 0,-5-4-90,2 0 0,5 4 90,0-5-90,-6 7 90,6 0-180,-7 0 90,1 0 0,-1-6 0,7 4 0,-12-5 0,17 7 0,-17 0 0,12 0 0,-7 0 0,0 0-90,1 0 90,6 0-90,-5 0 0,12 0 90,-12 0-90,4 0 90,1 7 0,-5-5 0,11 4-90,-11-6 180,5 7-90,-7-5 0,1 4 0,5-6 0,-4 0 0,5 0 0,-7 0 0,7 0 0,-5 0 90,11 0-90,-11 0 0,11 0-90,-11 6 90,12-4-180,-12 4 90,4-6-179,1 0-91,-5 0-450,5 0 540,0 0-359,1 6-1080,7-4 360,-7 4 449,6 1 900,-6-5 0,14 11 0,1-5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39.669"/>
    </inkml:context>
    <inkml:brush xml:id="br0">
      <inkml:brushProperty name="width" value="0.08571" units="cm"/>
      <inkml:brushProperty name="height" value="0.08571" units="cm"/>
    </inkml:brush>
  </inkml:definitions>
  <inkml:trace contextRef="#ctx0" brushRef="#br0">0 2806 5914,'8'0'0,"-1"0"-90,-7 0 90,0 0 90,7 0-90,-6 0 90,6 0-90,-7 0 629,0 0-539,6 0 0,-4 0 0,5 0 0,-7 0 90,0 0-90,0-6 0,6 4 0,-4-11 0,4 11 0,1-11 0,-6 5-90,6 0 90,-7 1-90,7 1 0,-6 4 89,6-11-89,-1 5 90,-4-7 0,11 0 0,-11 0-90,11 0 90,-5-6-90,0 4 0,6-10 0,-6 17 90,6-16-90,-5 16 90,10-25-90,-9 17 0,5-10 90,-2 14 0,-5-8 0,1 6 0,4-12 0,-5 5 0,7 0-180,-1 2 90,1 6 0,-7-6 0,6 11 0,-13-10-90,12 5 90,-4-1 0,-1-6 0,5 14 0,-11-11 0,11 9 0,-5-11 0,0-1 0,5 6 0,-11-5 0,11-1 0,-5 6 0,0-12 0,6 11 0,-13 3 0,12-6 90,-11 10-90,11-18 0,-5 12 0,1-6 0,4 8 0,-12-1 90,12 0-180,-11 0 180,11 1-90,-11-1-90,11-7 180,-5 0-90,7-8 0,0 14 0,-1-11 0,-6 24-90,5-17 90,-12 12 0,12-13 0,-11 11 0,11-16 0,-5 16 0,7-11 0,-7 6 0,12-6 90,-17 4-90,17-4 90,-18 6 0,11 0-90,-5 0 0,0 1 0,5 6 0,-5-11 0,1 15 0,4-22 0,-5 16 90,7-11 0,-7 6-90,5 0 0,-5 1 90,1-1-90,4 0 90,-5-6-90,0 4 0,5-4 90,-4-1-90,5 0 0,-6 5 0,6-9 89,-13 23 1,19-23 0,-17 16-90,17-18 0,-18 18 0,17-16 0,-15 23 0,15-24 0,-17 24 0,18-30 90,-17 22 0,17-17 0,-12 13-90,0 0 0,5-6 90,-5 4-180,1-4 90,4 0 0,-5 11-90,0-16 90,5 23 0,-5-30 0,1 28 0,4-21 0,-5 17 0,7-12 0,0 11 0,-7-16 0,5 23 0,-5-24 0,0 18 0,5-13 0,-4 7 0,5-6 0,1 4 0,0-4 0,-7 6 0,-1 7 360,6-12-270,-10 11 0,17-13-90,-18 14 90,4 2-90,1-1-90,-6 5 90,6-4 0,-7 6 270,0 0-270,6-6 0,-4 4 0,5-5 0,-7 7 0,0-6 0,0 4 0,0-5 0,0 7 90,0 0-90,0-6-90,0 4-90,0-4 180,0-1-180,0 6 180,0-6 0,-7 0 0,5 6-90,-4-6 180,6 0-90,0-1 0,0-7 90,0 1-90,0 5 90,-7-3-90,6 3 0,-6-6 0,7 7 0,0-5 0,0 5 0,-6-7 0,4 0 0,-5 0 0,7 7 0,0-5 0,0 5 0,0 0 0,0-5-180,0 11 180,-6-11 0,4 5 0,-4 0-90,6 1 90,0 1-90,0-3 0,0-5 90,0 5-90,-7 3 0,5-1 0,-4 6-90,6-6 90,0 7 180,0-7-180,0 6 180,0-6-180,0 7 270,0 0-449,-7 0 269,6 7 0,-6-6-180,7 6 90,-7 0 90,6 1-90,-6 0 0,7-2 0,0 1 180,-6-5 0,4 5-180,-11-1 180,11-4-90,-4 11 0,-1-5 0,-1 7 90,-7 6-90,0-5 0,7 5 0,-5-6 0,5 7 0,-7-13 0,0 18-90,7-17 90,-12 11 180,17 0-90,-23-5-90,22 6 0,-15-7 0,17 6-180,-11-4 270,5 4-180,-7-6 90,7-1-180,-5 1 90,11 7 90,-11-6 90,5 5-180,0-13 90,1 6 90,0-6-90,-1 7 0,0-7 0,-5 11 0,5-9 0,-7 12 90,7-8-180,1 1 180,0-7-180,6 6 90,-12-6-90,11 7 90,-11-1-90,11 1 90,-11 0-90,5 0 0,0-1 90,-5 1 90,4 0-180,1 0 90,2-7 0,-1 5 0,5-5 0,-11 0-180,12 5 180,-6-11-90,7 11 0,0-11 90,0 4-90,-6-6 90,4 7-90,-5 1 90,1 7 0,4-7 0,-11 12 0,11-17 0,-11 24 0,12-24-90,-13 16 90,13-10-180,-6 5 1,1 1 89,4 0 180,-11-7-180,11 5 0,-11-4 270,11 12-270,-11-4 90,12 4 0,-6-7-270,0 1 270,6-7-180,-12 5 180,11-5-90,-11 7 0,11 0 0,-11 6 180,6-11-90,-2 16-90,3-22 180,0 22-90,4-23 0,-11 24 0,12-24 0,-13 17 0,13-19 0,-12 19-90,11-17 180,-11 23-180,11-16 180,-11 11-90,11-7 0,-11 1 90,12 7-90,-6-6 0,1-1-90,-3 5 0,1-11 90,-5 13 0,11-8 0,-11 1 90,12 0-90,-13 0 180,13-1-180,-12 1 90,4 7-180,-5-6 180,5 6-180,-4-8 180,12 1-180,-12-1 90,11 1 0,-11-7 0,11 6 0,-4-6 90,-1 0-180,-1 18 90,0-21 0,-6 28 0,6-23 0,-7 11 0,7-6 90,-5 0-90,11-7 0,-11 11 0,12-15 0,-12 22 0,11-22-90,-11 15 90,11-11 0,-11 7 0,11-6-90,-4 10 90,-1-16 0,6 17 0,-13-12-90,6 7 90,0 0 0,-5 0 90,11 6-90,-11-11 0,12 16-90,-6-23 90,0 17-180,6-5 180,-12 1 0,11 6 0,-11-8-90,11 1 180,-4 0-90,-1-7 0,5 5 0,-4-5 0,-1 0 0,6 6-90,-6-6 90,0 7 0,-1 6 0,0-5 0,-5 6 90,11-14-90,-4-2 0,-1 1 0,6-5 90,-6 4-90,7-6 0,0 7-270,0-6 0,0 6-89,0-1 359,0-4 0,-7 11 0,-1-4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0:51.807"/>
    </inkml:context>
    <inkml:brush xml:id="br0">
      <inkml:brushProperty name="width" value="0.08571" units="cm"/>
      <inkml:brushProperty name="height" value="0.08571" units="cm"/>
    </inkml:brush>
  </inkml:definitions>
  <inkml:trace contextRef="#ctx0" brushRef="#br0">887 15 5914,'-8'0'1169,"2"0"-899,-1 0 180,5 0-1,-11 0-269,12 0 90,-13 0-90,13 0 180,-12 0-180,4 0 0,1 0 539,-11-6-179,-4 4-360,-9-4 0,3 6-90,1 0 89,5 0 91,-13 6-180,11-4 0,-3 4 90,7-6-90,-2 7 90,-7 1-90,7 1 90,-11 3-90,16-10 270,-17 10-271,12-4 91,0 7-90,2-7 90,0 5-90,4-11 0,-4 18-180,6-17 90,0 17 0,7-19 0,-11 13 0,9-6 180,-12 0-180,14 5 180,-5-5-90,5 7 0,-7-7 0,0 5-90,1-4 90,5 5-90,-4 8-90,11-12 0,-11 16 90,12-16 90,-6 11-90,1-6 0,4 6 0,-11-5-3392,11 6 3392,-4-7 180,-1 13-180,5-4 0,-4 12 90,6-13-90,0-1 0,0-14 3392,0 18-3392,0-14 0,0 22-90,0-17 180,0 4-90,0-6 90,0 6-90,0-5 0,0 12 0,0-18 90,0 16-1,0-16 1,0 18-90,0-12 90,0 6 0,0-7 0,0 6 0,0-11-90,0 3 90,0 0 0,0-3 0,6 11-180,-4-13 90,5 6 90,-7-13-180,0 12 180,6 2-90,-4-5 90,4 16 0,-6-23 0,7 30 0,1-15 0,0 11-90,5-7 90,-11-1-90,11-4 90,-11 4-90,11-13 0,-5 5 0,0-4 0,6 5 0,-6 1 90,7 0-90,-1 0 0,1 0 90,-7-1-90,12 1-90,-17-7 90,30 19 0,-28-22 0,28 21 0,-17-11-3392,7 1 3392,-1-1 0,-8-9 0,1 0 90,7-4-90,-6 11 90,12-11 179,-5 11 3213,0-5-3482,5 0-90,-12-1 90,12 0 180,-5-6-270,0 6 90,-2-7 90,1 0-90,7 0 0,-4 0 0,23 0 0,-29 0-270,29 0 270,-24 0-89,19 0 178,-18 0 1,16 0-180,-10-7 180,7 6 0,-2-13-90,-13 13-90,-2-6-89,14-6-1,-9 3 90,17-11 90,-14 13-90,-6-5 0,5 5 0,-5-7 90,-6 7-90,15-12 90,-20 10 0,9-11 0,-8 6 0,2-6 0,2-2 180,4 0-180,-6-5 90,-1 12-90,1-12-180,0 5 180,-7 0 0,5-6 0,-11 13-270,11-18 180,-5 9 0,1-4 90,-3 14 90,1-5-180,-6 10 180,6-24 90,-7 16-180,6-23 0,-4 29 90,5-14-180,-7 11 90,0-21 0,0 10-90,0-15 90,-7 25 0,5-12 0,-4 12 0,-1-19 0,6 17 0,-12-16 0,11 17 0,-11-11 0,11 18 0,-4-10 0,-1 12 0,5-7 0,-17-6 0,15-2 0,-15 0-90,17 8 0,-18-11 90,17 8-90,-17-11 90,12 8 0,-7 6 0,7 0-90,-12-6 180,11 4-90,-6-4 0,2 12 90,4-10 0,-5 9-90,-1-11 90,0 6-90,0 7 0,1-6 0,-1 6 90,0-7-180,0 1 90,0 5 0,1-4 0,5 12 0,-10-12 0,15 11 0,-22-5 0,16 1 0,-11 4-90,6-4 90,1 6 0,-1 0 0,0 0 0,0 0 90,0 0-90,1-6 90,-1 4-90,0-4 0,-6 6 0,4 0 0,-11 0 0,12 6-180,-12-4 90,18 10-719,-10-10 359,12 11 180,0-11 0,-5 4-2788,11 1 3058,-11-6 0,11 6 0,-4-7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0:54.235"/>
    </inkml:context>
    <inkml:brush xml:id="br0">
      <inkml:brushProperty name="width" value="0.08571" units="cm"/>
      <inkml:brushProperty name="height" value="0.08571" units="cm"/>
    </inkml:brush>
  </inkml:definitions>
  <inkml:trace contextRef="#ctx0" brushRef="#br0">753 15 7173,'0'-8'540,"0"2"-450,0 6 539,0 0-539,0 6 90,0-4-180,0 11 90,0-5 0,0 7 0,0 6-90,0-11 90,0 10 180,0 14-270,0-12 90,0 19 0,0-20-90,0 2 90,0 0 89,0 31-179,0-24 90,0 25-90,0-31 90,0 10-90,0-2 90,0 5-90,0 6 90,0-6 0,0-6-90,0 17 90,0-28-90,0 41 90,0-40 0,0 33-90,0-36 0,7 23 0,-6-23 0,6 30 0,-7-16 0,7 26 0,-6-25 180,6 27-180,-7-32 90,0 22 0,0-28-90,0 6 90,0-5-90,0 20-90,0-17 0,6 29 90,-4-36-90,5 35 90,-7-21-180,6 24 90,-4-11 0,11 18 180,-11-16-180,4 3 180,-6-15-180,0-13 90,0 5 180,0-5-90,0 19-90,0-15 0,0 14 0,7-12 0,-6 3 0,6 4 0,-7-13 0,0-2 0,0-13 90,0 5-90,0-11 270,0 4-270,0 1 180,0-5-90,0 5 89,0-1-179,0-4 0,0 4 0,0-6 1260,0 0-1170,0 6-180,0-4 90,0 5-90,-7-7 0,6 0 180,-6 6-90,7-4 0,-6 5 0,4-7 0,-5 6 0,1-4 0,4 11-90,-11 2 180,11-6-270,-11 18 180,5-17 0,-7 11-270,7 0 270,-5-4 0,12 4-360,-18 13 360,9-14-180,-11 21 180,12-24 0,-4 11 0,12-12-90,-26 25 90,22-22 180,-21 22-270,11-18 90,-8 20 0,7-17-90,-10 29 0,16-29 90,-18 30 0,12-30-3481,-12 28 3570,18-34-178,-16 27 89,16-29 0,-5 10-90,-5 14 90,10-21-2539,-18 39 2539,19-33-180,-18 28 180,17-28 0,-11 20-179,-7 4 269,10-2-90,-10 9 2268,7-16-2358,5 3 180,-6-12 3302,1 27-3392,11-32-90,-10 28 90,12-25-90,-7 5 180,7-13-90,-5-1 0,11-8 90,-4-5-90,-1 4 0,6-12-90,-6 6 90,7-7-3688,0 0 3148,0-7 540,0-1 0,7-7 0,1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0:55.624"/>
    </inkml:context>
    <inkml:brush xml:id="br0">
      <inkml:brushProperty name="width" value="0.08571" units="cm"/>
      <inkml:brushProperty name="height" value="0.08571" units="cm"/>
    </inkml:brush>
  </inkml:definitions>
  <inkml:trace contextRef="#ctx0" brushRef="#br0">15 1 7533,'0'8'-1260,"-6"6"1980,4-13-450,-5 6 90,7-7 1978,0 0-2248,7 0 0,-5 0 90,11 6 0,-12 2 0,13 7-360,-13-7 450,12 12-180,-4-17-180,-1 17 180,11 1-270,-9-3 180,12 17-90,-8-19 0,8 25 90,-6-21 0,12 34 0,-5-28 0,-7 11-90,4-16 90,-18-7 0,11 1 0,-5 0 0,0 0 0,5 0 0,-4-1 0,6 14 0,-1-3 0,1 4 0,0 12 0,0-14 90,6 15-90,-11-18 90,9-3-180,-17-7 90,18 14 0,-10-10-180,11 17 180,-6-19-90,0 12-3302,-1-11 3392,-5 4-90,4-6 90,-5 6-180,0 2 180,5 0 0,-5 5 0,1-12 3392,4 12-3302,-5-11-180,0 4 90,5 0 0,-4-4 0,5 17 0,-6-16 0,6 10 0,-6-13-90,0 0 90,5-1-90,-5 1 0,1 7-89,4-6 179,-12 5 0,13-13 0,-6 6-90,6 0 180,-5 3-180,-3 4 0,1-13 90,-6 5-90,6-11 90,-7 4-90,0 1 90,7-6 0,-6 6 0,6 0 0,-7-6 0,6 6 0,-4 0 90,5-6-90,-7 12 0,0-11 0,0 11 90,0-11 0,0 5-90,0-7 0,0 0 180,0 6-91,0-4 1,0 4 0,6-6-180,-4 0 90,4 0 0,-6 7 0,7-6 90,1 6-90,7-7 0,6 0 0,-4 0 0,4 0 0,-6 0 0,6 0 90,-4 0-90,4 0 0,-6-7 0,-1 6 0,1-6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0:56.740"/>
    </inkml:context>
    <inkml:brush xml:id="br0">
      <inkml:brushProperty name="width" value="0.08571" units="cm"/>
      <inkml:brushProperty name="height" value="0.08571" units="cm"/>
    </inkml:brush>
  </inkml:definitions>
  <inkml:trace contextRef="#ctx0" brushRef="#br0">0 163 6824,'8'0'269,"6"0"216,0 0-395,3 0 0,-3-7 104,0-1-104,-6 0-38,7-5 38,12-2 68,-8-1-428,22-6 180,-23 7-449,16 0 539,-17 1 0,10-1 0,-4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00.008"/>
    </inkml:context>
    <inkml:brush xml:id="br0">
      <inkml:brushProperty name="width" value="0.08571" units="cm"/>
      <inkml:brushProperty name="height" value="0.08571" units="cm"/>
    </inkml:brush>
  </inkml:definitions>
  <inkml:trace contextRef="#ctx0" brushRef="#br0">916 16 6094,'0'-9'629,"0"2"-359,0 7 1079,0 0-1169,-6 0 0,4 0-270,-4 0 450,6 0 539,0 0-719,0 7 0,0 1 180,0 7-180,-7 6 0,5-4-180,-4-3 270,6 6-180,0-10-180,0 12 359,0-8-448,0 1-1,0 13 90,0-10 90,0 23 0,0-23 90,0 23-90,0-23 0,0 23 90,0-23 89,0 23-179,0-23 180,0 17-90,0-19 0,0 18 0,0-15 90,0 15-90,0-4 0,0-6-90,0 4 0,0-13 0,0 0 0,0 13 90,0-10-90,0 9 0,0-12 180,0 6-180,0-4 180,0 11-180,0-12 90,0 12 0,0-12 0,0 12-90,0-18 90,6 17-90,-4-24 179,5 17-179,-7-12 0,0 7 0,0-1 0,0 8 90,0 0-180,0 2 90,0-3 0,6-6 0,-4 0 0,4-1-89,-6-5 178,0 10-89,0-9 0,0 11-89,0-6 89,0 0 0,0-7-180,0 5 90,0-11 90,7 17 0,-5-15 0,4 22-90,-6-23 90,0 30 0,0-28-180,0 28 180,0-30-270,0 24 270,0-24-90,0 17 0,7-12 180,-6 6-180,6-5 360,-7 4-270,0-11 180,0 10-180,0-10 0,0 4 90,0 1-90,0 8 0,0 1-90,0 6 90,0-8 0,0 1 0,0 0 270,0 0 0,0-1-270,0 1 269,0 6 1,0-4-180,0 4 180,0 1-270,0-6 270,0 5-180,0-6-90,0-7 180,0-1-180,0-7 809,0 0-719,0 7-270,0-6 0,0 6 270,0-7-270,0 6 180,0-4-179,0 4 179,-7 1-180,6 1 180,-12 1-90,11 10 90,-11-15-90,5 22 90,-1-23-270,-4 23 270,12-16-270,-13 18 270,6-12-270,-6 13 270,-1-13-90,0 18 0,0-16 0,0 23 90,1-16 90,-1 11-180,0-7 180,-6 8-90,11-13 0,-16 24 0,16-29 0,-12 36 0,8-36-90,-8 29 0,6-17 90,-5 7-269,6 5 179,-7-12 90,6 11-90,-5-4 0,6 0 180,-6 4-180,11-17 90,-17 23 0,18-29 0,-19 36 0,18-36 0,-16 29 0,22-30 0,-15 16 0,10-17-90,-5 17 90,5-16-270,-10 23 90,15-16 90,-15 11 0,17-13-90,-11-2 90,11-6 90,-4 0 0,-1 6 90,-1 2 0,-7 0 90,7 5-270,-5-5 180,5 0-90,-1-2 0,-4-13 0,12 6 0,-6-6 0,1 0-90,4 12 90,-11-10-270,4 18 270,1-19-270,-5 24 180,12-28-89,-13 28-3213,13-23 3302,-12 11 270,11-13-180,-5 5 0,1-5 89,4 0-89,-4 6 0,-1-13 3392,5 13-3392,-4-6 0,-1 0-179,6-2 179,-6-6 0,7 7 0,0-5-90,-7 11 270,6-11-91,-6 4-89,7-6-89,0 0 89,0 7-90,0-6 90,0 6 0,0-7 359,0 0-179,7 0-180,-6 0 0,13 0 90,-6 0 0,7 0-90,-7 0 0,5 0 180,8 0-90,-3 0 0,23 0-360,-23-7 0,17 6 0,-25-6-989,16 7 630,-16 0-1350,18-6 1979,-12 4 0,6-11 0,-8 4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01.773"/>
    </inkml:context>
    <inkml:brush xml:id="br0">
      <inkml:brushProperty name="width" value="0.08571" units="cm"/>
      <inkml:brushProperty name="height" value="0.08571" units="cm"/>
    </inkml:brush>
  </inkml:definitions>
  <inkml:trace contextRef="#ctx0" brushRef="#br0">45 1 7533,'-15'8'0,"7"-2"-1709,1-6 1799,7 0 90,0 0-1,-6 0-179,4 0 0,-5 0 90,7 0 1889,0 0-1709,0 7 90,0-6-270,0 6 90,0 0 90,0 1-180,0 0-1,0 5 1,7-5 0,-5 7 180,11 13-180,-5-10 0,7 23-180,-7-23 90,12 30 0,-10-22 90,11 23 0,-13-24-90,12 22 0,-10-14 90,11 18-90,-13-20 90,12 17-90,-10-16 0,11 19 90,-6-13 0,0 5-90,-7-19 0,5 17 0,-5-10 0,7 7 0,0 5 0,0-5 0,-1-1 0,-5 0 0,4-15 90,-5 13-270,7-10 180,-1 10 0,-5-11-270,4 10 270,-12-22-180,13 27 180,-6-27 0,0 29 0,5-24 90,-11 24-90,11-29 0,-5 27 0,0-34 90,-1 22-3482,-7-19 3392,6 0 0,-4 5 0,5-5 0,-7 7 0,6-7 0,-4 5 0,4-5-90,-6 7 90,7 0 3392,-5 0-3482,11 0 90,-12-1-90,13 1 90,-13 7-90,6-6 90,-1-1 0,-4 4 0,5-9-90,-1 18 0,-4-12 0,11 6 90,-11-7 0,11 0 0,-12-1 0,12 1 0,-11 0 0,5-1 90,-1 1-90,-4 0-90,4-7 180,-6 5-90,7-4 0,-5-1 0,4-1 0,-6-7 270,0 0-360,0 6 90,0-4 0,0 4 0,0-6 1080,0 0-1170,7 0 180,-6 7-90,6-6 0,0 6 0,-6-7 0,6 0-180,6 0 180,-10 0 180,30 0-180,-22 0 449,31-7-449,-24 6 180,23-6-90,-23 7 0,29-6-270,-27 4 0,21-11-449,-25 11 269,6-11-1529,-7 11 1889,-1-11 0,1 5 0,0-7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17.595"/>
    </inkml:context>
    <inkml:brush xml:id="br0">
      <inkml:brushProperty name="width" value="0.08571" units="cm"/>
      <inkml:brushProperty name="height" value="0.08571" units="cm"/>
    </inkml:brush>
  </inkml:definitions>
  <inkml:trace contextRef="#ctx0" brushRef="#br0">15 30 6723,'-8'0'450,"2"0"-360,6 0 629,0 0-629,6 0-90,-4 0 90,4 0-90,-6 0 90,7 0 0,-5 0-90,11 0 90,-12 0 0,19 0 0,-17 0 0,24 0 0,-17 0 0,17 0-90,-17 0 90,17 0-90,-18 0 0,26 0 0,-17 0 0,16 0 0,-17 0 0,17 0 0,-16 0-90,16 0 90,-18 0 0,5 0 0,-12 0-180,17 0 180,-15 0-180,17 0 180,-13 0-90,0 0 90,-7 0-90,12-7 90,-17 6 0,23-6 0,-16 1 0,11 4-90,-6-4 90,0 6-90,-7 0 90,-1 0 0,-7 0-90,6 0 180,-4 0-90,4 0 90,-6 0-1349,0 0 1259,-6 0 0,-2 0 0,-7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8:19.039"/>
    </inkml:context>
    <inkml:brush xml:id="br0">
      <inkml:brushProperty name="width" value="0.06" units="cm"/>
      <inkml:brushProperty name="height" value="0.06" units="cm"/>
    </inkml:brush>
  </inkml:definitions>
  <inkml:trace contextRef="#ctx0" brushRef="#br0">0 0 7263,'7'20'-270,"-1"-1"270,-6-6 0,0 0 90,0 0-90,0-5 0,0 3-90,0-4 180,0 7-90,0-1-360,0-6 0,5 5 360,-4-11 0,5 11 0,-6-5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18.979"/>
    </inkml:context>
    <inkml:brush xml:id="br0">
      <inkml:brushProperty name="width" value="0.08571" units="cm"/>
      <inkml:brushProperty name="height" value="0.08571" units="cm"/>
    </inkml:brush>
  </inkml:definitions>
  <inkml:trace contextRef="#ctx0" brushRef="#br0">0 30 8072,'0'8'270,"7"-1"-180,-5-7 0,11 0 90,-5 0-180,0 0 90,5 0 90,-5 0-90,1 0 0,10 0 0,-2 0-90,6 0 90,5 0-180,-5 0 180,0 0-90,11 0 0,-22 0 0,14 0 0,-11 0 90,1 0-180,18 0 0,-15 0 90,8 0 0,-5 0 0,-6 0 0,12 0 0,-5 0 0,0-7 0,-2 6 0,-6-6 0,0 0 0,6 6-90,-11-6 0,10 1 90,-18 4 0,4-4-180,-6 6-1259,0 0 1169,-6 0 270,-3 6 0,-5-4 0,-1 4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24.541"/>
    </inkml:context>
    <inkml:brush xml:id="br0">
      <inkml:brushProperty name="width" value="0.08571" units="cm"/>
      <inkml:brushProperty name="height" value="0.08571" units="cm"/>
    </inkml:brush>
  </inkml:definitions>
  <inkml:trace contextRef="#ctx0" brushRef="#br0">0 15 6993,'0'-8'-180,"0"2"450,0 6 1619,0 0-1799,7 6 90,-5-4-90,4 11 0,1-12 90,-6 19-1,13-10-89,-6 12 180,7-8-360,-1 1 0,-5-7 180,4 5-90,-12-11 0,12 18-180,-4-17 270,12 23 0,-5-16 0,6 18 0,-7-12 0,-7 6 90,11 5-90,-9-9 90,12 17-90,-8-18-90,8 10 90,-6-10 0,12 10-90,-18-10 90,16 17 0,-16-15 89,18 21-179,-12-21 360,12 22-180,2-10-90,-12 0-90,8-3 270,-18-7-180,1-4 90,10 17-90,-9-16-90,11 17 90,-6-19-270,0 12 270,-7-19-90,5 11 0,-11-18-180,5 5 90,-7-7 270,0 0-180,6-7 0,-4 5 0,4-5-180,-6 1 180,7-2-180,-5-7 90,4 7 0,1-5-180,1-2 180,0 5-180,5-22 270,-5 27-89,1-28-1,4 23 180,-5-18-90,7 5 179,0-6-269,6-1 270,-5 0-180,12-6 180,-11 5-180,11-5 90,-5 0-90,6 5 0,1-12-90,-1 12 180,1-12-180,-1 12 180,-6-5-180,-1 13 90,-1-5 0,-11 12 0,10 1-180,-19 2 270,6 11-180,-7-5 270,0 7-3688,0 0 3508,-7 0 0,6 0 0,-6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27.269"/>
    </inkml:context>
    <inkml:brush xml:id="br0">
      <inkml:brushProperty name="width" value="0.08571" units="cm"/>
      <inkml:brushProperty name="height" value="0.08571" units="cm"/>
    </inkml:brush>
  </inkml:definitions>
  <inkml:trace contextRef="#ctx0" brushRef="#br0">0 547 7982,'9'0'90,"-3"0"-90,-6 0 180,0 0-180,7 0-180,-6 0 270,6 0-90,-7 0 180,0 0-180,7 0 0,-6 0 0,6 0 90,-7 0 0,0 0 90,6 0-90,-4 7 90,5-5-90,-1 5-180,2-7 180,1 0-180,4 0 90,-12 6 0,6-4 0,0 4 90,1-6-90,0 0 0,5 0 90,-11 7-90,11-6 180,-12 6-90,13-1 90,-6-4-180,0 4 89,5 1 1,-11-5 0,11 11-270,-5-11 270,0 11-90,5-12 0,-11 6 0,5-7 0,-7 0 0,6 0-90,-4 0 1,4 0-1,-6 0 269,0 0-268,0-7-91,0 6 90,0-12 0,0 11 90,7-4-90,-5-1 90,4 5 90,-6-5-180,0 1 90,0 4 90,0-11-90,0 12 90,7-12-90,-6 11-90,6-11 90,-7 11-90,0-11 90,7 5-180,-6-7 180,6 7-90,-7-5 90,6 11-90,-4-11 90,4 12 0,-6-13 0,7 6 0,-5-7 0,4 7 90,1-5-90,-5 11 0,4-11 0,-6 5 0,0-7 0,7 7-90,-6-5 90,6 5 0,-1-7-90,-4 0 90,5 0 0,-7 7 0,6-5 0,-4 5 0,4-7-90,-6 0 90,7 7-90,-5-5 90,4 5 0,-6 0-90,7-5-180,-6 4 180,6-12 0,-7 11 0,7-16 90,-6 23-89,12-17 89,-11 18 0,5-11 0,-7 11 89,6-4-89,-4-1 0,4 6 90,-6-6-90,0 7 720,0 0-720,0-6 0,0 4-180,0-4 180,0 6 90,-6 0-450,4 0 360,-4 0-180,-1 0 90,5 0 0,-11 0 1,5-7 178,0 5-178,1-5 178,1 1 1,4 4-90,-11-11 0,5 12 0,-7-6 0,7 0 0,-5 6 0,11-6 90,-11 7 90,11 0-180,-5 0 180,7 0 90,0 0-360,-6 7 90,4-6 0,-4 6 0,6 0 0,-7-6 0,6 12 0,-6-11 0,7 4-90,0 1 90,0 1-180,-7 7 180,6 0-270,-12 0 270,11-7-180,-11 12 180,11-17 0,-11 23 0,11-23 0,-11 23 0,12-22 90,-12 22-90,11-23-90,-11 17 90,11-12 0,-11 1-89,5 3 89,0-3 0,-6 5 89,13-5 1,-12 4 90,11-5 0,-11 7-180,11-7 90,-4 5-90,-1-5 90,6 1-180,-13 4 0,13-5 90,-6 7 0,7-7 0,-6 5 0,4-5 0,-5 0 0,7 6 0,-6-6 0,4 0 0,-4 5 0,6-11 0,0 11 90,-7-11 0,5 11 0,-4-5-90,6 0 0,0-2 0,0 1 0,0-5 0,0 11 0,0-11 180,0 11-180,-7-12 90,6 12-90,-6-11 90,7 4-90,0-6-675,0 0 0,0-6 1,0-2-1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32.656"/>
    </inkml:context>
    <inkml:brush xml:id="br0">
      <inkml:brushProperty name="width" value="0.08571" units="cm"/>
      <inkml:brushProperty name="height" value="0.08571" units="cm"/>
    </inkml:brush>
  </inkml:definitions>
  <inkml:trace contextRef="#ctx0" brushRef="#br0">60 31 5824,'0'-9'180,"0"2"89,0 7-179,0 0 90,-7 0-90,6-6-90,-6 4 180,7-4-90,0 6 1349,0 0-1169,0 6 90,-7 3-540,6-1 90,-6 5-90,7-5 180,0 0-90,-6-1 90,4 0 90,-5-6-180,7 13 90,-6 0 0,4-4-90,-4 10 90,6-12 0,0 0 0,0-2 90,0 1-90,0-5 90,0 5-90,0-7 90,0 6-90,0-4 90,6 4 0,-4-6 0,11 0 0,-11 0 0,11 7-90,-12-6 180,13 6-180,-13-7 90,19 6-90,-17 3 90,17-1-90,-12-1 0,7-1 0,-7-4 90,5 4-90,-5-6 90,7 6-90,-7-4 0,-1 5 0,0-1 89,1-4-89,7 11 90,-1-11-90,-5 11 0,10-12 90,-15 13-90,15-13 0,-17 6 90,18-7-90,-17 0 90,17 7-90,-12-6 0,7 12 90,-1-11-90,1 4 0,0-6 0,0 7 0,-1-5 0,1 5 0,-7-7 90,12 6-90,-17-4 0,17 11 0,-12-12 0,7 6 0,0-7 0,0 0 0,-1 6 0,-5-4 0,4 5-90,-5-1 90,7-4-270,0 11 270,-7-12-90,5 13 0,-12-13 1,19 13 89,-10-13 0,11 6 0,-12-7 89,4 6-89,-5-4-89,0 4 358,5-6-269,-11 0 90,5 0-90,-1 7 90,-4-5-90,4 5 0,1-1 0,-6-4-180,13 4 90,-13-6 90,6 0 0,-7 0 0,0 0 0,6 0 0,-4 0-90,5 0 90,-7-6 0,0 4-89,0-4-1,0-1-180,0-1 270,0-7-360,6 0 360,-4 0-270,4 0 270,-6 1-180,7-1 180,-5 0-90,4 0 270,-6 7-90,7-5-180,-6 11 270,6-11-180,-7 12 0,0-6 0,0 7 1169,0 0-1079,-7 0 0,6 0-180,-6-7 180,1 6-90,4-6 0,-11 7 90,11 0-90,-11-7 90,5 6-90,-7-6 0,0 1 90,7 4-180,-12-11 90,11 11 0,-13-11 0,14 11 0,-12-10 0,17 10 0,-17-11 0,12 11 0,-7-5 0,1 1 90,-1 4-90,0-4 0,7-1 90,1 6-90,-6-6 0,10 7 0,-17-6 0,18 4 0,-4-4 0,-1 6 0,6 0 0,-6-7 0,1 5 0,4-5 0,-11 7 0,11 0 90,-18-6-90,11 4 90,-13-4-90,14 6 0,-5 0 90,5-7-180,-7 6 180,7-6-90,-5 7 0,11 0 0,-11 0 0,-2 0 0,-1-6 0,1 4 0,2-5 0,11 7 0,-11-6 90,11 4-90,-11-4 0,5 6 90,0 0-90,-5 0 90,4 0-90,1 0 90,-5 0 0,11 0-180,-4-7 180,6 6-90,-7-6 0,6 7 0,-6 0 0,7 0 0,0 0 0,-7 0 90,6-7-90,-12 6 90,11-6-90,-5 7 0,7 0 0,0 0 0,0-7 0,0 6-90,-6-6 180,4 7-90,-4 0-90,6 0 90,0 0 0,-7 0-90,6 0 90,-6 0-180,7 0 180,0-6 0,0 4-180,-7-4 90,6 6-360,-6 0-1349,7 0 1799,0 0 0,-6 6 0,-3 2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35.397"/>
    </inkml:context>
    <inkml:brush xml:id="br0">
      <inkml:brushProperty name="width" value="0.08571" units="cm"/>
      <inkml:brushProperty name="height" value="0.08571" units="cm"/>
    </inkml:brush>
  </inkml:definitions>
  <inkml:trace contextRef="#ctx0" brushRef="#br0">0 2747 5914,'0'8'899,"0"-1"-539,0-7 0,0 0-180,0-7-1,0 6 1,0-13-90,0 13-180,0-13 270,7 6-180,-6 0 180,13-12-90,-13 17 90,12-30-90,-4 15 90,5-18 0,1 6 0,0-6-90,0 5 90,-7-5-91,5 7 91,-5-1-90,7 7 0,6-18 0,-11 21 0,16-34-90,-16 21 90,12-5-90,-8 11 0,8-21 90,-6 25-90,6-44 90,-8 41 0,1-24 0,0 19-90,0-11 90,-1 10 0,1-10-90,0 4 90,0 1-90,6-6 90,-5 5-180,6-6 180,-7 12-90,-1 4-90,8-18 0,-6 22 90,5-42 0,-6 39-90,0-15 0,0 12 90,0 7 90,-1 2-180,1 6 90,-7-7 0,5 13 0,-4-24-90,-1 21 90,5-15-90,2-8 90,1 9-180,12-36 90,-11 27 0,-3-14 90,-1 19-90,-4 1 180,-1-1-90,5 8 0,-5-7 90,0 13-90,6-5 0,-13 6 0,12-6 0,-5-9 0,7-1 90,-1-5-270,1 6 180,-7 7-180,11-18 180,-15 22-180,15-29 90,-10 30 1,5-16 268,-5 17-269,4-4 270,-5 6 0,0 7-180,-1 1 90,-1 1-90,-4 4 90,4-4-90,-6-1 90,0-1-90,7-7-90,-5 7 90,4 1 0,-6 1 0,0-3 0,7 1 0,-5 2 0,4 6 0,-6-7-90,0 6 90,0-6 0,0 7 0,0 0 0,0-7 90,0 6 0,0-6-90,0 7-360,0 0 360,7 0 0,-6 0 0,6 0 0,-1 0-180,3 0 180,-1 0 0,-2 0 0,1 0-179,1 0 179,0 0-180,12-7 90,-10 6 90,18-12-90,-12 11 180,6-11-90,-8 5 0,1-1 0,0-3 90,19-3 90,-7-2 179,9-4-269,-8 13 180,-5-5-180,6 5 90,1-7-90,-7 0 90,5 0-180,-12 7 180,5-5-270,-12 11 0,-3-4 0,1-1 0,-6 5-90,6-4 270,-7 6-2069,0 0 1170,-7 6-271,6-4 1080,-6 11 0,1-5 0,-3 7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43.556"/>
    </inkml:context>
    <inkml:brush xml:id="br0">
      <inkml:brushProperty name="width" value="0.08571" units="cm"/>
      <inkml:brushProperty name="height" value="0.08571" units="cm"/>
    </inkml:brush>
  </inkml:definitions>
  <inkml:trace contextRef="#ctx0" brushRef="#br0">15 31 6183,'-7'-8'360,"6"1"-360,-6 7 90,7 0 360,0 0-270,0-7 0,0 6-90,0-6 0,0 7 539,0 0-539,7 7 0,-6-6 0,13 6 0,-13 0-90,6-6 90,-7 6 0,6-1-180,3 3 90,-1 5 0,11 1 0,-15 0 0,22-1 0,-23 1 0,17-7 0,-18 5 0,4-11 90,1 11-90,-6-11 0,13 11 90,-13-11-90,6 11 90,6 2 0,-10-6 90,17 18-180,-12-17 90,7 11-180,0-6 180,-1-1-180,-5-5 180,10 4 0,-9-5 90,12 7-180,-14-1 89,5 1-89,-5 0 0,7 0 90,-7 0-180,5-1 180,-11 1-180,11 0 90,-5-7 180,7 11-180,-7-15 90,5 22 0,-5-22-90,1 22 0,4-23 0,-5 17 0,0-12 0,5 7 0,-11-7 90,11 5-90,-11-5 180,4 7-180,1 0 0,-5-7 90,11 5-180,-12-5 90,6 0 0,0 6 0,-6-13-90,12 19 0,-11-17 90,11 17 0,-11-12 0,4 7 0,1-7-90,-6 5 90,13-5 0,-13 7 0,6-7-90,-1 5 90,-4-11-90,11 18 0,-11-17 0,4 17 90,1-12 0,-5 0-89,4 6-1,1-6 0,-6 0 0,6-2 90,-1-6-90,-4 0 180,5 0-90,-7 7 0,0-5 90,0 4-180,0-6 270,0 0-90,6 0-90,-4 0 0,11 0 0,-11-6 0,4-3 0,1 1 0,-6-5-90,6 12 0,0-13 90,-6 13 0,6-13 0,-1 6-90,-4 0 90,11-11 0,-5 9-90,7-18 90,-7 18-180,12-16 180,-17 16 0,17-18-90,-18 18 90,11-10 90,-12 12-90,13-13 90,-6 4-90,0-11 0,5 12 0,-5-12-90,7 5 90,0-6 0,-7 12 0,5-16 0,-5 28 0,7-34 0,0 34 90,0-27-90,-1 15 0,1-6 0,-7 8 0,-1 2-90,-1 11 90,-4-11 0,4 5 0,0-7 0,2 1 0,1-1 0,-3 0-90,1 0 90,-6 7 0,12-12 0,-11 17 0,5-17 0,-7 19 0,6-12 0,-4 4 90,4 1-90,-6 1 0,7 1 0,-5-2 0,4 0-450,1-5 0,-6 11 450,6-4 0,-14 6 0,-1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46.279"/>
    </inkml:context>
    <inkml:brush xml:id="br0">
      <inkml:brushProperty name="width" value="0.08571" units="cm"/>
      <inkml:brushProperty name="height" value="0.08571" units="cm"/>
    </inkml:brush>
  </inkml:definitions>
  <inkml:trace contextRef="#ctx0" brushRef="#br0">206 60 6094,'8'0'449,"-1"0"-269,-7 0 1439,0 0-1439,0-7-90,0 6 0,0-6-180,0 7-180,0 0 90,-7 7 180,5-6 90,-4 6-180,6-7 90,-7 7 0,6-6 0,-6 12 0,7-11 0,-7 11-180,6-11 180,-6 4 0,7 1 0,-6-5-269,4 10 269,-5-10 0,1 18-90,4-17 180,-11 17-180,11-12 90,-11 7 0,12-7-90,-12 5 90,11-4-90,-11 5 90,11-5-90,-4 3 90,0-3 0,4 5 0,-4-5 0,-1 4 90,6-5-90,-6 7 0,7-7 0,0-1-90,-6-1 90,4-4-90,-4 11 90,-1-5 0,5 7 0,-4 0 0,-1-1-90,6-5 180,-13 4-90,13-5 90,-6 7-90,7-7 0,0-1 90,0-7-90,0 6 0,0 2 0,0 0 0,0-1 0,0-7 0,0 6 0,0-4-90,0 5 90,0-7 0,0 6 0,0-4 90,0 5-90,0-7 809,0 0-809,0 6 90,0-4-180,0 4 90,7-6 0,-6 0 0,6 0 0,-7 0 0,0 7 0,0-5 0,7 4 0,-6 1 0,12-6 0,-11 12-180,5-11 180,-1 4 0,-4 1 0,4-5 0,1 11 0,0-11 270,8 11-180,-7-12 0,5 6-90,-5-7 180,0 0-180,5 0 90,-11-7-90,5 6 180,-7-12-180,0 11 180,0-11-180,0 11 0,0-5 0,0 7-180,0 0 0,6 0 180,-4-6-90,4 4 0,-6-11 90,0 12 0,7-12 0,-5 11 0,4-11 0,1 11 0,-6-11 0,13 5 0,-13-1 0,12-10 0,-11 16 0,11-17 0,-11 12 0,11-7-90,-12 0 90,13 0-90,-13 1 90,12 5-90,-11-4 0,11 11 90,-11-11 90,4 12-180,1-19 180,-5 17 0,11-24 90,-5 18 0,0-6-90,5 2-180,-11 5 180,11-1-180,-11-3 90,4 10 0,1-11 0,-5 11-90,4-11 90,-6 11 0,0-11-90,0 12 90,7-13-90,1 6 90,0 0 0,-1-5-90,-7 11 90,0-11 0,0 11 0,6-5 0,-4 7 0,4-6 0,-6 4-90,7-10 90,-5 3 0,4-6 0,-6 7 0,7 2 0,-6 6 0,6-7 0,-7 6 180,0-6-90,0 7 180,0 0-270,0-7 0,0 6 90,0-6-180,0 7 180,-7 0-90,6 0 90,-12 0-90,11 0 0,-5 0 0,1 0 90,4 0 0,-11-7-90,11 6 0,-11-6 0,12 7 0,-6 0 0,1 0 0,4 0 0,-5 0 0,7 0 0,0 0 90,-6 0-90,4 0 0,-4 0 0,-1 0 0,5 0-90,-11 0 180,12 0-270,-13 0 180,13 0 0,-6 0 0,1 0 0,4 0 0,-5 0 90,1 0-90,4 0 0,-4 0 0,6 0 90,0 0-90,-7 0 0,5 0 0,-4 0 90,6 0-90,0 0 90,0-6-90,0 4 0,0-4 0,-7 6 0,6 0 0,-6 0 0,7 0 0,0-7 0,0 5 0,0-5 90,0 7-1,0 0-178,0 7-91,0-5 180,-7 5 0,6-1-270,-6 2 180,1 0-810,4 6 1,-4-6 899,-1 0 0,5 5 0,-4-5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48.790"/>
    </inkml:context>
    <inkml:brush xml:id="br0">
      <inkml:brushProperty name="width" value="0.08571" units="cm"/>
      <inkml:brushProperty name="height" value="0.08571" units="cm"/>
    </inkml:brush>
  </inkml:definitions>
  <inkml:trace contextRef="#ctx0" brushRef="#br0">60 15 7533,'-8'0'-1080,"-6"0"900,13 0 90,-6 0 180,7 0-90,0 0 270,0-6-270,0 4 540,0-4-360,0 6 360,0 0-451,0 6-178,0-4 268,0 11-269,0-5 1,0 1-1,-6 4 180,4-12-90,-5 12 0,7-11 179,-6 11-179,4-11 90,-4 11-90,6-12 90,0 13-90,0-13 0,0 13 90,0-13-90,0 6 90,0-7 360,0 0 0,6 0-270,-4 0-90,11 0-90,-11 0 90,11 0 89,-12 0-89,13 6-180,-13-4 90,12 4 0,-5 1 90,7-5-180,-7 11 0,5-11 90,-5 4-179,6-6 89,-5 7 0,10-6 90,-9 6-90,11-1 90,-6-4 0,-7 11 90,6-5-90,-6 1 270,7-3-270,6 0 0,-5-4 0,6 4 0,-14 1 0,12 1 0,-11 1 0,13-3 89,-8 1 1,1-6 0,0 6-90,0 0 90,-7-6-90,5 6 0,-11-7 0,11 7 0,-5-6 0,7 6-90,-7-1 90,5-4 0,-11 4 0,18-6 0,-17 7 0,17-5 0,-12 4 0,7-6 0,-7 0 0,5 0 0,-5 7 0,0-5 0,5 10 0,-11-10 0,11 4-180,-11-6 91,11 7 89,-5-5-90,0 5 90,-1-7 0,0 0-90,-6 6 90,12-4 0,-11 11 0,5-12-90,-1 13 90,-4-13 0,11 6 90,-11-7-180,4 0 90,1 7 0,-6-6 0,6 6 0,-7-7 0,0 0-90,6-7 90,-4 6-180,5-13 180,-7 13-90,6-13 90,-4 6-90,4 0 90,-6-5 0,7 5 0,-5-1-90,4-3 90,1 3 0,-6 1 0,6 1 0,-7 7 0,7 0 90,-6-6 0,6 4 90,-7-11 0,0 12 90,0-6-1,0 7-179,0-7 180,0 6-180,0-6-90,0 7-90,0 0 90,0-7-270,0 6 270,0-6-180,0 7 180,0 0-90,-7-6 90,6 4 0,-13-4 0,6 6 0,0 0 0,-5 0 90,5-7-90,-1 5 90,-10-5-90,15 1 0,-15 4 0,17-4 90,-18 0-90,17 4 0,-17-11 180,12 11-180,-7-5 90,1 7-90,-1 0 90,0-6-90,7 4-90,1-4 180,1-1-90,-2 6 0,-1-6 90,-4 7-90,12-6 180,-13 4-180,6-4 90,-7 6 0,7 0-90,-5 0 180,5 0-180,0 0 90,-5-7-90,4 5 270,-5-5-270,5 7 179,-4 0-179,12 0 90,-12-6 0,11 4-90,-11-4 0,11 6-90,-4 0 90,-1-7 0,-1 6 0,0-6 0,-6 7 0,6 0-90,0-7 270,1 6-90,1-6-90,4 7 0,-4 0 0,-1-7 90,-1 6-90,0-6 0,-6 7 0,13 0-90,-6-6 90,1 4 90,4-4-90,-11 6 0,11 0 0,-4-7 0,-1 5 0,6-4 0,-6 6 0,7 0 0,0 0-180,-7 0 180,6 0 0,-12 0 0,11 0 0,-5 0 0,1 0 0,4 0 0,-4 0 0,6 0 90,0 0 0,0-7-90,0 6 0,-7-6 0,5 7 0,-4 0 0,6 0-90,-7 0 180,6 0-180,-6 0 90,7 0 0,-6 0 0,4 0-90,-11 0 90,11 0-180,-4-6 180,0 4 0,4-4-179,-4 6-1,6 0-2969,0 0 3149,0 6 0,6 2 0,2 7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53.940"/>
    </inkml:context>
    <inkml:brush xml:id="br0">
      <inkml:brushProperty name="width" value="0.08571" units="cm"/>
      <inkml:brushProperty name="height" value="0.08571" units="cm"/>
    </inkml:brush>
  </inkml:definitions>
  <inkml:trace contextRef="#ctx0" brushRef="#br0">0 2893 7533,'0'9'-900,"0"-2"450,0-7 181,0 6 269,0-4 0,0 4 0,0-6 0,0 7 0,0-6 0,0 6-90,0-7 3418,0 0-3058,0-7-360,0 6 270,7-19-180,-5 10 90,11-11-90,-12 13-90,6-12 90,0 3 90,1-6-1,0 2 1,12-20 0,-17 13 0,17-21-90,-12 20 0,7-8 90,-1 6-180,-5-5 180,4 7-90,-5-1 0,7 0 90,-1-6-90,-5 5 0,4-5 0,-5 13 0,7-18 0,-7 15 0,5-23 0,-5 18 0,7-25 90,-7 28 180,12-33-270,-17 42 0,10-16 180,-6 7-90,1 3-90,7-4 90,0 1-90,-7 11-90,-1-4 90,-1-7 90,2 10-180,1-10 0,4 0 90,-12 4 90,19-19-90,-17 19 90,17-17-90,-18 23 180,11-17-180,-12 12 90,19-13-270,-17 11 180,17-15-90,-12 21 90,7-28-180,-7 27 90,5-27 0,-4 23-90,5-12 180,-5 13-270,4-5 270,-12 11-180,12-17 180,-11 16 450,11-17 90,-5 13-540,7-14 0,-6 11-180,4-16 270,-5 30-180,0-16 90,5 19 0,-11-7 0,4 0 0,1 1-90,-5-1 0,11-7 0,-12 13 0,13-24 90,-13 21 0,12-22-90,-5 18 90,1 1 0,-3 2 0,-6 4 0,7-5-90,-6-1 90,6 7 0,0-18-180,-6 21 180,12-28 0,-11 23-90,11-18 180,-11 18-90,11-16 0,-11 22 0,4-15 0,-6 17 90,0-5-90,7 1 0,-6-2 0,6-7 0,-7 7 0,6-5 0,-4 11 0,5-4 0,-7 6 90,0 0 0,0-7-90,0 5 0,0-5 0,0 7-360,0 0 360,6 0 0,-4 0 0,5 0 0,-7 0-359,0 0 359,6 0 0,-4 0 0,11 0-90,-12 0 90,6 0 0,0-6-90,-6 4 90,12-4 0,-11 6 0,11-7 0,-5 6-90,1-12 180,4 11-180,-5-4 90,7-1 0,-7 5 0,12-11 0,-4-2 90,7 5 0,5-16-90,-12 23 0,12-17 90,-11 12-90,4-7 0,-6 0 0,6 1 0,-4 5 0,4-3 0,-6 3 90,6-6-1,-5 1-89,6-1 0,-7 7 0,6-6 90,-11 6-90,3 0 0,-7 2 90,-4-1-90,11 5 0,-11-4 0,4 6 90,1 0 0,-5-7-90,4 5 0,-6-4 90,7 0-90,-6 4 0,13-4 0,-13 6 0,6 0 90,-7 0-90,0 0 0,0-7 0,0 5 0,6-5 0,-4 7 0,4 0 0,-6 0-90,0 0 90,7 0 0,-5-6 0,4 4 0,-6-4 0,7 6 0,-5 0 0,4-7 0,-6 6 0,7-6 0,-6 7 0,6 0-90,-7 0-90,0 0 180,6 0 0,-4 0 0,5 0 0,-7 0 0,0 0 90,0 7-90,0-6 90,0 12-90,0-4 0,0 5 0,0 1 0,0 0 90,0-1-90,0 1 0,0 7 90,0-13-90,0 11 90,0-5-90,0 1 0,0 6 90,6 6-90,-4-10 0,4 10 90,-6-13-90,0 6 0,0-5-90,0 12 180,0-5-90,7 6 0,-5-5 0,4 3 0,-6-17 0,0 23 0,0-22 0,7 17 0,-6-19 90,6 10-90,-7-15 180,0 16-180,0-6 90,0 3-90,0 11 180,0-6-90,0 1 0,0 5-180,0-12 180,6-1-90,-4-2 90,5-11-90,-7 5 0,0-1-90,0-4 90,0 11 90,0-12-180,0 13 90,0-13 0,0 13 0,0-13 0,0 6 0,0-7 719,0 0-899,-7 0 90,5 0 90,-4 0-90,6 6 0,-7-4 180,6 4-180,-12-6 0,11 7 180,-5-5-90,1 5 0,4-1 0,-11-4-90,5 4 90,0 1 0,-5-6 0,4 12-89,1-4 89,1-1 0,1 5-90,4-12 90,-11 6-180,12 0 180,-6-6-270,0 13 270,-1-6-180,0 7 90,-5-7 90,-2 18 0,5-21-90,-9 21 270,17-18-180,-5 0 0,7 5-180,-6-4 180,4-1 0,-11 5-90,11-11 90,-4 11 0,-1-5 90,6 0-180,-13 6 180,13-6-90,-6 0 0,1 11-90,4-15 90,-11 15-90,11-10 90,-11 5 0,11-5 0,-11 4 0,12-5 0,-12 0 0,11 6 0,-11-6 0,5 6 0,-1 1 0,-4 0 0,5-1 0,0 0-180,-5 1 180,11-7-90,-11 12 90,5-17-90,-7 24 180,7-17-90,-5 11-90,11-13 180,-11 12-90,5-17 180,-7 23-180,7-23-90,-6 24 90,6-18-90,0 13 90,-5-1-90,5-11 90,0 10-90,-6-5 90,6-5-90,0 9 90,1-18-89,-6 19-1,10-10 90,-17 18-90,12-12 90,0-1 0,1-2 0,1 2 0,4-5 0,-18 23 0,17-22 0,-17 24 0,19-25-90,-12 16 90,4-9-90,-5 6 90,-1-2 0,7 0 0,-6-11-90,6 16 90,0-9 0,-12 12 0,17-6 0,-17-2 0,19-6-90,-12 6 0,11-4 90,-11 4-180,5-6 90,-7 6 90,7-11 0,-5 17-90,4-18 180,1 13-180,-5-7 180,5-1 0,-1 7-180,-4-4 180,5 4-90,0-13 0,1 12 0,1-17 0,4 17 0,-4-18 0,-1 11 0,5-12 0,-4 13 0,-1 0-180,-1 3 180,0 4-180,-5 1 180,11-6 0,-11 12-90,5-18 90,-7 16-90,7-16 90,1 17-90,1-17 90,4 17 0,-5-24 0,1 23 0,4-16-90,-11 11 180,11-6-180,-11 0 180,12 0-90,-6-7 0,1 5 0,4-12 0,-5 13-90,1-6 90,4 0-90,-11 12 90,11-17-90,-11 23 90,12-16 0,-13 12 0,13-8 270,-12 1-270,11-7 180,-5-1-180,1 0 90,4 1-270,-4 7 270,-1-1-270,5-5 0,-11 10 180,12-16 0,-12 17-90,11-12 180,-11 7 0,11-7-90,-4-2 90,6 1-90,-7 1 0,-1 1-629,0 4 539,1-5-360,7 0-270,0-1 720,0-7 0,0 0 0,0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55.556"/>
    </inkml:context>
    <inkml:brush xml:id="br0">
      <inkml:brushProperty name="width" value="0.08571" units="cm"/>
      <inkml:brushProperty name="height" value="0.08571" units="cm"/>
    </inkml:brush>
  </inkml:definitions>
  <inkml:trace contextRef="#ctx0" brushRef="#br0">1301 1 7533,'-29'57'299,"1"-1"1,2-3 0,6-12-210,13-26-90,5-1 0,-4 8 0,-1-6 180,-1 12-180,-7 1 0,7-4 90,-5 3-90,5-6 90,0-6-180,1 5 90,0-6-90,-1 6 180,-7 9-270,1 1 90,-1 12-90,-13 14 90,10-14 90,-10 6-90,20-21 180,-5-5-180,4 0 270,-12 11-90,5-3-90,-6 7 0,14-8-90,-12 11 0,11-15 90,-13 23 90,7-24 0,1 16-90,-1-23 0,0 23 0,0-17-90,-6 19 90,5-13-180,-6 6-90,14-12 270,-12 3 90,10-4-180,-11 7 90,6-7 0,1 18 0,-1-21 180,0 27-90,0-35-449,0 27 359,7-28-90,-11 24 90,15-18-90,-15-3 90,17-1 0,-5-5 0,1 7-90,4 0 180,-11 7-90,5 0 0,-7 2 90,7-3-90,-5-7 0,4 14-90,-5-10 90,5 17 0,-4-19-180,5 12 180,-7-12-90,1 6 180,-1-1-180,7-4 180,-5 4-90,4 0 0,1-4 0,-5 4 0,11-13 0,-4 5 0,-1-11 0,6 11 0,-6-5 0,7 0 0,-7 6 0,6-13 0,-6 13 0,1-6 0,4 0 90,-11 5-90,11-5 0,-4 1 90,-1 10-90,-1-3 0,0 1 0,-5 2 0,11-10 0,-11 5 0,11 1 90,-11 0-90,11 0 0,-11 0 0,12-1-90,-13 7 90,6-4-90,0 4 0,-5-6 90,11 0 0,-11-7 90,11 6-90,-11 0 0,12-4 0,-12 10 0,11-5 0,-11-6 90,11 11-180,-4-12 90,6 0 0,-7-1 90,5-1-90,-4-4-180,6 4 180,0-6-90,0 7-90,0-5-360,0 5 540,0-7 0,0 6 0,0 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8:19.462"/>
    </inkml:context>
    <inkml:brush xml:id="br0">
      <inkml:brushProperty name="width" value="0.06" units="cm"/>
      <inkml:brushProperty name="height" value="0.06" units="cm"/>
    </inkml:brush>
  </inkml:definitions>
  <inkml:trace contextRef="#ctx0" brushRef="#br0">1 0 8792,'12'26'-900,"1"-6"721,-6-1 89,4-12 90,-10 5 0,5-5 0,-6 7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58.219"/>
    </inkml:context>
    <inkml:brush xml:id="br0">
      <inkml:brushProperty name="width" value="0.08571" units="cm"/>
      <inkml:brushProperty name="height" value="0.08571" units="cm"/>
    </inkml:brush>
  </inkml:definitions>
  <inkml:trace contextRef="#ctx0" brushRef="#br0">664 0 9961,'0'15'360,"-7"0"-360,6-7 0,-6 5 90,7-5-90,-6 7 180,4-1-180,-11 8 180,5-6-270,-1 5 90,-4-6 90,5 7-90,0-6 0,-12 12 90,17-12-180,-17 19 180,12-17-180,-7 23 90,7-23 0,-5 10-90,11-13 90,-11-7 0,11 5-90,-4-5 90,-1 7-90,6 0 90,-13-1-180,6 21 180,0-15-180,-5 34 180,5-35 0,-7 29 0,0-30 0,0 16 0,1-10 180,-1 5-180,0 1-90,7-8 90,-5 6-90,4 2 90,-5-6-270,-1 17 180,0-16 0,0 11 180,1-13-180,-1 5 270,0-11-270,0 4 90,7-6 90,-5 6-90,5-5 90,-6 19-90,-1-17 0,1 16 0,6-24 0,-6 16 90,13-23-90,-6 24 0,7-17-90,-6 11-180,4 0 270,-11-4 0,11 4 0,-11 0 90,11-4-180,-11-2 180,12-2 0,-6-5 90,7 0-180,0-1 90,0-7-90,0 0 0,0 7 90,0-6-180,0 6 90,-6 0 0,4-6 0,-5 12 0,7-11 0,0 4 90,0-6-405,0 0 0,7-6 1,1-2-1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1:59.507"/>
    </inkml:context>
    <inkml:brush xml:id="br0">
      <inkml:brushProperty name="width" value="0.08571" units="cm"/>
      <inkml:brushProperty name="height" value="0.08571" units="cm"/>
    </inkml:brush>
  </inkml:definitions>
  <inkml:trace contextRef="#ctx0" brushRef="#br0">768 15 7533,'0'-8'-360,"0"2"360,0 6 2249,0 0-2159,0 6 179,0 2-359,0 14 270,-6 1-270,4 0 180,-11-2-90,5 0 90,0 2-90,-6 7 90,0 19 0,-3-8-90,-4 3-180,6-16 270,0 0-180,1-3 0,-8 30 90,6-20 0,-19 40 0,17-38 90,-16 45-90,17-46 90,-11 39-90,12-41 180,-12 29-180,12-24 0,-6 12 0,8-13 0,-8 18 0,12-22-90,-9 15-90,11-6 180,-7-10-180,0 10 180,0 6 0,0-21 90,-6 46 0,5-51 90,-12 44-180,11-34 180,-11 11-90,19-15-90,-18 6 0,17-10 0,-17 17 0,17-17 90,-10 16 90,12-23-180,0 3 0,1-14-90,7-7-180,0 0-360,7-7 361,-6 5-361,12-4 90,-4 0 540,5-3 0,1 1 0,0 1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2:08.824"/>
    </inkml:context>
    <inkml:brush xml:id="br0">
      <inkml:brushProperty name="width" value="0.08571" units="cm"/>
      <inkml:brushProperty name="height" value="0.08571" units="cm"/>
    </inkml:brush>
  </inkml:definitions>
  <inkml:trace contextRef="#ctx0" brushRef="#br0">193 30 8252,'8'0'630,"-1"0"-630,-7 0 180,0 0 90,-20 6-180,15-4-270,-21 5 180,17-1-270,-5-4 270,-1 11-90,0-12 90,0 13-180,1-13 180,-1 13 0,7-6-90,-6 7 90,13-7 0,-6-1 180,7-1-90,0-4-90,0 4 90,0-6-90,0 7 0,7-6 0,-6 6-90,6-1-90,0-4 270,-6 5-270,6-1 180,-1-4 0,-4 11-90,11-11 180,-11 11-90,11-11-90,-11 11 180,11-5-90,-5 0 0,7 5-90,-1-5 90,1 0-180,7 12 90,-6-10 90,-1 5 0,-9-2-90,1-5 90,-5 7 0,11-7-90,-12-1 180,6-1-90,-7-4 0,0 4 0,0-6 90,6 0 180,-4 0 0,5-6-270,-7-3 90,0-5-90,0 5-90,0-3 90,0 3 0,0-5 0,0 5-90,0-11 90,0 17 0,0-23 0,0 16 0,0-11 0,0 6 0,0 1 0,0-1 0,0 0 0,0 7 0,0-5 0,0 4 0,6-5-90,-4 5 90,4-11-90,-6 17 90,0-17 0,0 12 0,7-6 0,-5 5 0,4-4 0,-6 12 0,0-6 0,0 7 0,0-6 0,0 4 0,0-4 0,0 6 540,0 0-450,-6 0-90,4 0 90,-5 0-90,7 0 90,0 0-90,-6 0 0,4 0 0,-4 0 90,-1 0-90,5 0 90,-4 0 0,6 6-1,-7-4-89,-1 11 90,0-12 0,-5 6-90,5-7 90,-1 0-90,-4 6 90,12-4-180,-6 5 90,0-7 90,-7 13-180,-3-10-90,2 17 90,2-19 90,5 13 90,0-13 90,1 12-180,1-11 0,4 4 0,-4-6 0,-1 0 90,5 0-180,-4 0 90,-1 7 0,-1-5 0,0 11 0,-5-11 180,11 4-90,-11-6-90,11 0-90,-4 0-809,6 0 899,0 0 0,0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2:09.966"/>
    </inkml:context>
    <inkml:brush xml:id="br0">
      <inkml:brushProperty name="width" value="0.08571" units="cm"/>
      <inkml:brushProperty name="height" value="0.08571" units="cm"/>
    </inkml:brush>
  </inkml:definitions>
  <inkml:trace contextRef="#ctx0" brushRef="#br0">1 1 8522,'8'0'720,"-2"0"-540,1 0 89,-5 0-89,11 0-90,-12 0 360,19 0-90,-10 0-270,11 0 90,-7 0 0,1 0-90,6 0 89,-5 0-179,6 0 180,-1 0-180,9 0-90,1 0 270,5 6-270,-13-4 90,-2 11 0,-6-11-90,0 11 0,6-5 180,-4 1-180,17 10 90,-16-9 0,10 11 90,-7-13-90,-4 6 0,4-6 180,-6 0-180,0 5 0,6-5 0,-5 7 360,25 6-270,-21-11-90,28 23 0,-30-22 90,10 18-90,-14-15 0,8 8 90,-6-12-90,6 16 0,-8-16-90,8 17 90,-6-3-270,5 5 270,-12-6-180,10 11 0,-9-2 180,5 5-90,-2-7 90,-11-3 0,4-3-90,1-2 0,-5 7-89,4-13 89,-6 12-90,0-12 180,0 5-270,0 7 180,0-10-180,0 17 180,0-18 0,0 10 90,0-10-180,0-3 180,0 0-90,-6 1 90,4-6-269,-11 18 269,11-17-180,-4 4 180,-1-1 90,5-11-180,-4 11 0,6-12 180,-7 6 0,5 0-180,-11 1 0,12 0 90,-6-1-540,7-7-360,0 0 900,-6 0 0,4 0 0,-5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2:49.248"/>
    </inkml:context>
    <inkml:brush xml:id="br0">
      <inkml:brushProperty name="width" value="0.08571" units="cm"/>
      <inkml:brushProperty name="height" value="0.08571" units="cm"/>
    </inkml:brush>
  </inkml:definitions>
  <inkml:trace contextRef="#ctx0" brushRef="#br0">0 1 8972,'9'6'180,"-3"2"-90,1 1 0,-6-3-180,6 1 90,-1-6 0,-4 12 0,11-4 90,-11 5-90,11 1 0,-5 0 90,0 0-180,6 6 90,-6-5 0,7 6 0,-1-8 0,-5 1 90,10 6 0,-16-4 0,24 11-90,-24-18 0,17 9-3392,-19-17 3392,13 5 0,-13-1 0,12-4 89,-4 11-89,-1-5 0,5 0 0,-5 6 3482,7-6-3482,-7 0 0,5 5 90,-5 2-90,7 1 0,0 5 0,-7-12 0,12 4 0,-10-5 90,11 7-90,-13-7 0,5 5 180,-4-5-270,12 7 180,-5 0 0,12 0-90,-18-7-90,23 5 90,-28-5 0,27 7 0,-22-7 0,11 5 90,-7-11-90,1 5 0,0-1-180,6 2 180,-4 7 90,4-7-90,-6-1 0,0-7 90,-7 0 0,12 7-90,-11-6 0,13 6 0,-8-7 180,1 6-180,0-4 0,-7 4 0,12-6 90,-10 7-90,18-5 0,-12 4 0,12 1 0,-12-5 0,12 4 0,-11-6 0,17 0 0,-22 0 0,14 0-90,-5 0 90,4 0 0,11 0-180,-6 0 180,-14 0 0,10 0 0,-9 0 0,19-6 0,-5 4 0,-8-5 0,-3 1 0,-12 4 0,7-5-90,6 1 90,-5 4 0,-1-4-90,-2 6-180,-4 0 180,-1 0 90,-2 0 0,1 0 90,-5 0 0,4 0 90,-6-7-180,0 6 90,7-6-90,-6 7 90,6-7-180,-7 6 180,6-6-180,-4 7 90,5 0 0,-1 0 0,-4 0 90,4 0-90,-6 0 0,7 0 90,-5 0 0,4 0-90,-6 0 90,0-7-540,0 6 0,0-6-179,0 7 509,0 0 0,0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2:50.889"/>
    </inkml:context>
    <inkml:brush xml:id="br0">
      <inkml:brushProperty name="width" value="0.08571" units="cm"/>
      <inkml:brushProperty name="height" value="0.08571" units="cm"/>
    </inkml:brush>
  </inkml:definitions>
  <inkml:trace contextRef="#ctx0" brushRef="#br0">89 74 6183,'0'-8'990,"0"2"-630,0 6 269,0 0-719,0-7 270,0 5-180,0-5-90,0 7 810,0 0-630,6 0 0,-4 0-90,5 0 0,-7 0 0,0 0 0,6 0-180,-4 0 270,4 7-90,-6-5-90,7 11 90,1-5-90,0 14-90,6-6 90,-6 5 90,0-6 0,-1 0-90,-1 0 90,2 6 0,1-4 0,4 17 0,-12-16 0,12 17 0,-11-25 0,5 16 90,-7-23-90,6 16 0,-4-17 0,5 4 0,-7 1 0,0-5 0,0 5 90,0-7-180,0 0 90,6 0 0,-4 0 0,4 0 0,-6 0 180,0 0-180,0-7-90,0 5 180,0-5-90,0 7-180,0 0 180,0-6 0,0 4 0,7-4-180,-6 6 180,6-7 0,-7 6-90,0-6 90,0 1-90,7 4 0,-6-17 90,6 15-90,-1-15 90,-4 17 0,5-11-90,-7 11 1,6-11-1,2 11 0,1-11 0,4 5 0,-5-7 90,0 7-180,5-5 180,-11 11 0,11-11 90,-11 11 90,4-5 0,-6 7-180,0-6 359,0 4-179,0-11-90,0 12-90,0-6 180,0 7 90,0 0-270,0-6 90,0 4-90,0-5 0,0 7 0,0 0 0,0-6 0,0 4 0,0-4 0,0 6 0,0-7 0,0 6 90,0-6-90,0 7 0,0 0 0,-6 0 0,4-7 0,-4 6 0,6-6 0,0 7 90,0 0 0,0-7-90,0 6 180,-7-6-180,5 7 0,-4 0 180,6 0 89,0 0-269,-7-6 0,5 4 90,-4-4-90,6 6 0,0 0 0,-7-7 0,6 5 0,-6-5 0,7 7 90,0 0-90,-6 0 0,4 0 90,-5 0-90,7 0 90,0 0-90,-6 0 0,4 0 0,-4 0 90,6 0-180,-7 0 180,5 0-90,-4 0 0,-1 0 90,6 0 90,-13 0-180,13 0 0,-12-6 90,4 4-90,-5-4 0,-1 6-90,0 0 90,7 0 0,-5 0-90,5 0 90,-7 0 0,7 0 0,-12 0-90,10 0 90,-11 0 0,6 0 90,0-7-90,7 6-90,-5-6 90,5 7-90,-1 0 90,-4 0-270,12 0 0,-6 0-269,7 0 471,0 0 1,-7-6-1,-1-2 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2:53.438"/>
    </inkml:context>
    <inkml:brush xml:id="br0">
      <inkml:brushProperty name="width" value="0.08571" units="cm"/>
      <inkml:brushProperty name="height" value="0.08571" units="cm"/>
    </inkml:brush>
  </inkml:definitions>
  <inkml:trace contextRef="#ctx0" brushRef="#br0">30 621 7533,'0'8'-1619,"0"-1"1619,0-7 0,0 0 0,0 7 0,-7-6 90,6 6 89,-6-7 91,7 0 540,0 0-540,-6 0 89,4 0-269,-4 0 0,6 0 540,0 0-450,0 6 0,0-4-90,0 4 90,0-6 269,0 0-449,6-6 90,-4 4-180,11-4 180,-12 6-90,13-7-180,-6 6 360,13-19-180,2 3-90,7-6 90,-1-5 0,1 6 0,-1-8-90,-6 1 90,5-1 0,-11 0 0,11-6 0,-12 5 0,5-5-179,-6-6 179,0 9-450,-7-17 360,5 26-90,-11-17 90,4 23 90,-6-10 90,0 20-180,0 1 90,0 0 0,0 6 0,0-6-360,0 1 180,0 4 90,0-4-719,0-1 449,0 5 360,0-5 0,7 1 0,1-2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2:55.402"/>
    </inkml:context>
    <inkml:brush xml:id="br0">
      <inkml:brushProperty name="width" value="0.08571" units="cm"/>
      <inkml:brushProperty name="height" value="0.08571" units="cm"/>
    </inkml:brush>
  </inkml:definitions>
  <inkml:trace contextRef="#ctx0" brushRef="#br0">15 45 6183,'0'-9'-269,"0"2"269,0 7 0,0 0 0,0-6 0,0 4 0,0-4-90,0 6 90,0 0 90,-6 0 0,4 0-90,-4 0 0,6 0 269,0 0-179,0-7 90,0 6-180,0-6 90,0 7 1529,0 0-1619,0 7 90,0-6 0,0 12-180,0-4 180,0 5-90,0 1 0,0 0 0,0 0 0,0-1 0,0 1 0,0 6 0,6-4-90,-4 17 90,11-16 0,-5 24 0,0-24 0,12 29 0,-17-27 90,17 21-90,-12-25 90,7 18-90,0-22 90,-1 21-90,1-23 180,0 18-90,0-19 0,6 11 0,-4-5 0,10-5 0,-17 9-90,10-10-90,-12-1 180,0 5-90,-1-11 90,0 4 0,1-6-90,0 0 90,5 7-180,-11-6 180,4 6-180,1-7-90,-5 0 0,4 0-90,-6 0-45,0 0 0,0-7 0,0-1 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9:38.527"/>
    </inkml:context>
    <inkml:brush xml:id="br0">
      <inkml:brushProperty name="width" value="0.08571" units="cm"/>
      <inkml:brushProperty name="height" value="0.08571" units="cm"/>
    </inkml:brush>
  </inkml:definitions>
  <inkml:trace contextRef="#ctx0" brushRef="#br0">696 60 7263,'-9'0'0,"3"-7"270,6 6-270,0-6 90,-7 7 0,5 0 0,-4 0-90,-1 0 179,-1 0-89,-7 0 0,1 0 0,-1 0 0,0 7 0,0-6 180,-6 6-180,5-7 90,-12 7-90,11-6 0,-11 13-90,12-13 90,-12 12 0,12-11 0,-12 11-90,11-11 90,-17 17 0,16-9-1,-10 11 1,6-13 0,6 12 0,-5-17-90,6 24 0,-6-18 90,4 13-90,-4-7 0,13-1-90,-5 1 90,4 6 0,1-4-90,-5 4 90,11 1-90,-11 1 90,5 6 0,0 1 0,-5-1 0,11 1 0,-11-7 0,11 5 0,-11-12 0,11 12 90,-4-5-90,-1 0 0,6 5 0,-6-5 90,7 6-90,0 0 0,0 1 0,0-1 0,0 1 0,0-1 0,0-6 0,0-2 0,0-6 0,0 19 90,0-14-90,0 21 0,7-18 0,-6 0 90,6-1-90,-7-14 90,0 11-90,6-9 0,3 12 0,-1-8 0,5 7 0,-5-4 0,0 4 0,5-6 0,-11 0 90,11-7-90,-11 5 90,18 2-90,-17-5 90,23 16-90,-22-16 0,15 11 0,-11-6 90,7 7-180,0-6 90,0-1 0,-1-2 0,8-5 0,-12 7 0,16-1 0,-16 1 0,18-7 0,-18 6 0,9-13 0,-11 12 0,20 2 0,-10-5 0,10 9 0,-6-10 0,-6-1 0,12-1 0,-12-7-90,12 6 90,-5-4-90,7 4 0,-7-6 90,-2 7 0,-6-6 0,6 13 0,-4-13 0,4 6-90,0-7 90,-4 7 0,11-6-90,-12 6 90,6-7 0,-8 0 0,1 0-90,6 0 0,-4 0 180,4 0-180,1-7 90,-6 6 0,12-13 0,-12 6 0,6 0 0,-1-5 0,-5 11 0,6-11-90,-1 11 90,-5-11 0,12 5-90,-5-7 90,0 1 0,5-1 0,-11 7-179,4-6 179,-6 6-90,6-7 90,2 1 0,0-1-90,5-6 90,-12 11-90,12-16 180,-5 16 0,0-12-90,-8 8 0,-2 5 180,-5-10-180,20-4 0,-16-2 0,21-16 0,-23 23 0,11-23 89,-6 16-178,6-24-1,-11 16 90,9-16 0,-10 18 0,5-5 0,-5 6-90,4 1 90,-12 6 0,6 1 90,-7 1 0,0-15-90,0 10 0,0-14 0,0 23 0,0-4 89,0-7-268,-7-3 179,6 0-90,-12-4 90,11 19 0,-11-12 90,11 5-90,-11 0 0,5-5 90,0 12-90,-5-12 89,4 11-89,-5-11 90,-1 12-90,0-5 0,0-1 0,0 13 0,1-18 0,-1 24 0,7-17 0,-12 12 90,10-7-90,-11 1 0,6 5 90,0-4 0,7 12-90,-5-13 90,-8 6-90,9-7 180,-21 1-180,23 6 90,-17-5-90,17 11 90,-17-11-90,18 11 90,-19-11 0,18 12 0,-16-13 0,16 6 0,-18 0-90,11 1 0,-4 1 0,6 4 0,-6-11 90,-2 11-90,0-5 90,2 7-90,12 0 0,-4 0-90,5-6 90,-7 4-90,1-4 90,-1 6 0,0 6 0,0-4 0,0 4-90,1-6 90,-1 0 90,7 0-90,-5 7 0,4-5 0,-5 5 0,-1-7 0,0 6 0,-6-4-90,4 4 90,2 1 0,2-6 0,5 6 0,-7-7 0,1 7-90,-1-6 90,6 6 0,3-7-360,-1 0 270,6 0-1439,-19 0 1349,17 0 180,-17 0 0,12 7 0,-7 1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9:49.152"/>
    </inkml:context>
    <inkml:brush xml:id="br0">
      <inkml:brushProperty name="width" value="0.08571" units="cm"/>
      <inkml:brushProperty name="height" value="0.08571" units="cm"/>
    </inkml:brush>
  </inkml:definitions>
  <inkml:trace contextRef="#ctx0" brushRef="#br0">1 2039 6363,'0'8'180,"0"-1"-90,0-7 720,0 0-810,0-7 90,0 6 0,0-6 90,0 0-180,0 6 89,0-12-89,6 11 180,2-17-180,1 9 90,4-18-90,-12 12 90,12-13 0,-4 13-90,-1-12 90,5 12 0,-5-12-90,7 11-90,0-11 180,0 6-90,-1-8 90,1-6-90,6 5 0,-4-12 0,4 12 0,0-12 90,-4 12-90,-2 2 0,4-6 0,-9 17-90,18-23 90,-11 17 0,4-13-90,-6 8 90,-7-1 0,5 1 90,-5-7-180,7 11 180,6-22-90,-11 27 0,16-35 0,-16 36-180,12-29 0,-8 24 180,1-12 0,-7 6 0,6 7 0,-6 2 0,6 0 0,-5 4 0,4-11 0,-11 12-90,11-12 90,-12 12 0,12-12 0,-11 11 0,5-4 0,-1 0 0,-4 4-90,4-4 90,1 6 90,1 0-180,0 0 90,-1 1 0,0-1 0,-6 0 0,12 1 0,-11-1-90,4 0 180,-6 0-90,7 0 0,-5 0-90,11 1 90,-11-1-90,4 0 90,1 1 0,-6 5-89,6-11 89,-1 11 0,-4-13-90,11 7 90,-11 1 0,4 5 0,1-3 0,-5 10 0,4-5 0,-6 1 0,0 4 0,7-5 0,-6 1 0,6 4 0,-7-11 0,0 12 0,0-6 0,6 7 0,-4 0 0,5-7 90,-7 6-90,0-6 0,0 7 269,0 0-269,6 0 0,-4 0 0,5 0 90,-7-7-180,0 6 180,0-6-180,0 7 90,0 0 0,6 0 0,-4 0 0,4 0 0,-6 0 0,7-6 0,1 4 0,7-4 0,-7-1 0,5 6 0,-5-6 0,1 0 0,4 6 0,-12-6 0,13 7 0,-6-7 0,0 6 0,5-6 0,-5 1 0,7-2 0,0-1 0,-7-4 0,5 12 0,-5-6 0,7 1 0,-7 4 0,6-11 0,-6 11 0,7-5 0,-1 7 0,-6-6 90,-1 4-90,0-4 0,-6 6 0,6 0 0,-7 0 0,0 0 0,6 0 0,-4 0 90,5 0-90,-1 0 0,-4 0 0,4 0 0,-6 0 0,7 0 0,-5 0 90,4 0-90,-6 0 0,0 0 0,7 0 0,-6 0 90,6-7-90,-7 6 0,0-6 0,0 7 0,0 0 90,6-7-90,-4 6 0,5-6-90,-7 7-90,0 0 0,-7 13 0,-1 4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8:36.824"/>
    </inkml:context>
    <inkml:brush xml:id="br0">
      <inkml:brushProperty name="width" value="0.06" units="cm"/>
      <inkml:brushProperty name="height" value="0.06" units="cm"/>
    </inkml:brush>
  </inkml:definitions>
  <inkml:trace contextRef="#ctx0" brushRef="#br0">611 40 5824,'-13'0'1529,"-4"0"-1529,16 0 180,-5 0 0,0 0 179,5 0-89,-10 0 90,4 0-180,0 0 90,2 0-90,-1 0 449,-1 0-539,-5 0 450,-6 0-90,-2 6-180,-5 7 89,0 1-179,0 5 0,0-5-180,6-7 90,1-1 180,6 0-180,-1-5-90,1 10 90,5-9-180,-4 4-90,4 0 270,0-5-90,-10 17-180,9-9 180,-16 9 0,11-4 0,0-1 0,2-6 0,4 5 0,0-5 90,-4 6 0,4 0-90,-5 0 90,-1 0-90,1 0 0,5 0 0,-4 0 0,9 6 90,-9-10-180,10 9 180,-10-11 0,9 12 90,-9 1-90,4 0 0,-5 11-90,5-3 90,-4-1-180,10-2-90,-5-17 90,6 9 90,-6-8-90,5 10 90,-5-6 0,6-6 0,0 10-90,0-14 180,0 15-180,0-11 90,0 6 90,0 7-90,0-6-90,0 5 180,0-6-90,0 0 90,0 0-90,0 6 0,0-10 0,0 14 0,6-14 0,-5 16 0,11-17 0,-11 10 0,10-11 0,-10 6 180,5 0-180,-1 0 0,-3-5 269,9 9-89,-4-14-90,5 21 0,1-16 0,-1 11-90,1-6 0,-1 1 90,1-2-180,5-4 180,-4 3-180,3-3 90,-4-1 0,5 5 90,-4-5-90,4 5 0,-6-5 90,6 5-90,-9-5 0,13 6 90,-14-5-90,16 9-90,-10-8 90,4 4 0,-12-7 180,11 0 0,-9-5 90,16 5-90,-10-6 0,9 0-180,-14 0 89,13 6-89,-8-5-89,5 5 89,-1-6-90,-5 0 90,-1 0-90,0 0 90,6 6-90,-4-5 270,4 5-180,0-6 90,-9 0-90,13 0 0,-8 0 0,5-6 0,-1 5-90,0-11 90,-4 11-180,9-5 0,-3 0 180,-1 5 0,-1-5-90,0 0 90,-9 5-90,13-11 90,-14 5-90,16-6 0,-11-1 0,11 1 0,-10 0-90,9-5 180,-3 3-180,-1-3 180,-1 5-270,0-6 91,-4 10-271,10-14 360,-16 14 0,9-4 180,-16 1-180,5 5 0,-1 0 180,-4-5-90,11 10-90,-11-9 90,10-2-90,-4-2 180,5-4-90,-5 6 180,4 0-270,-9 0-3212,9 0 3302,-10 0 0,10-12-90,-4 9 90,0-9-180,4 0 180,-9 15 0,3-13-90,-5 16 270,0-1-180,6-3-90,-5 3 3842,5-5-3572,-6-6-90,0 5 180,0-5-181,0 0-89,0 10 180,0-20-360,0 19 91,0-21-91,0 17 180,-6-11 0,5 11-90,-5-6 90,6 7 0,-5 0 90,3-6 0,-9 5-90,10 1 179,-5 1-89,-5-1 0,8-2 0,-13 2-90,14 1 0,-3 11 90,-1-17-180,-1 4 180,-5-6-180,5 1 90,-10 6 90,15 5-180,-21-9 180,21 14-90,-15-15 0,10 11 270,-5-6-270,-1 0 0,6 5 90,-4-3-90,10 10 90,-10-5-90,9 0 0,-9 4 90,4-9-180,-5 9 180,-1-4-90,1 6 0,-1-5 90,6 3 0,-4-3-90,4-1-90,-5-2 180,0 1-270,-1 1 180,1 0-90,5 5 90,-4-5 0,4 6 0,0 0 0,-4 0 90,4 0-90,-6 0 90,6-6-90,-4 5 0,4-5 90,-5 6 0,5 0-180,-4 0 180,4 0-180,-5 0 90,-1 0 0,6 0 0,-4-6 180,4 4-180,-5-3 90,5 5-180,-4 0 90,9 0 90,-9 0-90,4 0 0,0 0-90,-9 0 90,7 0 0,-9 0-90,6 0 90,5 0 0,-4 5 0,4-3 0,-6 4-270,1-6 0,5-6 0,2 4-179,-1-3-1261,5-1-538,-5 5 2248,6-5 0,-5 6 0,-2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33.557"/>
    </inkml:context>
    <inkml:brush xml:id="br0">
      <inkml:brushProperty name="width" value="0.08571" units="cm"/>
      <inkml:brushProperty name="height" value="0.08571" units="cm"/>
    </inkml:brush>
  </inkml:definitions>
  <inkml:trace contextRef="#ctx0" brushRef="#br0">900 1 6543,'-8'0'360,"2"0"-180,6 0 270,0 0-450,-7 0 90,5 0 0,-4 0 179,-1 0-179,6 0 0,-6 0 0,1 0 180,-9 0-90,5 0 90,-16 0-180,22 0 180,-15 0-180,10 0 0,-5 0 0,5 0-1,-10 0-178,9 0 178,-11 0-178,6 0 89,0 0 0,0 0 89,-6 6-89,4-4 90,-10 11 0,10-12-90,-11 13 90,18-13-90,-16 13 0,16-6 90,-18 7-90,19-7 90,-17 5-90,16-11 90,-17 17 0,10-9 90,-11 11-180,12-6 180,-12 6-90,18-11-90,-16 16 90,23-16-90,-23 12 90,22-7-90,-16-1 0,19 1 90,-19 13-90,10-17 90,-11 29-90,6-36 0,0 36 0,7-35-90,-12 34 180,17-27-90,-16 16 0,17-20 90,-11 11-90,11-2 90,-11 5-1,11-1-89,-11-6 90,5 13-90,0-16 0,1 27 90,7-34-90,-6 28 0,4-23 0,-5 18 0,7-12 0,0-1 0,0-2 90,0-5-90,0 7 0,0 0 270,0-1-270,0 1 180,7 13-180,-5-10 90,11 23 0,-5-23 0,7 23-90,-7-30 0,12 29 90,-17-29 180,17 31-270,-12-24 180,7 23-180,-7-23 0,12 16 0,-17-18 0,23 12 0,-23-11-90,24 11 180,-11-12-270,7 5 180,-8-6-180,11 0 180,-21 0-180,28 6 180,-23-11-180,18 16 180,-12-22 0,5 22-90,-6-23 90,6 17-90,-11-19 90,15 13 90,-15-13-270,18 6 180,-12-7-180,12 6 180,-11-4 0,4 4-90,-6 1 90,0-6 0,0 6 0,-1 0 0,1-6 90,6 6-90,-11-7 0,17 0 0,-18 0 180,13 0-180,-8 0 0,1 6 90,0-4-90,0 5 0,-7-7-90,12 0 90,-10 0-180,11 0 180,-13 0 0,5 0 0,-5 0 0,1 0-90,-3 0 90,1 0 0,-6 0 0,13 0 0,-13 0 0,19 0 90,-10 0-180,11 0 90,-6 0 0,0-7 0,-1 5-180,1-4 90,-7 6 1,12-7-1,-10 6 0,18-13 0,-12 13 0,6-12 0,-8 11 0,8-11 0,-6 12 0,12-19 90,-12 17 0,12-17-90,-11 12 180,4-7-90,-6 7 0,0-5-90,-1 11 0,1-11 0,0 5 0,0-7 90,0 7-90,-1-12 90,1 10-90,6-12 90,-4 8 0,4-8 0,-6 12 90,0-16-90,-7 23 90,5-23-90,-11 23 0,11-24 0,-12 24 0,6-16 0,0 10 0,1-19 0,0 17 0,5-22 0,-11 30 0,11-24 0,-11 17 0,11-17 0,-12 17 0,6-16 0,-7 22 90,7-22-90,-6 16 0,6-11 0,-7 6 90,0 7-90,0-5 0,0 5 90,0-1 0,0-4-90,0 5 90,0-7 0,0 1 0,0-1-90,0 0 0,0-7 0,0 6-90,0-5 90,0 6 0,0-6 0,0 11 180,0-16-90,0 16-90,0-12 180,0 14-1,0-5-89,0 5 90,0-7-270,0 0 270,-7 1-270,6-1 0,-13 0 180,13 1-90,-6 6-90,7-5 360,-6 5-270,4 0 180,-11-6-180,11 6 90,-4-7 0,-1 7-90,-1-5 90,0 11-180,-6-17 90,6 15 0,0-15 0,1 11-90,1-7 90,4 7 0,-11-6 0,5 13 0,-7-12 0,0 4 0,1-5-90,-1 5 90,0-3 0,0 3 90,1-5-90,5-1 0,-10 0 0,15 7 90,-15-5-90,10 5 0,1-1 0,-5-4 0,5 12 90,0-13-90,-5 13 0,11-6 0,-11 7 90,11 0 0,-11-6-90,5 4 90,0-11-90,-6 11 0,6-11 90,0 11-90,-12-4 0,17-1 180,-17 6-180,19-6 0,-12 1 0,11 4 90,-11-4-90,11 6 90,-11 0-180,11 0 180,-4 0-90,6 0 0,-7-7 0,6 5 0,-13-5 0,13 7-90,-6 0 180,1 0-90,4 0 0,-4 0 0,6 0 0,-7 0 0,5-6 0,-11 4 0,12-4 0,-6 6 90,0 0-90,6 0 0,-6 0 0,7 0 0,0 0 0,-6 0 0,4 0 0,-5 0-90,1 0 90,4 0 0,-11 0 0,11 0 0,-11 0 0,12 0-90,-6 0 90,7 0-90,0 0 90,-6-7 0,4 6-180,-5-6 180,7 7-720,0 0 450,-6 0-899,4 0 539,-4 0 271,-1 0-1,5 0-540,-11 7 361,12-6 539,-13 6 0,6-1 0,-7 2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9:42.626"/>
    </inkml:context>
    <inkml:brush xml:id="br0">
      <inkml:brushProperty name="width" value="0.08571" units="cm"/>
      <inkml:brushProperty name="height" value="0.08571" units="cm"/>
    </inkml:brush>
  </inkml:definitions>
  <inkml:trace contextRef="#ctx0" brushRef="#br0">592 0 7533,'0'8'449,"0"5"-359,0-11 0,0 11 0,0-5-90,0 7 90,0-7-90,0 6 90,6-13-90,-4 12 90,4 2-90,-6-5 0,0 16 90,0-16 0,0 24-90,0-16 0,0 17 90,0-19-90,0 19 0,0-17 0,0 16 0,0-18 0,0 19 0,0-17 0,0 23 0,0-3 0,0-5 0,0 8 0,0-18 0,0 0 0,0 11 0,0-16 90,0 17-90,0-12 0,0 6 90,0 0-90,0 1 0,0 0 90,0 6-90,0-5 0,0 5 0,0-6 0,0-14 90,0 4 0,0 1-90,0-3 0,0 17 90,0-12-90,0 0 0,0-2 0,0 0 0,0 2 0,0 0 90,0 5-90,7-5 0,-5 7 0,4-7 90,-6-9 0,0 6-1,0-4-178,0 8 178,0-3-89,7 0 0,-6-4 90,6 17-90,-7-22 0,0 14 90,0-25 0,0 6-90,0-7 270,0 0-180,0 6-180,0-4 90,0 4 0,0 1 0,0-5 0,0 11 0,0-11 0,0 11 0,0-5 0,0 7 0,0-7-90,0 12 180,0-11 0,0 13-90,0-14 90,0 5-90,0-5 90,0 7-90,0-7-90,0-1 90,7 6 90,-6-3-90,6 11-90,-7-6 90,0 0 0,0 0 0,0-7 90,0 5-90,0-11 90,0 4 0,0-6 0,0 0-90,0 7 0,0 1 0,0 0-90,0 5 90,0-5 0,0 7-90,0 0 90,0-7 0,6 5 0,-4-11 0,4 4-90,-6 1 180,0-6-90,0 6 90,0 0-90,0-6 0,0 13 0,0-13 0,0 19 90,0-10-90,0 24 0,0-22 0,0 14 0,0-18-90,0 0 90,0 6 0,0-13 0,0 12 0,0-11 0,0 11 0,0-5 90,0 1-90,0 3 0,0-10 0,0 11 0,0-11-90,0 4 90,0-6 180,0 0-180,0 7 0,0-5 0,0 4-90,0-6 90,0 0 0,0 7 0,0-6 0,0 6 180,0-7-90,0 0-90,0 6 0,0-4-90,0 4 90,0 1-90,0-5 90,0 11-90,-6-11 90,4 11 0,-11-5-90,12 7 90,-6-7 0,7 5 0,-7-11 0,6 11-90,-6 1 90,1-4-180,4 17 180,-5-18 0,1 13 0,4-7 0,-11 13-90,11-10 180,-11 16-90,12-18 0,-12 13 0,11-13 0,-11 25 0,5-21 0,-1 14 0,-4-19 0,5 13 0,0-10 0,-5 29 0,4-27 0,-5 27 90,5-22-90,-10 31 0,16-28 0,-17 26 90,12-23-90,-7 7 0,6-8 0,-4 4 90,5-9-90,0 4 0,1-8 0,-6 20 90,3-13-180,-4 21 90,1-19 0,4 0-90,1-8 90,-5 26 0,11-20 0,-11 35 0,12-37 0,-13 8 0,13-6 0,-19 10 0,17-6 0,-17 10 0,18-26 0,-11 19 0,12-18-90,-12 31 90,11-28 0,-11 28-90,4-31-90,1 31 180,-5-28-90,12 27 90,-13-22-270,13 18 270,-6-19-90,7 11 0,-6-12 270,4 6-180,-11-12 90,11 15-90,-11-14 90,11 5-180,-4-3 180,-1-12-90,6 7 0,-6 0-90,7 0 90,-6 6 0,4-11 0,-5 9 0,7-17 0,-6 18 90,4-17-90,-4 10 0,6-13 90,0 0-90,0 7 0,0-6-90,0 6 90,0-7 90,0 0-180,0 7 90,0-6 0,0 6 0,0-7 0,0 0 0,0 6 0,0-4 90,0 4-90,0-6 0,0 0 0,0 7-90,0-5 90,6 5-90,-4-7 90,4 0 0,-6 0-90,0 0 90,7 6 0,-5-4 0,17 4 0,-15-6-90,15 0 90,-11 0-90,7 7 90,-7-6-89,12 6-1,-17-7 90,24 0 0,-24 0-180,17 0 90,-12 0-450,0 6-359,5 3 899,-11 5 0,11 1 0,-5-1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29:44.892"/>
    </inkml:context>
    <inkml:brush xml:id="br0">
      <inkml:brushProperty name="width" value="0.08571" units="cm"/>
      <inkml:brushProperty name="height" value="0.08571" units="cm"/>
    </inkml:brush>
  </inkml:definitions>
  <inkml:trace contextRef="#ctx0" brushRef="#br0">1 30 7173,'0'-8'270,"0"2"-180,0 6 0,0 0 0,0-7-90,0 5 179,0-5-179,0 7 900,0 0-720,7 0-90,-6 7-180,6-5 270,-1 11-270,3-5 0,-1 7 180,5 0-180,-5 13 180,7-10-180,-7 10 90,12 0-90,-17-10 90,23 23 0,-22-23-90,22 29 90,-16-27 0,11 34 0,-6-34-90,6 34 90,-4-35 0,11 36 0,-19-29-90,18 17 90,-17-7 0,11-5 0,-6-2 0,-7-1 0,5-5-90,-5 7 90,7-7 0,0 11 0,-7-16 0,5 10-90,-5-6 90,7 1 90,6 19-90,-11-15 0,10 14 0,-12-25 0,7 25 0,0-21 90,-1 27-90,1-29 90,0 30-90,0-28 0,0 34 0,-1-34 0,1 27 0,-7-22-90,5 4 90,-11-8 0,11 1 90,-11-6-90,11 12 0,-11-12 0,11 6 0,-5-1 0,0-4 0,5 10 0,-11-3 90,11-2 0,-5 13 0,1-11-90,4 12-90,-5-12 180,7 3-180,-7-10 180,5 10-90,-11-17-90,11 23 90,-12-28 0,6 34 0,-7-34 90,7 22-90,-6-19 0,12 14 0,-12-6 0,12 12 0,-12-12 90,13 12-90,-13-12 90,6 5 0,-1-6-90,-4 0 0,5 0 0,-1 0 0,-4 0 90,18 12-90,-17-8-90,17 15 90,-19-18 0,6-1 90,-7-8-90,0-1 0,0-4 0,0 4 0,0 1 0,0-5 180,0 5-180,0-1 90,0-4-90,0 4 0,0-6 0,0 0 89,6 7-89,-4-6 90,4 6-90,-6-1 0,0-4 0,0 5 0,0-7 180,0 0-90,0 6-90,0-4 0,0 4 90,0-6-90,7 7 0,-5-6 0,4 6 0,-6-7 450,0 0-450,0 6 90,0-4-90,0 4 180,7-6-180,-6 0 90,6 0 0,-7 0-90,0 7 90,0-5-90,7 5 90,-6-7 0,12 6 89,-4-4-89,5 4-90,8-6 0,1 0 90,6 0-90,-12-6 180,15 4-180,-20-4 0,22-1 90,-11 5 0,0-5-90,5 1 0,-11 4 0,4-4 0,0 6 0,-11 0-90,10-7 90,-18 6-180,11-6 180,-12 7-90,13 0 90,-13 0-629,6 0 629,-7 0 0,0 0 0,0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02.358"/>
    </inkml:context>
    <inkml:brush xml:id="br0">
      <inkml:brushProperty name="width" value="0.08571" units="cm"/>
      <inkml:brushProperty name="height" value="0.08571" units="cm"/>
    </inkml:brush>
  </inkml:definitions>
  <inkml:trace contextRef="#ctx0" brushRef="#br0">0 487 6903,'9'0'-270,"-3"0"360,1 0-90,-6 0 180,6 0-180,0-6 0,-6 4 180,12-4-180,-4 6 180,-1 0-180,5-7 90,2 6 0,1-6-180,5 7 180,-6-7-180,0 6 90,0-6 90,6 7-90,-5-6 90,12 4-90,-11-5 0,4 7 0,0 0 0,-4-6 0,4 4 0,1-4-180,-6 6 180,12 0-180,28-13 180,-19 3-3392,19-5 3392,-34 9 0,-1 6 0,-5-7 0,6 5 0,6-11 0,-4 11 0,12-11 3392,-6 12-3482,6-6 90,-11 7 0,16-7 90,-23 6-90,29-13 0,-27 13 90,34-12-90,-35 11 90,35-11-90,-28 12 0,23-6 0,-24 7 90,23-6-90,-29 4-90,29-5 180,-23 1 0,24-2-90,-23 0 0,28-6 90,-27 13-180,9-6 180,-2 0-90,10 6 0,-3-12 0,15 11 0,-18-11 0,-7 11 0,-3-5 0,0 1 0,-3-2 0,11 0 0,-13 1 0,11 1 90,-3-3 0,7 1-90,-2 2 0,-13 6 359,31-7-269,-24-1-90,46 0 0,-42-6 0,28 6 0,-29 0-90,10-5 270,-20 11-90,11-11-90,-16 11 180,17-11-180,-19 12 90,-1-6 0,-2 7-90,-11 0 90,4 0 180,-6 0-180,0 0 0,-6 0-90,4 0 90,-4 0-90,6 0-270,0 0 270,-7 0-360,6 0-450,-13 0 631,13 0-991,-19 0 1170,17 0 0,-23 7 0,9 1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05.196"/>
    </inkml:context>
    <inkml:brush xml:id="br0">
      <inkml:brushProperty name="width" value="0.08571" units="cm"/>
      <inkml:brushProperty name="height" value="0.08571" units="cm"/>
    </inkml:brush>
  </inkml:definitions>
  <inkml:trace contextRef="#ctx0" brushRef="#br0">1 30 6543,'0'-8'0,"0"2"-180,6 6 270,-4-7 0,4 5 0,-6-5-90,0 7 1259,0 0-1169,0 7 0,0-5-180,0 5 180,0-1-90,0-4-90,0 4 90,0 0-90,0 3 180,0-1-180,0 5 180,0-5-180,0 7 90,0 0 90,0 0-90,7 0 0,-5-1 0,4 1 0,-6-7 0,0 5 0,0-11 0,0 11-90,0-5 90,7 0-89,-6 12 89,6-10 0,-7 11 0,0-13-90,0 6 90,0-6 0,0 0 0,0 5-90,0-5 90,0 1 0,7 4 0,-6-12 0,6 19 0,-7-17 90,0 17-90,0-12 0,0 7 0,0 0 90,0 0-90,0-7 89,0 5-89,0-5 90,0 7-90,0-7 0,0 12 0,6-11 0,-4 13 0,5-14 0,-7 6 0,0-13 0,0 12 0,0-11 0,0 4 0,0-6-270,0 0 0,0-13 1,0-3-1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06.790"/>
    </inkml:context>
    <inkml:brush xml:id="br0">
      <inkml:brushProperty name="width" value="0.08571" units="cm"/>
      <inkml:brushProperty name="height" value="0.08571" units="cm"/>
    </inkml:brush>
  </inkml:definitions>
  <inkml:trace contextRef="#ctx0" brushRef="#br0">15 45 5914,'-8'0'989,"1"0"-899,7 0-90,0 0 0,0-6 90,0 4 0,0-4-90,0 6 719,0 0-629,7 0 0,-6-7 90,6 5-90,0-5-90,-6 7 90,6 0 180,-1 0-90,-4 0-1259,11 0 899,-11 0 270,11-6-90,-11 4 90,4-4-90,1 6 179,1 0-89,0 0 0,5 0-90,-11 0 90,11 0-90,-11 0 0,4 0 90,-6 0 0,0 0-90,7 0 0,-6 0 0,6 0 0,-7 0 0,7 0 0,-6 6 0,6-4 0,-7 4 0,0-6 0,0 0 0,0 7 0,0-5 90,0 5-90,6-7 0,-4 6 0,5-4 0,-7 4-90,0 0 180,0 3-270,0-1 180,0 5-90,0-11 0,0 18 90,6-17 0,-4 17-90,4-19 90,-6 12 0,0-4 0,0 5 0,0-5 0,0 4 0,0-12 0,0 12 0,0-11 0,7 11 0,-5-11-90,4 11 90,-6-12 0,0 13 0,0-13 0,0 13 0,0-13 90,0 12-90,0-11 90,0 11-90,0-12 90,0 13-90,0-13 0,7 6 0,-6-1 0,6-4 0,-7 11 0,0-5 0,0 1 0,0 4 0,0-12 0,0 12 0,0-11 0,0 11 0,0-11 0,0 11 0,0-11 0,0 11 0,0-12 0,0 13 0,0-13 0,0 13 0,0-6-90,0 6 90,6-5-90,-4-3 90,5-6 0,-7 7 0,0-5 0,0 10 0,0-10 0,0 11 0,0-11 0,0 11 0,0-11 0,0 4 0,0-6 90,0 7-90,0-6 0,0 6 0,0 0 0,0-6 0,0 6 0,0 0 0,0-6 0,0 6 0,0-7 0,6 6 0,-4-4 0,4 4 0,-6-6 90,0 7-90,0-5 0,0 4 0,0 1 0,0-6 0,0 6 0,0-7 0,0 0 90,0 6-90,0-4 0,0 4 0,0-6-240,0 0 0,0 0 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09.973"/>
    </inkml:context>
    <inkml:brush xml:id="br0">
      <inkml:brushProperty name="width" value="0.08571" units="cm"/>
      <inkml:brushProperty name="height" value="0.08571" units="cm"/>
    </inkml:brush>
  </inkml:definitions>
  <inkml:trace contextRef="#ctx0" brushRef="#br0">459 60 7803,'-8'0'179,"1"0"-89,7 0 90,0 0 180,-7 0-360,6 0 90,-6 0 0,7 0-90,0 0 270,-6 0-360,-3 0 270,1 0-270,2 0 0,-1 0 180,6 0-90,-13 0 0,6 0 0,-7 0 90,7 0-90,-5 0 90,5 0 0,-7 0-90,7 0 0,-5 7 90,4-6-180,-5 6 180,-1-1 0,0-4-90,0 4 0,7-6 90,-5 7-90,11-6 0,-11 6 89,12-7-178,-12 7 178,4-6-178,1 6 89,-5-7 0,11 7 0,-11-6 0,12 6 0,-6-7-180,0 6 180,6-4 0,-12 4-90,11-6 90,-5 0 90,7 0-180,-6 7 0,4-5 90,-4 5 0,6-7-360,0 0 270,-7 0 180,5 0-180,-4 0 90,6 0 0,0 0-90,-7 0 180,6 0-90,-6 0 0,7 0 0,0 6 180,0-4-270,0 4 180,-6-6-90,4 0 0,-5 0 0,7 0-180,0 0 180,-6 0 0,4 0 0,-5 0 0,7 0 90,0 0-180,-6 0 180,4 7-90,-4-6 0,6 6 0,0-7 0,0 0 0,0 6 0,0-4 0,0 11 0,0-11 0,0 4 0,0 1-90,0 1 90,0 0 0,0-1 0,0-7-90,0 7 90,6 1 0,-4 0 0,4-2-90,-6 1 90,7 1 0,-5 1 0,11 4 0,-11-12 0,11 12 0,-12-11 90,6 5-90,-7-7 0,6 0 0,-4 0 270,5 0-270,-7 0 180,0 0-270,6 0 90,-4 0 90,4 0-180,-6 0 90,0 0 0,7 0 0,-5 0 90,4 0-90,-6 0 0,0 0 90,7 0-90,1 0 0,0 0 0,5 0 90,-11 0-90,5 0 0,-1 0 0,-4 0 0,11 0 270,-5-7-270,0 5 0,-1-4 179,6 6-89,-3 0 0,11 0-90,-6 0 0,-7 0-90,5-7 180,-5 6-180,7-6 90,0 7 0,-7 0 0,5 0 180,-11 0 0,18 0-180,-17 0 0,23 0 0,-22 0 0,22 0 0,-16 0-90,11 0 90,-6 0-180,-7 0 180,5 0 0,-5 0 0,1-6 0,4 4 0,-12-4 90,12 6-90,2-7 0,2 5 0,4-5 0,-6 7 0,0 0 0,-1 0 0,-5 0-90,10 0 90,-15 0 0,22 0 0,-16 0-90,11 0 90,-13-6 90,12 4-90,-17-11-90,23 12 0,-22-6 90,22 0 0,-23 6-90,17-6 90,-12 7 0,7 0 0,-7 0 0,5 0 0,-4 0 0,5 0 0,1 0-89,0-6 89,0 4-90,6-11 90,-11 11 0,16-4-90,-23 6 90,24 0-90,-24 0 90,17 0 0,-19 0 0,19 0 0,-17 0-90,17 0 90,-12-7-90,7 5 90,-7-4 0,12 6 0,-17 0-180,10 0 180,-6 0-180,-6 0 180,6 0-90,0 0 180,-6 0-90,6 0 0,-7 0 0,6 0 90,-4 0-90,5 0 0,-7 0 180,0 0-180,0-7 0,0 6 0,0-6 0,0 7-180,-7-6 180,5 4 0,-4-4 0,6-1-90,0 5 180,0-5-90,0 1-90,0-2 90,0 0-90,0-6 90,0 6 0,0 0-90,0-5 90,0 11-90,-7-17 90,6 15 0,-6-9 0,7 7-90,0-2 90,0 0 0,0 1 90,0 7-180,0-7 180,0 6-90,0-6 0,0 7 0,-7 0 90,6 0 0,-12 0-90,11 0 90,-11 0-90,11 0 180,-11 0-180,11 0 0,-11 0 90,12 0-90,-6 0 0,7 0 0,-6 0 0,-3 0 0,1 0 0,2 0 0,-1 0 0,5 7 0,-4-6 0,-1 6 90,-1-7-90,-7 0 90,7 0 90,-5 0-180,11 0 90,-11 0 0,5 0-90,0 0 0,-5 0 89,11 0-178,-5 0 178,1 7-89,4-6 0,-11 6 90,11-7-180,-11 0 90,12 0 0,-13 0 0,13 0 0,-6 0 0,1 0 0,-2 0 0,-1 0 0,-4 6 0,12-4 0,-13 4 0,13-6 0,-6 0 0,1 0 0,4 7 0,-5-5 0,7 4 0,-6-6-89,4 0 89,-4 0 0,-1 0 0,-1 0 0,0 0 0,1 0 0,7 7 0,0-6 0,-6 6 0,4-7 0,-5 0 0,1 0 0,4 0 0,-5 0 0,1 0 0,4 0 0,-4 0 0,6 0 0,-7 0-90,6 0 90,-6 0-270,7 0 90,0 0 0,-7-7 0,-1-1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12.590"/>
    </inkml:context>
    <inkml:brush xml:id="br0">
      <inkml:brushProperty name="width" value="0.08571" units="cm"/>
      <inkml:brushProperty name="height" value="0.08571" units="cm"/>
    </inkml:brush>
  </inkml:definitions>
  <inkml:trace contextRef="#ctx0" brushRef="#br0">15 15 5914,'-8'0'0,"1"0"0,7 0 0,0 0 0,0-6 0,0 4-90,0-4 90,0 6 2158,0 0-2068,0 6-180,0-4 90,0 11 90,0-5-90,0 0 0,0 6 0,0-6 90,0 0-90,0 11 0,0-9 0,0 12 0,0-14 90,0 5-90,0-5 0,0 7-90,0 0 90,0-7 0,0 5 0,0 8 0,0 4 90,0 4-90,0-7 0,0-7 0,7 13 0,-6-10 0,6 10-90,-7-7 90,0-5 0,0 12 0,7 2 0,-6-6 90,6 4-90,-7-13 0,0-7 0,0 12 0,0-17 0,0 30 0,6-8 0,-4 0 0,5 14 90,-1-1 0,-4-4-90,4 7 0,-6-33 0,0 5 0,0-5 90,0 20-90,0-10 0,0 17 0,7-18 90,-5 10-90,4-10 90,-6 10-90,0-17 90,0 23-90,7-15 90,-6 12-90,6-9-90,-7-6 180,0-1-90,0 15-90,0-12 90,6 24 0,-4-22 90,5 15-90,-7-17 0,0 10 90,0 3-90,6 1 0,-4-8 0,5 3 0,-7-16 0,0 18 0,0-11 0,0 4 0,0-6 0,0-1 90,0 1-90,6 0 0,-4 0 0,4-1 0,-6 8 0,0 7 0,7-4 0,-6 10 0,13 1 0,-13-10-90,6 8 90,-7-13 0,0 9 0,0-12 0,6 21 0,-4-27 0,5 22 0,-7-17 90,0 17-90,0-16 0,0 17 90,0-18-90,6 23 0,-4-20 0,11 21 0,-11-25-90,4 19 180,-6-17-90,0 16 0,0-18 0,0 13 0,0-6 0,0 0 0,0-8 0,7-3 180,-6-3-180,6-1 0,-7 12 0,0-11 0,6 19 0,-4-12 0,5 12 0,-7-11 0,6 11 0,-4-19-90,4 31 90,-6-34 0,0 34 0,0-30 0,0 18 0,0-18 0,7 16 0,-5-16 0,4 18 0,-6-5 90,7 0-90,-6-2 0,6-7 0,-7-5-90,7 11 90,-6-4 0,6 7 0,-7-2 90,0 1-90,0-12-270,0 9 270,0-17-720,0 4 270,0-6 450,0-6 0,0-9 0,0-8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15.077"/>
    </inkml:context>
    <inkml:brush xml:id="br0">
      <inkml:brushProperty name="width" value="0.08571" units="cm"/>
      <inkml:brushProperty name="height" value="0.08571" units="cm"/>
    </inkml:brush>
  </inkml:definitions>
  <inkml:trace contextRef="#ctx0" brushRef="#br0">0 15 5914,'0'-8'0,"0"2"0,0 6 1439,0 0-1439,0 6 90,0-4-90,0 4 0,0 1 90,0-6-270,0 13 360,0-6-180,0 0-90,0 12 90,0-17 0,0 23 0,7-23 0,-5 17 0,4-18 0,-6 11 0,0-5 0,0 1 0,0 3 0,0-3 0,0-1 0,0 12 90,0-10-180,0 17 90,7-10 0,-6 17 0,6-22 0,-7 21-90,7-17 90,-6 7-90,6-8 90,-7-2 0,0-5-90,6 14 90,-4-6 0,5 11 0,-7-10 0,0 4 0,0-6 0,0 0 0,0 0 0,0 0-90,6 6 90,-4-5 0,4-1 0,-6 5 0,0-17 0,0 17 0,0-19 0,0 13 0,0-13 0,0 13 0,0-6 0,0 6 0,7 1 0,-6 0 0,6 13 0,-7-11 0,0 18 0,0-19 0,0 12 0,0-11 0,7 11 0,-6-12 0,6 12 0,-7-12 0,0 12 0,0-11 0,0 11 0,6-12 0,-4 19-90,5-18 90,-7 18 90,0-19-90,0 12 0,0-5 0,0 0 0,0 5-3302,6-5 3302,-4-6 0,4 15 0,-6-20 0,0 22 90,0-17-90,0 11 0,0-18 3482,0 16-3482,0-16 180,0 18 0,0-19-90,0 24-90,0-28 0,0 35 89,0-29-89,0 24 90,0-19 0,0 12-90,0-12 0,0 5 0,0-6 0,7 0 0,-5 0 0,4 13 0,-6-4 0,7 12 90,-6-6-90,6-7 0,-7-2 270,0 0-270,6-4 90,-4 11-90,5-12 90,-7 12-90,0-11 0,6 10 0,-4-10 90,4 11-90,-6-11 90,7 10-90,-5-11 0,4 12 0,-6-18 90,0 23 0,0-28 0,0 21-90,7-18 0,-6 1 90,6 4-90,-7-5 0,0 0 0,0 5 0,0-11 90,0 18-90,7-10 0,-6 17 90,6-3-180,-7-2 180,6 0-90,-4-1 0,5-11 90,-7 16-90,0-16 90,0 11 0,0-6-90,0 0-90,0-1 180,6 1-180,-4 0 90,4 7 0,-6-13 0,0 17 0,0-15 0,0 10 0,7-7-90,-5 1 90,4 0 0,-6 0 0,0-7 0,0 12 0,0-11 0,7 13 0,-6-7 0,6-7 0,-7 5 0,0-5-90,0 0 90,0 5 0,6-11 0,-4 11-90,5-11 0,-7 11 90,0-12-90,0 19 90,0-17 0,0 17 0,0-18 0,0 11 0,0-11-90,0 4 90,0 1 0,0-5 0,0 4 0,0-6 0,0 6 0,0 3 0,0-1-90,0-1 90,0-1 0,0-4 0,0 4 0,0-6 0,6 7 0,-4-6 0,4 13 0,-6-6 0,0 7 0,0-7 90,0 5-90,0-11 90,0 5-90,0-7-810,0 0-359,0-14 1169,0 11 0,0-17 0,0 12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16.661"/>
    </inkml:context>
    <inkml:brush xml:id="br0">
      <inkml:brushProperty name="width" value="0.08571" units="cm"/>
      <inkml:brushProperty name="height" value="0.08571" units="cm"/>
    </inkml:brush>
  </inkml:definitions>
  <inkml:trace contextRef="#ctx0" brushRef="#br0">1 1 6813,'0'8'270,"0"-1"-90,0-7 539,0 0-719,0 7 0,0-6 90,0 6-90,0-7 90,0 0 0,6 6-90,-4 3 90,11 5-360,-11-5 360,4 4-90,1-5 90,-5 0-90,11 5 0,-12-5 0,12 7-90,-4 0 0,-1-1 0,-2 1 270,1 6-180,1-4 0,7 4 0,-7-12 0,5 4 0,-11-12 90,5 12-90,-7-11-90,6 11 90,-4-11 90,4 5-90,-6-1 0,7-4 0,-6 11 90,13-5-90,-6 7 0,7 0 0,-7-1 0,-2-5 0,-6 4-90,7-12 90,-5 12 0,4-11 0,-6 4-90,7 1 90,-6-5 0,6 5 0,-7-1-90,0-4 90,6 4-90,-4-6 0,5 7 90,-7-6 0,6 13 90,-4-13-90,4 6 0,-6-7 0,0 7 0,0-6 0,0 6 0,0-7 90,0 0-90,0-7-90,0 6 180,0-6-90,0 7-90,0-7 90,0 6 0,7-13 0,-5 13 0,4-6-90,-6 1 90,0 4-89,0-11 89,0 5-90,7-7 90,-6 7 0,6-5 179,-7 4-179,0 1 0,0 2 180,7-1-180,-6 6 90,6-13-90,-7 6 0,0 0 0,0-5 0,6 4 0,-4 1 0,5-5 0,-7 11-90,6-11 90,-4 5 0,4 0 90,-6-5-90,7 11 90,-5-5-90,4 1 0,-6 4 0,0-11 0,0 12 0,0-6 0,0 7 0,7-7 0,-6 6 0,6-12 0,-7 11 90,0-4-90,6-1 90,-4 5-90,5-11 0,-7 11 0,0-11 0,6 5 0,-4 0 0,4 2 0,-6-1 0,0 5 90,0-11 0,7 12-90,-5-12 90,4 11-90,-6-4 90,0-1 0,0 5-90,0-11 0,0 11-360,0-4 360,0-1 0,0 6 0,0-13 0,0 6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9:39.592"/>
    </inkml:context>
    <inkml:brush xml:id="br0">
      <inkml:brushProperty name="width" value="0.06" units="cm"/>
      <inkml:brushProperty name="height" value="0.06" units="cm"/>
    </inkml:brush>
  </inkml:definitions>
  <inkml:trace contextRef="#ctx0" brushRef="#br0">75 1757 7353,'13'-15'270,"-6"-2"-180,-2 10-180,-5-1 0,0-3 90,0 3-90,6 1 90,-5-5 90,10 5 0,-9-6-180,3 6 180,-5 1-90,0 6 180,0 17-91,0-7 1,0 33 0,0-20 0,-5 21 0,-2-11 90,0 1-90,-4-8-180,9-7 180,-3-12-90,5-1-270,0-6 0,0-11 91,0 2 179,5-10-270,-3-12-90,9 2 270,-10-22 90,5 16-180,-1-20 270,-3 19 0,3-4-180,-5 21 90,0 7 180,0 11 180,0 18-270,0 7 179,0 27-179,-5-11 90,3 5-180,-3-17 180,-1 15 0,-1-14-90,0-1 0,2-5-360,5-22 0,0 5-89,0-12 89,0-13 90,0-8 90,0-7-270,5-21 180,-3 17 270,3-19-90,1 29 270,-5 4-180,5 16 360,-6 8-270,0 14-180,0 0 89,-6 5 1,5 23-90,-10-16 90,9 24-90,-3-30 0,5 5-90,-6-10 90,5-2 90,-5-2-180,6-3 90,0-1-90,0-1 90,-5-6-89,4 0-1,-5 0 90,6-6 0,0 5 0,0-11 0,0 10 179,0-9-268,0 10 268,0-11-89,0 10 90,0-4-180,0 6 90,0 0 0,0 6-180,0 1 90,0 13 0,0-6 0,0 11 90,0-11-90,0 0-90,0-9 180,0-5-90,0 0 90,0 6-90,0-4 180,0 3-180,0-5 0,-6 0 90,5 0-90,-4 0 270,5 0 0,0 0-270,0-5 0,0 3 90,0-4 90,0 6-91,0 0 91,0-5-90,0 3-180,0-10 90,0 11 90,0-11-270,5 5 270,2-6-270,0-6 180,4 4-89,-10-3 178,10 4 91,-9-5-180,9 5 90,-4-11-90,5 5 0,-5-7 90,4 7-180,-4-11-90,6 15 1,-1-20-181,1 14 360,-1-4-90,1 7 0,-6 6 90,-2 6-90,1-5 90,1 5 90,-1-6 0,6-1-180,-6-4 90,7 3 0,-6-4 0,4 12 0,-10-5-180,10 11 180,-9-11-90,3 10 90,1-4 0,-5 6 0,5 0 270,-6-5-180,0 3-90,0-4 270,0 6-90,0 0-180,-6 6 0,5-4 0,-10 9 0,9-3 0,-3-1-90,-1 5 90,-1 1-180,0 1 180,-4 11-270,-1-4 270,4-1 0,-15 11 0,15-9-90,-15 9 90,9 2 0,-4 0 0,5 6 0,1-5 0,-1-2 90,6-6-90,2-11 90,-1 2-90,5-16 270,-5 5-270,6-6 90,0 0 0,0-6-90,0-1 0,0-6 89,0 6-89,0-5 90,0 5 90,0-6-180,0 0 90,0 0-90,0-1 0,12-10 0,-10 2 0,20-22-270,-8 10 180,6-12 90,3 7-89,-3 5 89,-1 2 0,-1 12 0,-6-5-90,1 5 90,-1 5 90,-5-2-180,-1 15 180,-6-4-180,0 6 629,0 0-359,0 6 90,-6 7-180,-1 2-180,-11 15 180,5-8-630,-17 22 450,15-21 90,-8 14-180,10-11 180,-5 14-179,-1 0 89,5-6 90,-3-10-90,10 1 0,-5-3 180,-1 4-90,7-7 0,0-6-90,6-5 90,0-3-90,0-5 450,0-5-450,0-3 359,6-5-89,-5 0 0,21-24-90,-12 7-90,13-21 90,-10 18-180,5-5 90,-10 10 0,9 2-90,-10-5 90,5 15 0,-5-9 0,10 6 0,-15 5-90,15-5 90,-16 6 0,11 5 0,-11 2 270,4 6-270,-5 0 0,-5 0 90,4 6-180,-11 7 0,6-4 0,-7 20 90,1-13-270,-1 17 270,-5-7-90,4 0 0,-4 0-89,6 6 89,5-4 180,-4-2-90,9-7-90,-3-6 359,-1 0-179,5-6-90,-5-1 0,6-6 0,0 0 180,0-11-90,6 2-90,-5-16 0,10 10-180,-9-3 270,3-1-90,1 4 0,1-9-90,5 3 90,-5 7 0,10-16 0,-9 14-180,16-10 91,-16 7 89,14-5 89,-14 2-89,16-4 90,-10 6 90,-2 2-180,-1 9 180,-4-8-180,0 15 0,-1-4 0,-6 6 630,0 0-540,0-6-180,0 5 90,0-5 0,0 6 0,0 0 180,0 6 0,0-5-180,0 5 0,0-6 180,0 0-91,-6 0-89,5 6 90,-10 1-90,4 6 90,-6 0 0,6-5-90,-4 3 0,10-9 90,-10 9-90,4-3 90,0 5-90,-4-6-180,10 5 180,-10-5 90,4 6-270,0 0 0,-4 0 1,9 0 89,-9 7 0,4-6 0,-5 11 0,5-11 180,-4 5-180,9-5 180,-9-2-90,10 2 0,-5-1 180,1-6-180,3 4 0,-3-9 0,5 4 90,-6 0-90,5-5 0,-5 11 90,6-5-90,0 0-180,0 5 180,0-5-180,-5 12 90,3-4 90,-9-2 0,10-2 0,-5-3 0,6-1 0,0 5 0,-5-5 0,4 6 180,-5 0-180,6 1 0,0-2 0,0-4 0,0 3 0,0-9 0,-6 10 0,5-11 0,-4 11 0,5-11-90,0 5 0,0-6-540,0 0 540,5 0 90,-4 0-90,5 0 90,-6 0 90,0 0-90,0 6 0,0 1 0,-6 12 0,5-10 180,-4 2-90,5-5 90,0-5-180,0 5 270,0-6-270,0 0 90,0-6-90,0-1 0,0-6 90,0-6 0,0 5-90,0-11 0,5 11 0,-4-11-90,5 10 90,-6 2 90,6-4-180,-5 2 0,4-6 270,-5-9 0,0 20-1,0-8-89,0 18-180,0 0 0,0 6 90,0-5 0,0 5 0,0 0 0,0-4-89,0 9 89,0 3 0,0 0 0,-5 17 0,4-16 0,-11 22 0,11-21 0,-4 15 0,-1-17-90,5 5 90,-5-11-270,6-3 270,0-5 180,0 0-270,0-11 180,0 2-90,0-10 0,6-12 90,-5 14-270,5-8 180,-6 8 0,0 8 0,5-16 0,-4 5-90,5-7 90,0 13 0,-5-4-90,4 11 90,-5 0 0,6-5 0,-5 11 0,5-5 180,-6 6 449,0 0-539,0 6-90,0-5 90,0 16-180,0-14 90,0 15 90,-6-5-90,5 2 0,-10 9-90,10-9-180,-11 16 91,6-10-1,-1 12 90,-4-13 180,9-1-180,-9-6 90,10 0-90,-5-5 90,6-3 0,-5 1-90,3-4 270,-3 9-270,5-10 360,0 5-270,0-6 899,0 0-899,0 6 90,0-4-90,0 4-90,0-6 90,0 5-90,0-3 90,0 4 0,0-6 540,0 0-540,0-6 90,5-2-180,-3-5-90,9 6 180,-4-4-90,0 3-180,4 1-90,-10 1 180,5 6 90,-6 6 270,0 1-270,0 6 90,0 0 90,0 0 90,0-5-180,0 3 180,0-9 0,0 4-90,0-6-540,0 0 360,0-6 90,0 4-90,0-3 180,0 5-90,0 0-90,-6 0 90,5 0 0,-5 0 0,6 0 90,0 0-90,6 0 0,-5 0 0,5 0 0,-1 0 90,-4 0-90,5 5 0,-6-3 180,0 4-180,6-6 270,-5 6-270,4 1 0,1 6 0,-5 6-90,10-11 90,-4 10 0,0-17-90,4 5 90,-9-6 0,3 0 0,-5 0 180,0 6-90,0-4-90,0 4 0,0-6 180,0 0-90,0-6-90,0 4 0,0-4 0,0 0 90,0 5-180,0-5 0,0 1-90,0 3 180,-5-4-90,3 0 90,-3 5-90,5-17 90,0 15 0,0-8 0,0 5 0,0-1 0,5-1-90,-3-9 180,3 8-180,1-10 90,1 6 0,0 6 0,-2-5-90,17-24 90,-10 15 0,11-15-90,-12 25 90,-9 3-90,14-5-90,-8 0 90,10 0 90,-11 0 0,4 0 0,-4-1-90,0 7 180,-1 1-180,-6 6 360,0 0-180,5 0-90,-3 0 0,3 0 0,-5 0 180,0 0 0,6 0-180,-5-6 270,5 5-90,-6-5-90,0 6 0,0 0-90,-6 0 0,5 0-270,-10 6 180,-2 13 90,5-3 0,-9 3 0,10-1-90,-5-4 90,0 6 0,-1 0-450,-5 4 180,4-2 180,-9 16 0,14-17 1,-7 4-1,9-6 0,-6 2 90,1 5 90,5-6-180,-4-6 180,9-3 0,-3-3-90,5-1 0,-6-1 179,5 0-179,-5-5 0,6 5 360,0-6 630,0-12-900,0 3 179,6-16-89,1 17-90,5-16 0,-5 21-719,4-20 179,-4 20 0,6-20 180,-6 20 180,4-15 90,-10 11 0,10-6-90,-9 6 90,14-10 90,-7 2-360,9-5 181,-6-5 89,1 10 0,-1-4-90,0 6 180,1 0-90,-1 6 179,1-5-179,-6 5 0,4-1 90,-4-3-90,0 9 0,9-9 0,-13 9 0,14-9 0,-16 9 0,5-4 0,-6 6 1530,0 0-1441,-6 0-268,5 0 269,-5 0-1,1 6-89,3-4 0,-3 4 0,-1-1 0,5-3 0,-5 9-89,1-9-1,-13 21 0,8-13 0,-18 21 90,26-16-90,-21 15 90,15-14-270,-4 3 90,1-1-360,-2 8 450,5-3-180,-9 14 270,10-23-89,0 5 178,-4-12 1,10 11 0,-10-16 0,9 10 0,-3-12 0,5 0 180,0 0-90,5-12-90,-3 4 0,9-11 0,-10 12 90,5-11-180,-1 15 0,2-14 90,0 9-360,4-10 270,-4 9-450,11-14 360,-10 14-90,4-4 180,-7 1-180,2 5 180,0 0-90,10-11 0,-9 9 90,15-15-90,-14 9 180,7 2-90,-9 1 90,0 11 360,4-11-180,-9 11-90,3-5-90,-5 6 180,0-6-90,0 4-90,0-4 89,0 6-538,0 0 179,-5 0 180,3 0-90,-3 0 0,5 6 90,-6-4 0,5 4 90,-5 0-180,1-5 90,3 11-90,-9-11 90,10 11-180,-10-5 180,9 1 0,-9 3 0,10-10-90,-10 11 180,4-5-180,-6 7 0,1 5-90,0-5 0,-1 11 180,6-11 0,-4 5-360,-7 6 271,3-9 358,-9 9-179,12-18 0,5 5-90,1-11 0,6 5 180,-5-6-180,3 0 90,-3 0-90,5 6 0,-6-5-90,5 5 90,-5 0-180,6-4 360,0 3 0,0-5 270,0 0-540,0-5 180,0 3-90,6-4-90,1 0 0,0 5 90,-2-5-3572,6 0 3572,-8-1-555,19-6 555,-13 6-360,9-5 450,-6 5-90,6-12 90,-4 10 3160,10-14-3250,-16 20 0,8-15 90,-9 17 337,6-11-337,-1 5 180,6-12-90,-4 5-90,4-6 90,-11 8-90,4 4 180,-9-3-180,3 9-1,-5-4 1,0 6-90,0 0 90,0-6-90,0 5 0,0-5-90,0 6-179,0 0 269,-5 0 90,3 0-90,-3 0 0,-1-6 0,5 5 0,-5-5 0,6 6-90,0-6 90,-5-1 0,3-6 0,-3 0 0,5-1 0,0 1 0,0 0 0,-6 0-180,5-6 180,-5 4 0,6-3-180,0-1 0,0-2-90,-5-10 270,3 3-90,-9-4 90,10 11-90,-5 2 90,6 12 0,0-5-90,0 11-90,0-5 0,0 6 90,0 0 90,0 12-90,0-3 90,0 9-179,0-4 89,0 10 180,0-2-180,0 27 270,0-24 89,0 23-179,6-20 0,-5 0-90,5-3 90,-6-18 0,0 4-180,0-9 180,0 4 0,5-6-90,-3 0 180,3-6-90,-5-7-90,0-25-3392,-5 7 3482,3-12-360,-3 5-180,-1-14-1908,5 14 2358,-5-5 0,6 24 0,0 10 2178,0-2-2088,0 11-270,0 0 180,0 6 3392,0 1-3392,0 0 0,0 11 90,0 2-90,0 8-90,0 4 540,0 17-450,0-17 270,0 41-180,0-47 270,0 28-450,0-43 90,0 0-90,0-35 0,0 6 0,0-18-180,0 4 270,0-9-270,0-5 0,-5-6 181,3 11 89,-9-4-180,10 17 180,-5 10 90,6 12-180,-5 6-2943,3 41 2943,-3-20 180,-1 35-247,5 11 427,-5-31 45,1 12 0,-1 0-45,4-14-180,-9 10 90,11-27-360,-6-16 90,5-12 2461,-5-11-2461,6-6-270,6-14 270,-5 19-360,10-62 181,-10 47 228,5-46-49,-6 55 360,0-9-270,0 17 270,0 3-270,0 16 0,0 15 270,0 9-90,0 10-91,-6 0 1,5-4 180,-4 10 0,5-11-90,0 11 360,-6 7 1038,-6 27-1488,3-20 180,-2 4-540,11-43 0,0-7-809,0-41 359,6 3 360,-5-33 180,10 19 90,-9 6 0,3-9 1,-5 19-181,6-32 360,-5 38-90,5-19 180,-6 29 179,0 1-269,0 13 90,-6 54-180,-1-18 270,0 38-90,-4-17-90,10-7 180,-10 8 90,4-1-271,0-15 181,-4 3 0,9-13-180,-9-12-360,4 11 90,0-21-359,2 8 269,5-24-270,5-25 270,-3 1 0,14-50 1,-7 16 359,9-21-270,-6 20 360,-5 24-270,-1 10 90,-6 18 179,0 6-89,0 1 90,0 6 90,0 0 180,0 17-180,-6 11 90,-1 25-1,-5 6 1,-1 7 90,1 11-270,-1-20-3482,6-12 3032,2-22 90,-1-22-360,5 5-179,-5-23-361,12-34 810,-5 10 91,10-37 89,-9 47 3302,3-7-3122,-5 8 90,0 13-180,0-7 629,-5 28-269,-2 5-3392,-6 35 3302,6-14-180,-4 26 0,10-27 179,-10 26-179,4-24-2088,-6 30 2088,7-42 2268,0 16-2268,6-34-360,0 5 180,0-6 0,0 0-629,0-6 4021,0-1-3662,0-12 180,0-2 180,0 1-90,0 1 180,6 6 180,-5 0-90,10 0-90,-10 0-90,5 5 90,-6 3-180,5-1 180,-3 5-90,3-5 0,-5 6-90,0 0 360,0 11-270,0-2 90,0 16-90,0-11-90,0-1 0,0-1 0,0-10-90,0 3 0,6-5 360,-5 0-90,5-5 90,-6-3-270,0-11 0,5-1-90,2-12 180,0 4-270,10-21 180,-3 6 0,5-15 360,-1 11-360,-5 14 360,-1 8 0,-5 18-180,-1 7 90,-6 30-90,0-5-1,-12 48-89,10-40 540,-15 29-270,10-29-180,0-11-90,2 1 90,5-21-90,0 4 0,0-6 0,0 0-360,0-12-539,11-26-3123,3-17 3752,-1 0 90,4-1-90,-16 23 270,11-7 0,-11 13 1530,10 8-1081,-10 25-269,5 8 90,-12 36 3392,5-7-3482,-10 10 90,10-15-3303,-5-6 2943,6-10-598,0-3 149,0-14 179,0-10-90,0-9 270,6 0-269,0-23 269,7 14 2873,-6-9-3503,4-16 2197,-4 22-1477,0-29-90,-2 33 180,-5 3 270,0 13-90,0 12-180,0 1 90,-5 6 90,3 12 270,-9 2-181,4 1 181,0 8-90,2-19-180,-1 7 180,5 1-90,-5-9-91,1 9-269,4-12-359,-5-6 359,6-1-540,0-6 90,0 0 630,0-6-90,0 5 0,0-5 180,0 0-270,0 5 90,0-11 90,0 10 90,0-4-90,0 6-90,0 0-90,0 6 90,0 2 0,0 5-90,-6-6 90,5 5-90,-10 1 90,-1 7 0,3 1 180,-7-2-180,9-6 0,-6 0 0,1 6-90,-1-5-90,1 11 180,-1-5 90,6-5-90,-4 3 0,10-17 0,-5 5 0,6-6 0,0 0 0,0-6 90,0-1-180,0-1 0,6 3 90,-5 5 90,5 0-180,-6 0 990,0 0-810,0 5 0,0 3-180,0-1 180,-6 5-90,5-11 90,-5 5-180,6-6 899,0 0-719,0 6-180,-5-5 180,3 11-90,-3-11-90,5 11 90,0-10 90,0 9-90,0-10-90,0 5 90,0-6 270,0 0-270,0-6 270,5-1 90,-3-12-270,3-1-180,-5-12 180,0 10-180,6-26 0,1 12-90,0-28 0,4 21 180,-10 0-899,10-30 719,-9 35 0,3-35 90,1 47 90,-5 0-180,10-12 90,-9 3-180,14-16 180,-7 16-90,9-15 180,-6 27-270,1-19 91,-7 26-271,6-9 360,-11 18 90,4 1-180,-5 12 0,-5 18 180,-2 0 0,-5 25 90,-1-20 180,1 39-180,-1-29 135,4 12 0,0 1-136,1-2-89,-9 24 0,10-42 270,-5 6-180,5-9-90,-4 3 90,9-19 90,-3-1-360,-1-5 90,5 1 90,-5-8-90,6-14 90,6 0-3572,6-40 3572,-3 20-468,13-46 108,-14 19 90,16-23-180,-5-2 360,-7 20 1,1-1 89,0 15 0,-1 2 44,-5-1 1,0 5 45,4-3 180,-11 48 2934,0 2-3204,-6 18 297,-1 13-387,-5 3 90,0 5 90,-1 15-90,1-17 90,3 8 0,0 0 180,-5-4-225,1 9 0,2 0-45,3-16 0,-9 32-720,10-10 720,0-29-90,2 12 90,10-46 0,2-18-90,0 0 270,4-14-270,-4-5-90,6-5 180,5-24-270,-4 5 181,4-4-91,-11 0 90,-2 27 0,-5 2 360,0 34-91,0 14-89,-5 15-90,3 12 90,-14 30 0,9-18 0,0 1 0,-13 29 135,9-17 0,-1-1-45,-8 1 90,1 13-180,1-26 0,11-18-360,1-20 360,6-14-630,6-20 0,1-18 91,5-14 359,1 3-90,-6 0 0,4-1 0,-4 2 0,5-29 270,-5 28 0,-1-1-180,-6 19 270,5-2-180,-3 17 540,3-6-361,-5 45 1,-5 6 0,3 30-90,-9 20 0,10-16 45,-4-7 0,-1 0 45,-1 5-180,1-4 0,-1-1 90,-5-4-3392,-1 40 3302,6-64-90,-4 26-90,10-45-2988,1-26 3168,1 5-718,10-30 448,-9 21 1867,9-27-1687,-4 17-135,2-7 1,0-2 134,-1-1-135,1-1 0,-1 0 315,-1 10 0,0-16 2657,4 29-2658,-10 11 1406,5 3-1405,-6 12 180,0 0-90,0 6 180,-6 37-360,5-16 135,-7 20 0,-1 2 135,6-7-46,-8 9 1,0 2-45,8 5-45,-8-12 0,0-3-135,9 1 180,-15 4-360,15-34 90,-9-1-180,10-7-90,-5-23 91,6 1-91,6-40 360,-5 19-180,16-49 90,-9 16 90,1 24 0,0 0-3302,-2-27 3212,4 15 159,-4-10-69,6 22-90,-1-10 270,6 0 89,-9 24 91,7-12-90,-9 20 3111,0 15-3291,-1-3 32,-6 12 148,0 0-90,0 6-360,0 1 360,0 12-270,0-4 90,-12 33-90,4-4-90,-10 33 180,6 2-90,-1 1 0,6-13-90,-4 19 1,10-46 44,-7 6 0,-1-2 45,6-10 90,-19 33-90,20-44 270,-10 8-90,7-18 0,3-6 89,-3-1-89,5-6 90,0 0-270,0-12 270,11-60-180,-8 31 45,5-4 0,0 0-135,-1-6-90,6-16 90,-4 15 0,0 0-116,-1-20 206,0 21 0,1 4 0,-2 9 90,5-46-90,-5 49 270,10-50-91,-15 47-89,15-13-90,-16 25-90,11 1 90,-11 11 90,4-5-90,-5 11-90,0-3 90,0 4 90,0-1-90,0-3 0,0 9 207,0-4-297,6 6 90,-5-5-90,5 3 90,-6-4-90,0 6 90,0 0 90,0 6-90,0-4 0,0 3 0,0 1 90,0 7-90,0 2 90,0 21-90,-6-7 90,-1 22-90,1-4-90,-6 5 90,11-5-90,-10 27-90,4-10 90,1-19 0,0 1-90,-1 27 1,-4 4 89,9-10 0,-9-2 270,10-7-270,-10-17 0,9-9 270,-3-7-180,5-16 90,0 3-90,0-18 0,0-7 179,0-2-358,5-33 179,2 4-180,6-33 90,-6 22-45,-2 3 0,1 0 135,1 1-135,-1-15 0,0 0 135,1 15-90,2-13 0,-1 1 270,-6 19-270,9-23 90,-11 48 90,0 12 90,0 1-270,0 6 270,0 0-90,0 6-90,0-4 270,0 15-180,0-8 0,0 16-90,0-5 0,6 30-180,-5-13 90,2 7 0,0 4 180,-3 18-180,0-16 0,0 1-180,0 35 360,0-5-180,0-10 540,0-24-270,0-16 179,0-6-269,0-16 0,0 3 0,0-12 180,0 0-360,0-6 90,0-7 90,0-1-90,5-17-180,-3-3 0,3-7-359,-5-33 539,0 27-45,0-3 0,0-3-45,0-12 90,-5-20-90,3 21 180,-3 29-180,5 5 450,0 22-360,0 2 0,0 6 89,0 6 1,0 25-3482,0-12 3392,0 34 0,0-12 0,5 13 0,-3 10-90,3-16 270,1 21-180,-5-37 180,5 34 0,-6-48 3302,0 25-3482,0-34-90,0 8 90,0-16-90,0 5 180,0-12-180,0-12-90,0-10 90,0-11 90,0-1-180,-6-17 180,5 14-179,-10-37 179,9 34-90,-3-5 0,5 27 90,0 28 0,0 11 90,0 30-90,0-9-90,0 13 449,0 3-359,0-14 0,0 17 180,0-10 0,-6 3 90,5 4-90,-5-7 180,6-17-450,0-9 270,0-13-270,0-6 0,0-6 180,0-13-360,0-3-360,0-27 181,0 7 269,0-16 180,0 17-90,0-9 0,0 27 0,0-8 360,0 24 0,0 7-91,-5 19 1,4 14 0,-5 8-90,6 10 180,0-10-90,0 4-90,0-17 0,0-3-90,0-18 90,0 4-270,0-9 90,0 4 90,0-12-270,0-13 0,0 3-90,6-32 91,-5 23-91,4-42 360,-5 41-90,0-40 90,-5 42 90,4-14-90,-5 25 450,6 13-450,0 18 89,0 16 91,0 7 90,0 33-90,0-33 45,3 5 0,0-2-225,-2-10 180,10 27-90,-10-39 90,5 3-90,-6-18 0,0-2-1,0-16-178,0 2 178,0-9 1,0 4-90,0-5-179,0 5 89,0-17 180,0 9-180,0-33 0,0 23-90,-6-41 90,5 41 0,-5-46 90,6 38 0,-5-29 0,4 40 0,-5-1 0,6 16-90,0 2 90,0-2 0,0 1 0,0 6 90,0-10-180,0 14 270,0-21-180,0 21 90,0-26-90,6 25 0,-5-19 90,4 9 0,-5-6 90,0 0 89,0 1-179,0 6-90,6-1 90,-5 1-180,5 0 180,-6 0-180,5-6 90,-3-1-180,3-6 180,-5-1 0,0 7 0,0 7 0,0 1 0,0 11 180,6-11-180,-5 11 0,5-11-180,-6 11 180,0-11 0,0 5 0,0-6-90,0-1 180,5 2-180,-3-2 180,3 1-90,-5 6 0,0 1-179,0 0 179,0 5 0,0-5-90,0 0 90,0 5 0,0-5 0,0 0 0,0-1 0,0-1 0,0-3 90,0 9-1,6-9-89,-5 9-89,5-10 178,-6 11-89,0-11-179,0 11 179,0-10-90,5 9 0,-3-15 0,3 14 90,-5-15 0,6 11 90,-5-6-90,5 5 90,-1-3-90,-3 9 90,3-3-90,-5-1 0,0-2-90,6 1-90,-5-4 90,5 3 90,-6 1-90,5-5 90,-3 11 0,3-11 270,-5 11-360,0-5 90,0 6-450,0 0 450,0-6-90,0 4 90,0-4 0,0 6 0,6 0 0,-5 0 0,5-5 0,-6 3 0,5-9 0,-3 9-90,3-9 90,1 9 0,-5-10 0,5 11 0,-6-5 0,5 6 0,-4 0 0,5 0 0,-6-6 0,0 5-90,6-5 90,-5 0 0,10 5 0,-10-11 0,5 11 0,-6-5 90,5 0-90,-3 5 90,9-11 0,-10 11-90,5-5 0,-6 6 0,0-6 0,5 4 0,-3-4 0,3 6 0,-5 0 720,0 0-720,0-5 0,0 3-90,0-3 180,0 5 449,0 0-539,0-6 90,0 4-90,-5-3 0,3 5 90,-3 0 0,5 0-90,0 0 0,-6 0 0,5 0 0,-5 0 0,6 0 0,0 0 90,-5 0-180,3 0 90,-3 0 90,5 0-180,0 0 90,-6 0 90,5 0-90,-10 0 180,10 0-180,-11 5 0,6-3 0,-1 4 90,1-6 0,1 0-90,-2 5 0,-6-3 0,1 9-90,-1-9 180,6 4-270,-4-6 180,4 0 0,0 0 0,-4 0 0,10 0-90,-5 0 90,1 0 90,-2 0-180,0 0 90,-4 0 0,9 0 0,-9 0 0,10 0-90,-5 0 90,6 0-180,-5 0 180,4 0 0,-11-6 0,11 4-90,-10-4 90,10 6 90,-10 0-90,4 0 0,-6 0 0,6 0-180,-4 0 180,4 0-270,0 6 270,2-4 0,-1 4 0,5-6 0,-5 0 0,6 0-269,0 0 359,0 6-90,0-5-90,0 5 180,0-6-90,6 0-90,1 0 90,5 0-90,1 0 0,-1 6 0,1 1 90,-1 12 0,-5-5 0,4 23 0,-4-8-90,0 16 90,-2-17 0,1 8 0,-5-20 0,5 9 0,-6-18 0,0-1 0,0-6 180,0 0-90,0-6-90,0 5-180,-6-17 180,5 4-180,-10-6 180,10 0-90,-11-4 90,11 8 0,-10-21-90,10 10 180,-10-1-90,9 3 90,-9 6 90,10 5-180,-5-5 90,6 11-180,0 2 90,0 1 90,0 3-270,0-3 180,0 5 0,0 0 0,6 11-90,1 9 90,5 14 0,-5-1 0,4 17 0,-4-13 0,0 14-90,4-18 90,-10-7 0,5-7 270,-6-11-270,0-3 90,-6-5 0,5-5-270,-5-14 0,6-9 180,0-17 0,0 10-270,0 2-90,0 3 90,6 2 90,-5 0 270,5 10 0,-6 12-90,0 0 90,0 5 90,0 6-90,0 4 180,0 27 0,0-12-180,0 20 0,0-22 180,0 14-180,0-14-1,0-2 1,0-8-269,0-12 179,0 0-180,0-6 180,0-1-270,5-24-90,2 2 0,0-16 90,-1 17 90,-1-8 90,-3 25 1,3-12 89,-5 22 359,0 1-179,0 18 90,0 10-90,0 11-90,0-5 0,0-2-90,0-11 270,0-2-90,0-6-180,0 0-90,0-6 180,0-1-540,6-12 360,-5-1-90,10-24 0,-4 14 0,6-31 90,-6 25-90,-2-16 180,1 19 0,-5 1-90,5 12 180,-6 1-180,0 6 630,0 17-540,0-6 450,0 31-270,0-19-90,0 9-180,0-13 180,0-6-180,0-5 180,0-2-180,0-6-180,0-24 90,0 7-90,5-27 270,-3 16-270,9-4-179,-4 6 179,0 6 180,4 1-90,-10 11 90,5 2 450,-6 18-90,0-3 89,0 16 1,0-11-90,-6 5-90,5-6-90,-10 0 0,9-5 0,-3-3-270,5-5-90,0 0-180,0-11 180,0 2 1,5-10 179,-3 6-90,9 0 0,-4 0 90,-1 6-90,11-11 90,-14 15 90,13-9 90,-14 12 270,3-5 0,-5 3-91,0-3-89,0 5 720,0 0-1080,0 5 90,0-3 90,-5 9-90,3-9-270,-9 15 180,4-14 0,-5 15 1,0-11 89,-1 6 0,-5 0 90,4 0 90,-4 0 0,11-5 89,2-3-448,5-5 179,0 0 90,5 0 0,-3 0-180,9-11 90,-4 8 0,5-20 0,1 14 270,-1-10-180,-5 12-90,4 1 719,-10 0-539,5 5 270,-6-5 0,0 6-180,0 0 540,-6 0-541,0 0-269,-12 6-89,4 1-1,-10 12 0,10-11 180,-9 16 0,14-15-90,-7 4 90,14-8-180,-3-5 0,5 6 0,0-4 90,5 3 90,2-5 0,6 0-90,5-5 180,-4-2-90,9-12 0,-9 10-90,10-15 270,-11 10-90,5-6 0,-5 1 270,-6 6 0,4 0-1,-10 5-89,5 3-90,-6-1 180,0 4-90,0-4-450,0 6 270,0 0 0,0 6-360,0 7 0,-6 2 90,-6 9 270,4-9-450,-15 15 360,15-13 0,-15 19 90,14-20-180,-13 21 90,14-15-90,-10 9 0,11-16-89,-4 14 89,4-13 90,0 10 0,-4-13 0,9-1 90,-3-5-90,5 6 90,0 1 89,0-1-179,0 0 90,0 0-90,0 0 0,0 6-90,0-10 90,-6 8 0,5-10 0,-5 1 0,6-2 0,0-6 90,0 0-180,0-6 90,0 5-90,0-11 90,0 5 0,0-7-89,0 1 89,6-6 0,-5 4-90,5-9 0,-6 3 0,0-16 90,0 7 180,0-1-180,5 17 0,-3 9 0,3 5 0,-5 0 90,0 0-90,0 5 89,0 3-89,0 5 0,0 12 0,0-9 0,-5 32 180,-2-18-180,0 15 0,1-13 90,6 0 0,0-15-90,0 6 0,0-16 0,0 0 90,0-1-90,0-6 180,0-6-90,0-1-90,6-12 90,-5-1-90,5-12 90,-1-2-270,-3-5 180,3 5-180,-5 8 180,0-39 90,0 40-90,0-35 180,0 47 0,0 0-180,6 6 270,-5-5-450,5 5 270,-6-1-90,5-3 90,-3 9-180,3-9-90,1 9 0,1-10-90,5 11 180,1-5 0,-6 6 270,9-6-270,-7-1 360,9-12-180,0 5 90,-10-5-90,3 11 360,-6 2-360,-3 6 629,3 0-629,-10 0-180,-2 0 270,0 6 0,-4 2-450,-2 5 0,-6 0 90,5-6 90,-2 5 90,9-11 0,-6 11 0,6-11 0,2 5 0,5-6-180,0 0 360,5 0-180,2-6 180,6 5 0,-1-11-180,1 5 0,-1 0 90,17-22 0,-12 17-90,6-13 0,-17 14 450,-6 9-360,0-4-90,0 6-90,-6 0-180,-12 6 90,-2 1 180,-50 18 0,41-9 270,-28 3-270,45-13 180,5-6 90,1 0-270,6 0 90,-5 0-180,4 0 0,-5 0-180,6-6 180,0 5 0,0-5-90,6 6 180,-5 0-180,4 0 90,1 0 0,1 0 90,11 0 0,-4-6-90,15 5 0,-14-5-90,20 6 1,-26 0-91,25 0 0,-25 0 180,15 6 0,-12-5 0,1 5 180,-6-6 0,-2 0-180,-5 0 900,0 0-631,0 6-269,0 1 180,-5 0-359,3-1 89,-9 0 90,4 1 90,-5 6-90,5 0 0,-10 0 0,9 7-90,-15 6 180,9 1-90,-4 5 90,5-5-270,1-1 180,5 0-90,-4 0 180,9-5-180,-9-3-89,10 2 179,-10-6 90,9 5-180,-9 17 0,4-11 270,0 19 0,2-18-180,-1 0 90,5 0 90,-5-5-270,1 15 180,4-6-90,-11 15 0,11-12 0,-10 5 90,4-10 0,0 4 90,-4 0 0,10-4-90,-5 4 0,1-7-180,3 8 180,-3-6-180,5 5 90,0-11 90,-6 15-270,5-7 90,-10 22 90,4-4 90,-6 11 0,1-15 90,-6 23 180,10-28-90,-9 19-180,15-29-270,-3 3 270,5-23 0,0 4 0,0-12-449,0 0 449,0-6-90,0-1 180,0-12-180,0 4 0,0-15 90,0 14 0,0-15-90,0 5 0,0-8-3392,0 1 3482,5 6 0,-3 14 0,3 2 90,-5 15 90,0-2 0,0 28-180,-5 5 90,-2 12-90,0-8 0,1-7 89,1 0 91,-2 2-180,-5-1 90,5-1 0,-4-11-90,9-2 3122,-3-12-3391,5-2 89,0-5 90,0 0 270,0-5-180,0-2-90,0-7 180,5-4 0,-3-9 179,9 0-269,-4-5 270,5 0-270,-5 16 90,-2-8 180,1 23-180,-5 7-270,5 8 360,-12 36-180,5-18 90,-10 29-180,10-38 180,-11 19 180,6-14-270,-7 6 180,6-8-90,-4-7-180,10-12 180,-5-1-90,6-6-990,0 0 900,0-6 180,0 5 0,0-5-90,0 6 180,0 0-180,6 0 180,-5 0-90,5 6 0,-6-5-90,0 5 90,0-6 629,0 0-1078,0 6 179,0-5-90,0 5 180,5-6 0,2-6 0,11-1 0,1-12 90,6-1-90,-5-1 90,-2 2 0,-6 0-90,6 5 180,-4 1-90,4 7 270,-11 0-270,4 4 270,-9 8-180,3 3 360,-10 16-181,3-11-89,-14 17-90,7-15 0,-9 15-90,11-23-90,2 10 180,5-17-360,0 5-179,0-6 359,5 0 90,8-11 0,6-4 0,1 0 90,-2-2 0,0 4-1,1-8 1,6 1 0,-11 1 270,2 6-450,-9 6 0,0 1 0,-1 12 0,-17 18 180,2 0-180,-14 14 0,9-18 180,1-1-90,2-6 180,10-6-90,-5-1-180,6-6 90,0 0-90,0-6 0,0 5 90,0-11-90,0 11 0,0-5-89,0 6 179,0 0-810,0 6-539,-5 1 629,4 6-128,-5 0 0,0-5 0,0-3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19.445"/>
    </inkml:context>
    <inkml:brush xml:id="br0">
      <inkml:brushProperty name="width" value="0.08571" units="cm"/>
      <inkml:brushProperty name="height" value="0.08571" units="cm"/>
    </inkml:brush>
  </inkml:definitions>
  <inkml:trace contextRef="#ctx0" brushRef="#br0">15 1 6633,'-8'0'-450,"1"0"540,7 0 630,0 0-630,0 6-180,0-4 180,0 11-180,0-5 180,0 7-180,0 0 90,0-7 0,0 5 0,0-5 0,0 14 0,0-6 0,0 12 0,0-12 0,7 12 0,-6-18 0,6 16 0,-7-16 90,0 18-90,0-18 0,6 22 0,-4-27 0,5 35 0,-7-35 0,0 34 0,0-21 90,6 12-90,-4-2 0,4-5 90,-6 0-90,0-2 0,0-6 0,7 6 0,-5 2 0,4 7 0,-6-1-90,0 1 90,0-7 0,0 5 0,0-12 0,7 12-90,-6-12 90,6 13 0,-7-13 0,0 12 0,7-6 0,-6-5 0,6 2 0,-7 10 0,0-10 0,0 22 0,0-18 0,6 0 0,-4-2 0,4 1 0,-6-6 0,7 12 0,-5-11 0,4 17 0,-6-16 0,0 17 0,0-19 0,0 12 0,0-12 0,0 12 0,0-11 0,7 11 0,-5-12 0,4 12 0,-6-12 0,0 12 0,0-18-90,0 16 90,0-23 0,0 24 0,0-11 0,0 7 0,0-2 0,0 1 0,7-6 0,-6 5-90,6 1 90,-7-6 0,0-1 0,0 4 0,0-15 0,0 22 0,0-22 0,0 22 0,0-23 0,0 23 0,0-16 0,6 12 0,-4-8 0,5 8 0,-7-12 0,0 9 0,0-17 90,0 11-90,0-5 0,0 7 0,0-7 0,0 5 0,0-5 0,0 7 0,0 0 90,0 0-90,0-1 90,0 1-90,0 0 90,0 6-90,0-11 0,6 10 0,-4-12 0,4 0 0,-6 6 0,0-13 0,0 6 0,0 6 0,0-10 0,0 17 0,0-12 0,7 7 90,-5 6-90,4-11 0,-6 16 90,0-10 0,0 1-90,7 9 0,-6-23 0,6 17 0,-7-12 0,0 7 0,0-7 90,7 12-90,-6-17 90,6 23 0,-7-15-90,0 16 89,0-17-89,0 10 0,6-12 90,-4 7-90,5 0 0,-7 6 90,0-11-90,6 16 0,-4-23 0,4 17 90,-6-18-90,0 17 0,0-15 0,7 15 0,-6-17 0,6 11 90,-7-5-90,0 7 90,0 0-90,7-7 0,-6 5 0,6-5 0,-7 1-90,0 3 90,6-3 0,-4 5 0,5 1 90,-7-7-90,0-1 0,0 0 0,0 1 0,0 0 0,0-1-90,6-1 90,-4 3 0,4 5 0,-6-5 0,0 4-90,0-5 90,0 0 0,7-1 90,-5-1-90,4-4 0,-6 11 0,0-12 0,0 12 0,0-11 0,0 11 0,0-11 0,7 11 0,-6-5 0,6 7 0,-7-7 0,0 5-90,0-11 90,0 11 0,0-5 0,6 7 0,-4-7 180,5 5-180,-7-4 0,0 5 0,0-5-90,0 4 90,0-12 0,0 13 0,0-13 0,0 6-90,0 0 90,0-6-90,0 6 90,0-1 90,6-4-90,-4 11 180,4-11-90,-6 11 90,0-12-90,0 6-90,0-1 180,0-4-90,0 4 0,0 1 0,0-5-90,0 5 90,0-7 0,0 6-90,0-4 270,0 11-360,0-12 180,0 6-180,0-7-293,0 0 1,-6 0 0,-2 0-1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45.397"/>
    </inkml:context>
    <inkml:brush xml:id="br0">
      <inkml:brushProperty name="width" value="0.08571" units="cm"/>
      <inkml:brushProperty name="height" value="0.08571" units="cm"/>
    </inkml:brush>
  </inkml:definitions>
  <inkml:trace contextRef="#ctx0" brushRef="#br0">15 148 5914,'-8'0'269,"2"0"-179,6 0 1170,0 0-1170,6 0 0,-4 0 0,4 0-1,-6 6 91,0-4-90,7 4 0,-5-6 90,4 0-90,1 0 180,-6 7-180,13-5 180,-6 11-180,7-11 90,6 11-180,-11-12 90,16 6 0,-16-1-270,11-4 270,-6 11-90,6-5 0,-11 0-90,16-1 180,-16 0 0,18 1-90,-11 0 179,10 5-89,-17-5 0,17 7-180,-18 0 90,19 0 0,-18-7 90,16 5-90,-22-11 0,22 11 0,-16-11 0,11 10 90,-6-10-90,0 11 0,-1-11 0,14 25 0,-16-23 0,14 23 0,-18-19 0,7 7-90,0-7 90,0 5 0,-7-5 0,12 0 0,-17 5 0,17-11 0,-19 5 0,19-1 0,-17-4 0,24 4 0,-24 1-90,17-6 0,-12 6 0,0 0 90,-2-6-89,-6 6 89,0-7 179,0 0-179,7 0 90,-5 0-180,4 0 180,-6 0-90,0 0 0,7 0-90,-5 0 90,4 0 0,-6 0-90,7-7 90,1 6-179,7-13 179,-7 13-270,5-6 270,-11 1-90,17 4 270,-15-4-270,22-1 0,-16 5 180,11-11-90,-6 11 0,6-10 0,-11 10-90,16-11 90,-16 5 0,18-1 0,-18 3-90,16-1 90,-16 6 0,18-13 0,-18 13 0,16-13 0,-16 6 0,18-7 90,-12 7-90,19-5 0,-24 11 0,22-10 0,-23 10-180,18-11 180,-12 11 0,6-11 0,-14 11 0,11-11 0,-9 12 0,12-13 0,-8 13 180,8-13-180,-6 13 90,12-12-90,-18 11 0,16-11-90,-16 12 90,11-13 0,-12 13-180,4-6 180,-12 7 0,12-7-180,-4 6 180,5-6 0,1 1 0,0 4 0,-7-4 0,12-1 0,-10 5 0,17-11 0,-17 12 90,16-12-90,-17 4-90,13 1 90,-8-5-180,1 11 270,-7-11-180,6 12 90,-6-6 90,7 7-90,-7-7 90,5 6-90,-5-6 0,7 1 0,0 4 0,-7-11 0,5 11 0,-11-4 0,11 6-90,-12-7 90,6 5 0,0-4 0,-6 6-90,6 0 90,-7 0-90,6-7 0,-4 6 90,4-6 0,-6 7 0,0 0 0,7-6 0,-5 4 0,4-4 0,1-1 0,-5 5-90,4-5 90,1 7 0,-6 0 0,6-6 0,-7 4 0,6-4 90,-4-1-90,5 6 180,-7-6 0,0 7 809,0 0-989,0 7 90,0-6-90,0 6-90,0-7 180,0 0 0,0 6-180,0-4 90,0 4 90,0-6-90,0 7 0,0-5 0,0 5 0,0-1 90,0-4-90,0 4 90,0 7-90,0-9 180,0 22-180,0-16 180,0 17-180,0-10 0,0 11 0,0-11 0,6 10 0,-4-10 0,11 10 0,-11-10 0,4 17 0,1-16 90,1 17 0,0-19 0,5 19-90,-11-17 90,11 16-90,-5-17 90,7 11-90,-7-12 90,5 19-90,-11-18 180,11 24-180,-5-23 90,7 23-90,0-16 0,0 11 89,-7-6-89,-1-7 90,-1-2-180,2 1 90,1-6 0,-3 5 90,1 1-90,-6-6-90,12 5 90,-11-12 90,11 17-90,-5-8-90,7 18 90,-7-13 0,6 11 0,-6-16 0,0 17 0,5-19 90,-11 6-90,11-8 0,-12 1 180,13 0-180,-13 0 90,12-1 0,-4 8-90,-1-6 0,5 12 0,-5-12 0,0 12 0,5-11 90,-11 11-90,11-19 0,-11 18 0,11-11 90,-5 7-90,0-2 0,6 1 0,-13-12 90,12 16-90,-11-17 0,11 13 0,-11-7 0,11 6 0,-11-4-180,11 4 180,-5-7 0,0 8 0,5-12-90,-5 16 90,1-23 0,-3 24 0,-6-24-180,7 23 180,-6-16-180,13 11 90,-13-6 1,12 0 89,-11 0-270,11-1 270,-11 1-180,11 0 180,-11 0-90,4-1 0,-6 1 180,7 0-90,-6 0 0,12 6-90,-11-5-90,5 6 180,-7-7-90,6-1-90,-4 1 90,11 0 0,-11 6 90,4-11 0,1 16 0,-6-23 90,6 24-90,-7-24 0,0 17-3302,0-12 3302,0 7 0,0-7 0,0-1 180,0-1 0,0-4-90,0 11 0,0-12-90,0 6 0,0 6 0,0-10 3482,0 11-3212,0-14-2519,0 0 1979,7 0-1079,-6 0 1349,6 0 0,-7-7 0,0-1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50.589"/>
    </inkml:context>
    <inkml:brush xml:id="br0">
      <inkml:brushProperty name="width" value="0.08571" units="cm"/>
      <inkml:brushProperty name="height" value="0.08571" units="cm"/>
    </inkml:brush>
  </inkml:definitions>
  <inkml:trace contextRef="#ctx0" brushRef="#br0">104 29 6183,'-8'0'180,"1"0"180,7 0 899,0 0-1259,0-6 90,0 4 0,0-4 0,0 6 0,0 0-90,0-7 90,0 6 0,7-6-90,-5 7 90,11 0-90,-12 0 180,13 0-180,-6 0 0,7 0 0,-1 0-90,1 0 180,0 0-360,6 7 180,-11-6-90,10 12 180,-19-4 0,6 5-90,-7-5 180,0 10-180,0-16 90,0 23 0,0-22-90,0 15 90,0-10 0,0-1 0,0 5-90,-7-11-89,-1 11 89,0-5 90,1 0-90,1-1 90,4 0-90,-11-6 180,11 6 0,-11-1-180,5-4 90,0 4 90,-5-6-90,5 7 0,-1-5 0,-4 4 0,12-6 0,-13 7-90,13-6 90,-12 12 0,11-11 0,-5 4 0,7 1 0,-6-5 0,4 11 0,-11-11 0,11 4 0,-4 1 0,6-6 90,-7 6-90,6 0 0,-6 1 0,7 0 90,-6 12-90,4-17 89,-11 23-89,11-16 0,-11 18-89,11-12-91,-4-1 0,6-9-90,0 1-720,0-5 811,0 5 179,0-7 0,0 0 0,0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51.095"/>
    </inkml:context>
    <inkml:brush xml:id="br0">
      <inkml:brushProperty name="width" value="0.08571" units="cm"/>
      <inkml:brushProperty name="height" value="0.08571" units="cm"/>
    </inkml:brush>
  </inkml:definitions>
  <inkml:trace contextRef="#ctx0" brushRef="#br0">16 15 6183,'-9'0'1350,"3"0"-1080,6 0 1349,0 0-1619,6 0-540,-4 0 270,5 0 90,-7 0-293,0 0 1,0-6 0,0-2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52.812"/>
    </inkml:context>
    <inkml:brush xml:id="br0">
      <inkml:brushProperty name="width" value="0.08571" units="cm"/>
      <inkml:brushProperty name="height" value="0.08571" units="cm"/>
    </inkml:brush>
  </inkml:definitions>
  <inkml:trace contextRef="#ctx0" brushRef="#br0">296 30 6633,'0'-8'990,"0"2"-990,0 6 359,0 0-359,0-7 180,0 5-90,0-5-90,0 7 0,0 0 90,0 7-90,0 1 90,0 1-90,-7 4 0,-1-5-90,0 7 180,-6 6-90,6-4 0,-7 10-90,-6-4 0,-8 26 90,4-21 0,4 13 0,7-26-90,-7 13 90,10-10 0,-22 17 0,23-19-180,-11 5 180,12-12-539,-4 10 539,12-15-540,-6 9 270,7-13 90,0 0 0,0 6 0,0 2 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53.358"/>
    </inkml:context>
    <inkml:brush xml:id="br0">
      <inkml:brushProperty name="width" value="0.08571" units="cm"/>
      <inkml:brushProperty name="height" value="0.08571" units="cm"/>
    </inkml:brush>
  </inkml:definitions>
  <inkml:trace contextRef="#ctx0" brushRef="#br0">15 15 7533,'-8'0'0,"2"0"0,6 0 1079,0 0-1259,6 0-1079,-4 0 1259,4 0 0,1-7 0,1-1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1:07.313"/>
    </inkml:context>
    <inkml:brush xml:id="br0">
      <inkml:brushProperty name="width" value="0.08571" units="cm"/>
      <inkml:brushProperty name="height" value="0.08571" units="cm"/>
    </inkml:brush>
  </inkml:definitions>
  <inkml:trace contextRef="#ctx0" brushRef="#br0">104 0 7533,'-8'0'0,"1"0"90,7 0 90,0 0-91,-6 0-89,4 0 0,-5 0 90,7 0-180,0 0 180,0 7-90,-6-6 0,4 12 0,-4-11 90,6 5-90,-7-7 0,5 6 0,-4-4 0,-1 18 0,6-17 0,-6 23 0,7-22 0,-7 15 0,6-11 0,-6 7 0,7 0 0,-6 0 0,4-7 0,-5 5 0,7-5 90,0 7-90,0-1 0,0 1 0,0-7 90,0 12-90,0-10 90,0 18-90,0-12 0,0-1 0,0-2 0,0-4 0,0-1-90,0 5 90,0-5-180,0 7 180,0 0-90,0 0 90,0-7 0,0 5 90,0-5-90,7 7 0,-5-7 0,11 11 90,-12-15-90,13 15 0,-13-17 90,12 18-90,-11-17 90,11 17-90,-11-19 0,11 6 90,-11 0-90,11-6 0,-12 6 0,6-7-90,-1 0 90,-4 0 0,5 0 0,-7 0-270,0 0 270,0-7-539,0 6 179,0-6-450,0 7 720,0 0 0,-14 0 0,-2 0 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1:27.476"/>
    </inkml:context>
    <inkml:brush xml:id="br0">
      <inkml:brushProperty name="width" value="0.08571" units="cm"/>
      <inkml:brushProperty name="height" value="0.08571" units="cm"/>
    </inkml:brush>
  </inkml:definitions>
  <inkml:trace contextRef="#ctx0" brushRef="#br0">1 739 9152,'8'-8'-90,"-2"1"90,1 7-90,-5 0 0,11-6 0,-5-3 180,7-5-90,-1-1 90,-5 0-90,4 0 0,2-6 90,-6 4-90,18-10 0,-24 10 90,17-17 0,-12 16 0,0-17-90,5 19 180,-11-12 89,4 11 1,1-17 90,-5 16-180,4-17-90,-6 19 0,-6-18 90,-3 9-90,-5-11 0,5 13-180,-10-11 180,9 15 0,-12-15-90,14 24 90,-11-16-90,15 23 89,-15-17 1,17 12 180,-11-1-180,11 3 90,-11-1-180,5 6 180,0-6-90,1 7-90,7-6 90,0 4-180,0-5-90,-6 7-270,4 0 270,-5 0-359,7 0-2250,0 0 2789,0 7 0,0-5 0,0 4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1:35.009"/>
    </inkml:context>
    <inkml:brush xml:id="br0">
      <inkml:brushProperty name="width" value="0.08571" units="cm"/>
      <inkml:brushProperty name="height" value="0.08571" units="cm"/>
    </inkml:brush>
  </inkml:definitions>
  <inkml:trace contextRef="#ctx0" brushRef="#br0">30 15 8072,'0'9'180,"0"-3"-270,0 1 90,0 1 90,0 0-270,0 5 180,0-11 90,0 11-270,0-11-89,0 17 269,0-9-180,0 18 180,0-11 0,0 11 0,0-12 0,0 5 0,0-6 0,0 6 0,0-4 0,0-2 0,0-2 90,0 1-90,0 3-90,0-3 180,0-7-90,0 0 0,0-6 0,0 6 0,0-7 449,0 0-449,7 0 0,-5 0 90,4 0-90,-6 0 0,0 0 0,0-7-90,0 6 180,0-6-90,0 7-90,0 0 90,7 0 0,-6 0 0,6 0 90,-7 0-90,0-7 0,0 6 0,0-6 0,0 7 0,0 0 0,7-7-359,1-1 359,0 0-90,-1-4 90,-1 10-90,-4-11 90,11 11 0,-11-5 0,4 7-90,1-6 90,1-2 0,0 0-90,5-6 90,-5 6 0,7-7 0,-7 7-90,6-5 0,-13 11 90,12-11 0,-11 11 0,4-4 0,-6 6 0,7-7 0,-5 6 0,4-6 0,-6 7 0,0 0 180,0-6-180,0 4 90,0-5 0,0 7-90,0 0 0,7 0 0,-6 0 0,6 0 0,-7 0 719,0 0-719,-7 0 0,6 0 90,-6-6-90,7 4 90,0-4-90,0 6 0,-6 0 90,4 0-90,-5 0 180,7 0-180,-6 0 0,4 0 90,-4-7-90,6 5-90,0-4 90,-7 6 0,6 0 90,-6-7-90,0 6 90,6-6-90,-12 7 90,11 0-90,-11-7 0,11 6 0,-4-6 0,6 1 0,-7 4 0,5-4-90,-11-1 90,12 5 0,-6-5 0,1 7 0,4 0 0,-5 0 0,1 0 0,4-6 0,-4 4 0,6-4 0,-7 6 0,5 0 0,-4 0-90,-1-7 90,6 6 0,-6-6 0,7 7 90,-7 0-90,6 0 0,-12-6 0,11 4 0,-5-5-90,7 7-90,-6-6 0,4 4-629,-4-5 359,6 7 450,0 0 0,-7 0 0,-1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1:36.201"/>
    </inkml:context>
    <inkml:brush xml:id="br0">
      <inkml:brushProperty name="width" value="0.08571" units="cm"/>
      <inkml:brushProperty name="height" value="0.08571" units="cm"/>
    </inkml:brush>
  </inkml:definitions>
  <inkml:trace contextRef="#ctx0" brushRef="#br0">531 856 7533,'-31'9'629,"10"-2"-539,14-7-90,0 0 90,6 0 0,-6 0 90,1 0-90,4 0 0,-11 0 0,5 0-180,-1 0 90,3 0 90,-1 0 90,-7-7-90,-3 5-90,-4-11-90,13 11 270,-12-11-180,11 12-90,-6-12 90,-4 4-90,9-5 90,-11-1 0,-1 0 0,-1-7 0,0 0 180,-5-2-180,19 3 270,-24-7-270,28 10 90,-28-16-90,23 11 0,-11 0 0,13-5 0,-6 5 0,13-6-180,-6-1 270,1-6-360,4 5 270,-5-12-180,7-1 90,0 4 90,0-2 0,0 19 0,0 2 90,0 6-180,0-7 90,0 13-180,0-24 180,0 28-90,0-28 90,0 30 0,0-17-90,0 18 90,0-11 0,0 12 0,0-6 0,0 7-90,0 0-180,0 7 0,7-6 270,-5 6-719,4-1 719,-6-4 0,0 11 0,0-4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9:51.319"/>
    </inkml:context>
    <inkml:brush xml:id="br0">
      <inkml:brushProperty name="width" value="0.06" units="cm"/>
      <inkml:brushProperty name="height" value="0.06" units="cm"/>
      <inkml:brushProperty name="color" value="#849398"/>
    </inkml:brush>
  </inkml:definitions>
  <inkml:trace contextRef="#ctx0" brushRef="#br0">1 380 11041,'7'-22'-90,"-2"5"180,-5 11-180,6 5 180,-5-11-90,5 11-90,-1-5 90,-3 6-90,3-6 90,1 4 0,-5-4 0,5 1 0,-1 3 0,-3-3-90,9 5 90,-10 0-90,5-6 90,-1 4-90,-4-9 90,11 9 0,-11-9 0,5 9-90,-1-10 90,-4 11-180,5-5 0,-6 6 90,5-5-629,2-3 269,11-11 360,-9 4 180,7 3 0,-14 0-90,9 10 180,-10-3-90,5 5 90,-6 0-90,5-6-90,-3 4 90,3-3-1,1-1-89,-5 4 90,5-4-180,-1 0 180,2-1-180,0 0 1,4 1 178,-9 0-89,3 5 0,1-5 0,-5 6 90,5 0-90,-6-6 180,0 5-180,0-5 0,5 6 0,-3 0 0,3 0-90,-5 0 180,6 0-180,-5 0 90,4 0 0,-5 0 270,6-6-270,-5 5 0,5-5 90,-6 0-90,6 4 90,-5-4 0,4 6-90,-5-5 0,6 3-90,-5-3 180,5 5-270,-6-6 90,0-2-270,5 1 181,-3 1-451,3 0 450,-5 5 180,0-5 0,0 12 0,0 1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37.609"/>
    </inkml:context>
    <inkml:brush xml:id="br0">
      <inkml:brushProperty name="width" value="0.08571" units="cm"/>
      <inkml:brushProperty name="height" value="0.08571" units="cm"/>
    </inkml:brush>
  </inkml:definitions>
  <inkml:trace contextRef="#ctx0" brushRef="#br0">1004 15 7533,'0'-8'359,"0"2"-269,0 6 360,0 0-360,0 6 0,0-4-90,0 4 0,0 1 90,0-5 90,0 18-180,0-17 90,0 23 0,0-23 0,0 24-90,0-17 90,0 18-90,0-18 90,0 22-90,0-20 90,0 22-90,0-17 90,0 17 0,0-16-90,0 10 89,0-7-89,0 9 0,0-12 90,-6 15-90,4-24 0,-4 20 90,6-13-90,0 18 0,0-16 0,0 23 90,0-23 0,0 30-90,0-29 90,0 23-90,0-26 90,0 19-90,-7-24-90,5 35 180,-4-40-180,6 34 90,0-31 0,0 26 0,0-17 90,0 17-90,0-19 0,0 5 90,0-6-90,0 0 0,0 0 0,0-1 0,-7 14 0,6-10 0,-6 17 0,7-19 0,0 12 0,0-12 0,0 6 0,0-14-90,0 25 90,0-20-90,0 28 90,0-18 0,0 7 0,0-1-90,0-6 90,0-2 90,0 1-90,-6-6 0,4 12 90,-5-12 0,7 12-90,0-18 0,0 10 0,0-12 0,0 0 0,0 6 0,0-6 0,0 7 0,0 12 0,0-8 0,0 21 0,0-28 0,0 21 0,0-23 0,0 11 0,0-13 0,0-1 0,0-7 270,0 6 0,0-4-180,0 11-270,0-11 180,0 11 0,0-11 0,0 10 0,0-10 0,0 4 180,0-6 719,0 0-899,0 7 0,0 1-90,0 1 0,0 4 90,-6-5 0,4 7-90,-5-7-90,7 12 180,0-10 0,0 5 180,0-9 0,0-6 990,0 0-1170,0 6 90,0-4-270,0 5 0,0-1 90,0 2 0,0 1 90,0 4 90,0-12-90,0 6 180,0-1-270,0-4 450,0 4-270,0-6 179,0 0-269,-6 0 0,4 0 0,-4 0-180,6 7 180,0-5 0,-7 11 0,6-5-89,-6 7 89,0 0-90,6-7-90,-6 12 0,1-10 90,4 11 90,-5-6-180,1 19-90,-9 19 270,5-11 90,-9 6-180,17-21 90,-5-2 0,7 5 0,-6-2 0,4-12 90,-4 6-90,-1-8 0,-1 14 0,0-10 0,-6 30 0,13-28 0,-6 34-90,7-35 0,-6 29 0,-3-24 90,1 13 0,-5-1 0,5-12 90,0 4 90,1 0-180,1-10 180,4 30-270,-11-28 180,12 14-90,-5-19-180,-1 6 180,6-4-180,-12 23 0,11-7 90,-11 12 90,11-16 0,-4-8 0,-1-6-90,-1 26 0,0-13 90,1 28 90,0-38 270,6 22-360,-12-29-90,11 23 90,-5-17-90,1 24 0,4-15 90,-4 10 0,6-14 0,-7-8-90,5 8 180,-4 1-180,-1-7 90,6 3 90,-6-17 0,7 18-90,-6-11 90,4 13-90,-5-7 0,1 13 0,4-4-90,-11 12 90,11-12 0,-11-3 0,12-6-90,-6-1 0,7 14 90,0-16 0,-7 21 0,6-17 0,-6 7 0,1 5 0,4-12-90,-4 5 90,6-13-180,-7 12 180,5-10 0,-4 5-89,6-2 89,-7-5 0,6 7 0,-6 0 0,7 0 0,-7-1 0,6-5-180,-6 4 180,7-5-180,0 7 90,0 0 0,-6-1 180,4 1-180,-5 0 180,7 0-180,0-1 90,0-6 0,0 5 90,0-11-180,0 11 180,-6-11-90,4 11 0,-4-5 0,6 7 90,0-7-90,0 6 0,0-13 0,0 6 0,0-7 0,-7 6-180,5-4 180,-4 11 0,-1-5 90,6 7-90,-6 0 90,7-7-90,-6-1 0,4-7 0,-5 0 0,7 6 90,0-4-90,-6 11 0,4-12 0,-4 6 0,6-7 0,-7 7 0,5-6 0,-4 13 0,6-13 0,-7 6 90,6-7-90,-6 0 0,0 0 0,6 0 0,-12 0-180,11 0 180,-11 0-90,5 0 90,-1 0 0,-4 0 0,5 0-90,-13 0 90,11 0 0,-16 0 90,16 0-180,-12 0 180,8 0-180,-1 0 90,7 0-180,-5 0 180,11 0-270,-11 0 0,5 0-719,-1 0 719,3 0 270,6 0 0,-7 0 0,-1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0:39.558"/>
    </inkml:context>
    <inkml:brush xml:id="br0">
      <inkml:brushProperty name="width" value="0.08571" units="cm"/>
      <inkml:brushProperty name="height" value="0.08571" units="cm"/>
    </inkml:brush>
  </inkml:definitions>
  <inkml:trace contextRef="#ctx0" brushRef="#br0">15 1 7443,'-8'0'539,"2"0"-539,6 0 1170,0 0-1080,6 0 90,-4 0-90,4 6 0,-6-4 89,0 4-89,0 1 90,0 1-180,0 1 180,7 4 0,-5 1-90,11 9-90,-11 14-90,4-13 180,1 4 0,-6-13-90,6 6 90,-1 16-90,3-11 90,5 28-90,-5-35 90,4 42 0,-12-40 0,19 53 0,-17-44-90,17 26 90,-18-27-180,11 14 0,-11-11 180,11 24-90,-5-29 0,7 33 0,-7-38 90,11 45-90,-15-45 0,22 38 0,-23-40 90,17 27-90,-12-29 179,7 37-179,0-28 90,0 36-90,-1-37 0,-5 22 90,4-24 0,-5 19-180,7-18 90,-1 9 0,-5-18 0,10 32 90,-15-27 90,22 34-180,-23-38 180,17 25-180,-18-24 90,17 16-90,-15-18 90,15 6-180,-17-8 180,4 1-90,-6 0 0,7 0 90,-5 6-90,11-4 180,-12 17-180,6-16-90,0 10 0,-6-7 180,12 3-180,-11-8 180,11 10-180,-5-16 270,1 18-180,-3-12 0,1 19 0,-6-17 0,6 9 0,-1-12 0,-4 6 90,5 3-180,-7 5 90,6-6-270,-4 5 270,4-12-90,-6 13 180,7-13-180,-5 5 90,4-6 0,-6 6 0,0-5 180,7 12-180,-6-12 90,6 13-90,-7-13-90,0 6 180,0-8-90,7 14 0,-6-10 0,6 10 0,-7-13 0,0 0 0,0-7 0,0 5 0,0-5 0,0 1 0,0-3 0,0 0-180,6-4 180,-4 4 0,5-6 180,-7 0 1169,0 0-1259,-7 0-180,5 7-90,-4-5 270,6 5-270,0-7 90,-7 0 90,6 0-90,-13 0 90,13 0-180,-19 6 180,17-4-179,-24 11 89,18-12-180,-19 13 180,18-6-180,-16 0 180,22 5-180,-22-5 270,16 0-270,-11 6 0,13-13 91,-5 12-91,4-11-810,1 5 631,2-7-91,6 0-719,0 0 1259,0-7 0,6-1 0,2-7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1:41.266"/>
    </inkml:context>
    <inkml:brush xml:id="br0">
      <inkml:brushProperty name="width" value="0.08571" units="cm"/>
      <inkml:brushProperty name="height" value="0.08571" units="cm"/>
    </inkml:brush>
  </inkml:definitions>
  <inkml:trace contextRef="#ctx0" brushRef="#br0">30 89 6183,'0'-8'0,"0"1"0,0 7 1979,0 0-1889,6 0-90,-4 0 90,4 0 0,1-6-180,1 4 180,7-4 0,-7 6-270,12-7 270,-10 5-180,11-11-90,-6 12 180,0-6-90,-1 1 90,1 4-90,0-4 90,0-1 0,-1 5 0,-5-5 90,4 7-90,-12 0 0,13 0 0,-13 0 180,6 0-90,-7 0 0,0 0 0,-7 0-90,6 0 0,-6 0-180,7 0 180,0 0 0,-7 0-90,6 7 90,-6-5-90,7 5 0,0-1 90,0-4-90,-6 11 90,4-12-90,-5 12 90,1-11-179,4 11 179,-4-11-90,-1 11 90,5-5-90,-4 7 180,6-7-180,-7 12 90,6-10 0,-6 11 0,0-13 0,6 12 0,-6-10 0,1 11 0,4-6 0,-5 6 0,1-4-90,4 4 90,-4-13 0,-1 12 0,6-17-90,-13 17 90,13-18 0,-6 10-90,7-10 180,0 4-90,0 1 0,0-5 0,-6 5 180,4-7-180,-5 0 90,7 0 269,0 0-359,0-7 0,0 5 90,0-5-90,0 7 90,-6 0-180,4-6 180,-4 4-180,6-4 90,0 6 0,0 0 180,-7-6-180,5-3 90,-4 1 0,6-5-90,0 11 90,0-11-90,-7 5 0,6 0 0,-6-6 90,7 13-180,-6-12 90,4 11 0,-5-11 0,7 11 0,0-11-90,0 5 90,0-6 0,0 6 0,0-6 0,0 13 90,0-13-90,0 13 0,0-12 0,-6 11 90,4-4 0,-4-1 0,6 5-90,0-5 0,0 1 0,-7 4 90,5-4-90,-4 6 0,6-7-90,0-1 90,0 0 0,0 1 0,0 1 0,0 4 0,0-5 0,0 7-720,0 0 1,-7-6-1,-1-2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23:31:42.635"/>
    </inkml:context>
    <inkml:brush xml:id="br0">
      <inkml:brushProperty name="width" value="0.08571" units="cm"/>
      <inkml:brushProperty name="height" value="0.08571" units="cm"/>
    </inkml:brush>
  </inkml:definitions>
  <inkml:trace contextRef="#ctx0" brushRef="#br0">1 0 8072,'0'8'180,"0"-1"-90,0-7 0,0 0 0,6 0 90,-4 0-90,5 0-180,-7 6 270,6-4-90,-4 4-180,4-6 270,1 6-180,1 3 0,7-1 90,0 5-180,-7-11 180,12 11 0,-10-12-90,4 13 180,6-6 0,-4 0-91,7 5-89,5-11 0,-18 11 0,16-11 0,-16 11 0,18-11 0,-18 4 270,16-6-270,-16 0 90,18 0 0,-12 0 0,12 0-90,-11 0 0,-2 6 0,-2-4-90,-5 4 90,0-6 0,12 0 0,-10 0 90,24-6-90,-16 4 180,23-4 180,-10 0-180,1-3-90,2 1 359,-4-5-359,1 11 90,12-18-90,-19 17 0,11-17-90,-19 19 0,12-12-90,-18 4 180,10 1-90,-19 2-180,12 6 270,-11-7-180,4 5 90,-6-4 0,0 6-2069,0 0 1530,0-6 359,0 4 180,0-4 0,-6 6 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9:52.458"/>
    </inkml:context>
    <inkml:brush xml:id="br0">
      <inkml:brushProperty name="width" value="0.06" units="cm"/>
      <inkml:brushProperty name="height" value="0.06" units="cm"/>
      <inkml:brushProperty name="color" value="#849398"/>
    </inkml:brush>
  </inkml:definitions>
  <inkml:trace contextRef="#ctx0" brushRef="#br0">1 381 8972,'27'-22'719,"1"-2"-359,-21 17-180,0 0-90,4-5 0,-10 5 0,10 0 0,-9-5-90,9 11-90,-10-11 180,10 10-360,-4-15 360,0 14-360,4-14 270,-9 9-90,9-5 90,-4 0-3392,5 0 3482,-5 6-90,-1-5 0,-1 11-2268,-3-5 2268,9 0 0,-10 5 0,5-5 2268,-1 0-2268,2-1-180,0-1 180,4-3 3392,-4 3-3392,0 1 0,-2 1-90,-5 0 90,6 5 0,-5-5 0,5 1 0,-1 3 0,-3-4 0,3 6-180,-5 0 91,6 0-1,-5-6 90,5 5-90,-1-5 90,-3 0 0,3 5 0,1-5 0,-5 6 0,5 0 0,-6-6 0,0 5 90,0-5-90,0 6 0,0 0 0,5 0 0,-3-6 0,3 4-360,-5-4-360,0 6 472,0 0 1,0-5 0,0-2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7:40.558"/>
    </inkml:context>
    <inkml:brush xml:id="br0">
      <inkml:brushProperty name="width" value="0.06" units="cm"/>
      <inkml:brushProperty name="height" value="0.06" units="cm"/>
    </inkml:brush>
  </inkml:definitions>
  <inkml:trace contextRef="#ctx0" brushRef="#br0">1 1 5824,'5'14'0,"2"-2"0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9:53.253"/>
    </inkml:context>
    <inkml:brush xml:id="br0">
      <inkml:brushProperty name="width" value="0.06" units="cm"/>
      <inkml:brushProperty name="height" value="0.06" units="cm"/>
      <inkml:brushProperty name="color" value="#849398"/>
    </inkml:brush>
  </inkml:definitions>
  <inkml:trace contextRef="#ctx0" brushRef="#br0">1 263 7803,'13'-7'269,"-2"1"-89,-11 0 90,6 4-180,-5-9-90,10 3 90,-4 1-180,0-5-90,4 5 90,-4 0-90,0-5 90,4 11 0,-4-11 90,6 5 0,-1-6 90,1 0-180,-6 0 270,4 0-180,-10 5 0,10-3 90,-4 3-90,0-5 90,4 0 0,-9 6-270,3 1 270,-5 6-270,0 0 90,6 0 90,-5 0-180,4 0 91,-5 0-271,0 0 90,6-6 90,-5 5 0,5-5 0,-1 0-90,-3 4 180,3-3 0,-5 5 90,0 0 0,0-6 0,0-1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9:53.841"/>
    </inkml:context>
    <inkml:brush xml:id="br0">
      <inkml:brushProperty name="width" value="0.06" units="cm"/>
      <inkml:brushProperty name="height" value="0.06" units="cm"/>
      <inkml:brushProperty name="color" value="#849398"/>
    </inkml:brush>
  </inkml:definitions>
  <inkml:trace contextRef="#ctx0" brushRef="#br0">0 196 8072,'7'0'360,"4"-5"-360,-10 3 90,11-9-180,-5 3 270,5-5-270,-5 0 90,10 0-90,-15 0 0,20-6 90,-19 10 0,14-8 0,-16 9-90,10 1-90,-4-10-449,0 8 89,4-4 540,-9 1 0,9 11 0,-4-5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9:54.310"/>
    </inkml:context>
    <inkml:brush xml:id="br0">
      <inkml:brushProperty name="width" value="0.06" units="cm"/>
      <inkml:brushProperty name="height" value="0.06" units="cm"/>
      <inkml:brushProperty name="color" value="#849398"/>
    </inkml:brush>
  </inkml:definitions>
  <inkml:trace contextRef="#ctx0" brushRef="#br0">0 92 7623,'0'15'629,"0"-3"-539,0-12 270,0 0-270,6 0-180,-5-6 90,4 4-90,-5-3 0,6-1 90,-5 4-270,10-10 180,-9 5-359,9-12 179,-4 5 270,0-5 0,-2 6 0,-5-1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9:55.186"/>
    </inkml:context>
    <inkml:brush xml:id="br0">
      <inkml:brushProperty name="width" value="0.06" units="cm"/>
      <inkml:brushProperty name="height" value="0.06" units="cm"/>
      <inkml:brushProperty name="color" value="#849398"/>
    </inkml:brush>
  </inkml:definitions>
  <inkml:trace contextRef="#ctx0" brushRef="#br0">38 1 7623,'0'20'-180,"0"-1"180,0-6 0,0-6 0,0 11 0,-6-10-90,5 6 90,-4 3-90,-1-8 0,5 16-180,-5-11 0,6 5-90,0-6 1,0-5 269,-6-3 90,5-5 0,-4 0 0,5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9:55.785"/>
    </inkml:context>
    <inkml:brush xml:id="br0">
      <inkml:brushProperty name="width" value="0.06" units="cm"/>
      <inkml:brushProperty name="height" value="0.06" units="cm"/>
      <inkml:brushProperty name="color" value="#849398"/>
    </inkml:brush>
  </inkml:definitions>
  <inkml:trace contextRef="#ctx0" brushRef="#br0">125 0 7353,'-14'8'180,"3"3"-180,11-9 90,0 9-180,0-9 90,-5 3 90,3 1-180,-3-4-90,-1 15 180,5-8 0,-10 10-90,9-12-90,-9 17 180,10-14-360,-10 21 180,4-11-90,0 6 270,-4-6-90,10-1 1,-5-6 178,6 1-178,-6 10 89,5-14-90,-4 8 90,5-18-60,0 0 0,0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9:56.124"/>
    </inkml:context>
    <inkml:brush xml:id="br0">
      <inkml:brushProperty name="width" value="0.06" units="cm"/>
      <inkml:brushProperty name="height" value="0.06" units="cm"/>
      <inkml:brushProperty name="color" value="#849398"/>
    </inkml:brush>
  </inkml:definitions>
  <inkml:trace contextRef="#ctx0" brushRef="#br0">26 1 7533,'-7'20'539,"1"-1"-898,6-12 179,0 5 180,0-5 0,-5 6 0,3 0 0,-3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0:44.338"/>
    </inkml:context>
    <inkml:brush xml:id="br0">
      <inkml:brushProperty name="width" value="0.06" units="cm"/>
      <inkml:brushProperty name="height" value="0.06" units="cm"/>
    </inkml:brush>
  </inkml:definitions>
  <inkml:trace contextRef="#ctx0" brushRef="#br0">13 577 9602,'0'-7'89,"0"2"1,0-1-90,0-1 0,-6-7 0,5 7-90,-5-4 180,6 9 0,0-10-270,0 5 180,0-12 0,0 10 270,0-8-270,0 10 0,0-7 90,0 1-90,0-5 0,0 3-90,0-9 90,0 15 0,0-9 0,0 11 0,0-1 90,0-3-90,0 9 90,6-9-90,-5 3 0,5-5 0,-6 6-90,5-10 90,-3 14 0,3-15 0,-5 17-90,6-11 90,-5 5 0,5-1 90,-6-3 0,5 3-90,-3 1 0,9-5 0,-10 11-90,5-10 90,-1 9 0,-3-4-90,3 6 90,1-6 0,1-1 0,5 0-90,-5 1 180,-1 0-90,-1 5 0,2-5 0,0 0 0,-1 5 0,-1-5 0,-4 6 0,11-6 180,-11 5-180,16-6 90,-15 2 90,15 3-90,-10-3-90,5-1 90,-5 4-180,10-3 90,-14 5 0,13-6 0,-9 4 0,6-4 0,-1 0 0,1 5 0,-1-5 0,1 6 0,-1 0 0,0-5 0,-5 3 0,4-4 0,-4 6 0,6 0 180,-6 0-180,4 0 0,-10 0 180,10 0-90,2 0 0,-5 0-90,3 0 90,-5 0-90,1 0-90,5 0 0,1 0 180,-1 0-90,1-6-90,-7 5 180,6-5-90,-11 6 0,4 0 0,1 0 0,-5 0 0,10 0 0,-4 0 0,6 0-180,-1 0 180,-5 0-90,4 0 90,-4 0-90,6 0 90,-6 0 90,4 0-180,-10 0 360,10 0-270,-9 0 0,9 0 90,-4 0-180,5 0 0,-5 0 0,4 0 0,-4 0 90,0 0 0,4 0 0,-10 0 0,5 0 0,0 0 0,-5 0 0,4 0 0,-5 0 0,6 0 0,-5 0 0,10 0 90,-9 0-90,9 0 0,-4 0 0,0 0 0,4 0 0,-10 0 0,10 0-90,-9 0 90,9 0-270,-10 6 180,5-5 90,-1 5-90,2-6 90,0 0 90,-1 6-90,-6-4 0,5 3 90,-3-5 0,9 0-90,-10 6 0,5-5 0,-1 5 0,-4 0 0,5-4-90,-6 4-90,6-6 90,-5 5 90,5-3 0,-6 9 0,5-9-90,-4 10 90,5-11 90,0 5-90,-5 0 0,5-5 0,-6 11 0,0-5 0,0 0 0,5 5 0,-4-11 0,5 5 0,-6 0 0,5-4-90,-3 9 90,3-4 0,-5 1 0,0 3 0,0-3 0,0 5 0,0-6 0,0 5 0,0-11-90,0 11 90,0-11 0,6 11-90,-5-11 90,5 5 0,-6 0-90,0-4 90,0 9 0,0-4 0,0 6 0,0-5 0,0 3 90,0-3-90,0-1-90,0-1 0,0 0 90,0 1 0,0 0-89,0-1 178,0 0-178,0 1 178,0 1-89,0-3 0,0 1 0,0 1 0,0 0 0,0 5 0,0-10 0,0 4 0,0-1 90,5-3-90,-3 4 180,3-1-180,-5-3 0,0 4 0,0 0 0,0-5 90,0 5 0,0 0 0,0-5 0,0 11-90,0-11 90,0 11-180,0-11 90,0 5 0,0-6-90,0 0 180,0 6-90,6-4 0,-5 3 90,5-5-90,-6 0 180,0 0-180,0 6 90,0-5-180,0 5 180,0-6-743,0 0 1,-6 6 0,-1 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0:50.051"/>
    </inkml:context>
    <inkml:brush xml:id="br0">
      <inkml:brushProperty name="width" value="0.06" units="cm"/>
      <inkml:brushProperty name="height" value="0.06" units="cm"/>
    </inkml:brush>
  </inkml:definitions>
  <inkml:trace contextRef="#ctx0" brushRef="#br0">0 79 11400,'14'7'450,"-3"-1"-270,-5-6-180,-5 6 180,10-5-90,-4 5 0,0 0 90,4-4-180,-10 4 180,10-6 0,-4 0-90,6 5-90,-1-3 0,-5 3 90,4-5-1,-4 0 1,6 0 90,-1 0-180,-5 0 90,4 0-180,-4 0 180,6 0-270,-1 0 180,0 6 0,1-4 0,-6 3 0,4-5 90,-10 0-90,10 0 180,-4 0-180,0 0 90,4 0-90,-4 0 0,6 6 0,-1-4 0,1 4 0,-6-6 0,4 0 0,-4 0 0,5 0 90,1 0-90,-7 0 90,11 0-90,-3 0 0,0 0 90,8 0-90,-14 0 90,10 0-180,-5 0 180,-1 0-270,1 0 180,-1 0 0,-5 0 0,4 0 0,-4 0-90,6 0 90,-1 0 0,-5 0 0,4-6 0,-4 4 0,5-4 0,1 6 0,-1 0 0,-5 0 90,10 0-90,-9-5 90,10 3-90,-11-4 0,10 1 0,-14 3-90,13-3-90,-9 5 180,6-6 0,-7 4-90,6-4 90,-6 6 0,7-6 0,-6 5 0,9-5 0,-13 6 0,14-6 0,-10 5-90,5-5 90,-5 6 0,-1 0-90,-1 0 0,2-6 90,6 5-180,-1-11 91,-5 11-1,4-5 0,-4 0 90,0 5 0,4-5-90,-4 6 180,0 0-180,4 0 0,-10 0 90,11 0-90,-11-6 180,10 4-180,-4-4 90,5 6 0,-5 0 90,4 0-90,-9 0 0,9-5 0,-10 3-180,10-4 180,-4 6 0,0 0 0,4 0 0,-4-5 0,0 3-90,4-3 90,-4 5-180,6 0 180,-6 0-270,4 0 270,-5 0-180,1 0 180,4 0 0,-4 0 0,0 0 90,-1 0-90,-1 0 0,-3 0 180,9 0-180,-10 0 0,10 0 0,-4 0-90,6 0 90,-6 0-90,4 0 0,-4 0 180,5 0-180,-5 0 90,-1 0 0,-1 0 0,-3 0 0,9 0 0,-10 0 0,10 0 0,-9 0 90,3 0-90,-5 0 90,6 5-90,-5-3 180,4 3 0,-5 1-90,0-4-180,0 3 90,6 1 0,-5-4 90,5 10-90,-6-11-90,0 11 90,0-11 0,0 11 0,0-11-90,0 5 90,-6-6 0,5 6 0,-5-5 0,6 5 0,0-6 0,0 0 0,0 6 0,0-5 0,0 5 0,-5-6 0,4 0 0,-5 0 0,6 6 0,-5-4 0,3 4 90,-3-6-180,5 5 90,0-3 0,0 3 0,0-5 0,0 0 180,-6 0-180,5 0 0,-5 0 90,6 0-270,0 0 180,-5 0-180,3 0 0,-9 6 0,10-4 90,-10 3 0,9-5 0,-9 0 0,10 0 180,-10 6-90,9-4 90,-3 4 90,-1-6-180,5 0 90,-5 0 0,6 0-90,-5 0 0,3 0-90,-3 0 180,5 0-90,-6 0-90,5 0 90,-5 0 180,1 0-180,3 0 180,-3 0-180,-1 0 90,5 0 0,-10 0-90,9 0 0,-3 0-90,5 0 90,-6 0 0,5 0 0,-10 0 0,10 0 90,-5 0-90,1 0 0,3 0-90,-3 0 90,-1 0-90,5 0 90,-10 0 0,9 0 90,-3 0-90,5 0 0,-6 0 0,5 0 0,-10 0 0,9 0 0,-9 0 0,10 0 0,-10 0 180,9 0-180,-3 0 90,5 0-90,0 0 0,-6 6-90,5-5 90,-5 5 0,6-6-787,0 0 0,6-6 0,1-1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0:51.946"/>
    </inkml:context>
    <inkml:brush xml:id="br0">
      <inkml:brushProperty name="width" value="0.06" units="cm"/>
      <inkml:brushProperty name="height" value="0.06" units="cm"/>
    </inkml:brush>
  </inkml:definitions>
  <inkml:trace contextRef="#ctx0" brushRef="#br0">75 0 7443,'-14'0'449,"3"0"-269,11 0 720,0 0-720,-5 0-90,3 0 0,-9 0-90,10 0-90,-5 0 270,6 0-270,-5 0 90,3 0-270,-3 0 360,5 0-180,0 0 0,-6 0 90,5 6-90,-5-4 90,6 4 0,0-6 90,0 6-180,0-5 270,0 5-180,0-6 90,0 5-90,0-3 90,0 10-90,0-11-90,0 5 90,0 0 90,0-5-180,0 5 90,0-6-90,0 0 90,0 6 0,0-5 0,0 5 0,0-6 0,0 0 0,0 6 0,0-4 0,0 4 0,0-6 0,0 0 0,6 0 0,-5 0 0,5 0 0,-6 5 0,5-3 90,-3 3 0,3-5-90,-5 0 90,0 0-90,6 0 0,-5 6 90,5-4-90,-6 3 0,5-5 90,-3 0-90,3 0 0,1 0 179,-5 0-179,10 6 90,-9-4-180,3 4 90,-5-6-179,6 6 89,-5-5 90,5 5 0,-1-6-90,-3 0 180,3 0 0,1 0-90,1 0 90,-1 0-90,0 0 0,0 0 0,-5 0 89,4 0-89,-5 0 0,0 0 0,6 0 0,-5 0 0,10 0 0,-9 0 180,3 0-180,-5 0 180,6 0-180,-5 0 180,5 0-270,-6 0-1259,0 0 539,5 0 181,-3 0 629,3 0 0,-5 0 0,0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0:54.449"/>
    </inkml:context>
    <inkml:brush xml:id="br0">
      <inkml:brushProperty name="width" value="0.06" units="cm"/>
      <inkml:brushProperty name="height" value="0.06" units="cm"/>
    </inkml:brush>
  </inkml:definitions>
  <inkml:trace contextRef="#ctx0" brushRef="#br0">0 79 8252,'20'7'-90,"-8"-1"270,-6-6-180,-1 0 180,-3 0-90,9 0 90,-10 0-90,5 0-90,-1 0 360,2 0 0,6 0-360,-1 6 89,-5-4 1,4 4 90,-4-6-90,6 0 90,-1 0-270,1 0 180,-1 0 0,1 0-180,-1 0 90,6 0 90,-4 0 0,-2 0 0,-1 0 90,-4 0 90,6 0-270,-1 0 90,-5 0 180,10 0-270,-9 0 89,16 0-89,-10 0 90,-2 0-90,-1 0-179,-4 0 89,5 0 90,1 0-90,-6 0 180,4 0-180,-4 0 90,5 0 180,1 0-1,-1 0 1,1 0-180,-1 0 90,1 0-90,-6 0-90,4 0 180,-4 0-180,11 0-90,-10 0 180,9 0 0,-11 0 0,7 0 0,-1 0 0,1 0 0,-6 0 0,9 0 0,-7 0 90,3 0-180,-6 0 90,5 0 0,-3 0 0,5 0 0,-2 0 0,-4 0 0,0 0-90,4-6 90,-10 4-179,10-4 179,-10 6 0,11 0 90,-11 0-1,16 0-89,-9 0 0,4 0 90,5-6-180,-14 5 180,13-5-269,-9 0 89,6 5 90,-6-5 0,-2 6-90,1 0 0,-5 0 90,10 0 90,-9 0-180,3 0 180,1-6-180,-5 5 90,10-5 0,-9 6 0,3 0 0,1 0 0,-5 0 0,10 0-90,-10 0 0,5 0 90,0-6 0,0 4-90,1-3 90,-1 5-90,0-6 90,-5 5 0,10-5-90,-10 6 180,10 0-180,-9 0 90,3 0 0,1 0 0,-5-6 0,10 4 0,-9-4-90,3 6 90,-5 0 0,6 0 0,1-5 0,0 3-90,-2-4 0,1 6 90,-5 0 0,5 0-90,-1 0 180,-3 0-180,3 0 90,-5 0-180,6 0 180,-5 0-180,10 0 90,-9 0-449,3 0 269,-5 0-90,6 0 360,-5 0 0,5 6 0,-6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8:06.071"/>
    </inkml:context>
    <inkml:brush xml:id="br0">
      <inkml:brushProperty name="width" value="0.17143" units="cm"/>
      <inkml:brushProperty name="height" value="0.17143" units="cm"/>
    </inkml:brush>
  </inkml:definitions>
  <inkml:trace contextRef="#ctx0" brushRef="#br0">573 538 8702,'0'-15'270,"0"-2"-180,0 15 90,0-3-270,5-1 180,-3 4 0,9-4-990,-4 0 540,5-1 270,6-6 90,-9 0 0,18-6-90,-17 4 180,19-10-90,-21 17 180,9-10-90,-10 11-90,0 0 0,-2 1 90,-5 6-180,-5 6 90,-2 1 0,-5 6 0,-6 0 0,9 0 0,-7-5 0,9 3 0,-6-3 0,-5 11 0,-1-5 0,-1 5 0,2-6 90,0 6-90,10-10 0,-8 8-90,9-15 90,1 10 0,0-11 0,17-7 0,3-8-270,4-7 91,0-3 89,0 3-90,2-11 180,5 4-90,-6 2 180,-1 1 0,-5 11 0,-6 1 89,-2 7 91,-5 6 0,-11 0 0,-3 6-270,-5 1 90,1 6 0,0 6-90,-2 7 90,-10 2 0,-1 4-90,-1-6-180,-4 0 90,10-5 0,1-2-90,7-6 180,6-6-180,5-1 180,1-6-270,6 0 360,11-6 90,-3-1-270,10 0 90,-5-11 90,10 3-90,4-17 0,4-1 0,5-7 0,-10 7 90,4 1-90,-10 12 270,-8 1-270,-6 12 360,-6 1-90,-6 6-180,5 6 90,-21 13-1,6 2-179,-19 11 0,9-6-179,-10 0-181,10 1 0,-5-1 180,6 0 180,12-11-180,2 2 90,5-15 0,5 4 180,-5-6-90,6 0 90,6-6 0,12-13-180,-3 3 90,14-21-90,-10 15 90,1-4 0,8-4-90,-13 14 270,8-9-90,-10 12 360,-6 6-180,-2 1-90,-10 6-180,3 0 0,-19 17-90,0-1-90,-10 16 270,6-11-720,-10 15 450,8-12 0,-11 13 180,13-16-180,2 3 180,9-15-90,1 9 180,2-17-180,10 11 180,-5-11 0,6 5-180,6-12 90,-5 5 180,10-11-180,2-1 0,1-2 90,20-21-270,-12 12 180,20-13 0,-16 5 0,10 4 0,-20 8 180,6 2-180,-21 17 180,5-5 0,-12 6-270,-6 12 180,-2-4-90,-10 17 90,5-10-180,-1 9 180,2-15-180,6 9 90,-6-11-90,4 6 90,-4 6-180,0-5 0,4 6 0,2-7 90,1 0 90,4-6 0,0-1 90,1-6-90,6 0-90,0-6 180,6 4-90,1-9-270,0 10 270,9-11-449,-2-1 359,6-2 90,3-4-90,-15 6 180,15 0 0,-21 0 90,9 5 0,-11 3-1,-5 5-89,-2 5 180,-11 9-180,4 0 90,-9 11-90,9-16-90,-4 8-90,5-9 180,1 5-180,-6 6 180,4-11-540,1 10 450,2-11 0,10 0-90,-10-1 90,10 0 0,-5-4 0,0 4 0,5-6 0,-4 0 270,-1 0-270,5 0 360,-5 0-360,0 0 0,5 0-90,-4 0 90,-1 0 0,5 0 0,-5 0 0,6 5 0,0-3-90,0 4 90,-5-6 0,3 5 0,-9-3 0,10 3 0,-5-5 0,6 0 0,-5 6 0,3-4 0,-3 4 0,5-6 180,-6 0-180,5 0 0,-5 0 90,1 0-90,3 6 0,-3-5 0,5 5 0,0-6 0,-6 0-90,5 0 0,-5 6 90,6-5-180,-5 5 180,3-6-90,-3 0 90,-1 5-90,5-3 270,-5 4-90,6-6 0,-5 0 0,3 0-180,-3 0 90,5 6-90,0-5 90,-6 5 0,5-6 0,-5 0 0,1 0 0,4 0 0,-5 0 0,0 6 0,5-5 0,-4 5 180,5-6-180,-6 0-90,5 0 90,-5 0 0,6 6-90,0-5 90,-5 5 90,3-6 270,-3 0-270,16 0 0,-9-6-180,10 5 90,-7-5-90,-4 6 90,5 0 0,0-6 0,-5 5 0,10-11 0,-10 11 0,5-5 90,-1 6-180,-3 0 90,3-6 90,1 4-180,-5-3 90,10-1-90,-4-1 0,6-6 90,5 0-90,1-7 90,-5 12 90,3-10-90,-16 17 0,10-5-90,-10 6 180,5-6-90,-6 5 0,6-5 0,-5 6 0,5 0 0,-1-6 0,-4-1 0,11-1 0,-11-3 180,4 10-180,1-5 0,-5 6 0,10-6 0,-9 4 0,3-4 0,1 1 0,-5 3-90,10-4 90,-9 1 0,9-3 0,-4-5 90,5 0-90,-5 6 0,4-5 90,-4 11-90,0-11 0,-1 10 0,-1-3 0,-3 5-90,3 0 90,1-6 0,-5 5 0,10-17 0,-4 15 0,0-14 0,4 15 0,-10-10 0,11 11 0,-11-5 0,10 0 0,-10 5 0,5-5 0,-6 6 90,5-6-90,-3-1 90,9 0-90,-4-5 180,0 5-180,4-1 0,-10-3 0,10 10 0,-4-11 0,0 10-90,4-9 0,1-3 180,-4 6-90,9-10 90,-11 11 0,7-6-90,-6 0 0,4 5 0,-10-3 0,10 9 0,-9-3 0,3-1 0,1 4 0,-5-4 0,5 6 0,-6-6-90,0 5 90,5-5-90,-3 6 90,9-5 0,-10 3-90,5-4 90,-6 0 0,5 5 0,-3-5 0,3 6-180,-5 0 180,6-6 0,-5 5 0,5-5 0,-6 6 0,5 0 90,-3 0-360,3 0 270,1 0 0,-5 0-180,5 0 270,-1 0-90,-3 0-90,3 0 270,-5-6-180,0 5 90,6-5-90,-5 6 180,5 0-180,-1 0 0,-3-6 90,3 5-180,1-11 0,-5 10 180,4-3-180,-5 5 90,6 0 0,-5 0 0,5-6-90,0 4 90,-5-3 0,4-1 0,-5 5 360,0-5-360,-5 17 90,4-8-180,-11 14 90,11-9-90,-10 5 90,4 0-90,-5-6 90,5 5 0,-4-5-90,4 6 0,-17 18 0,9-8-90,-14 15 90,15-12 0,-10 1 0,5 5 0,5-11 90,-2 4 90,9-12-180,1-5 90,-5 3 0,9-9 0,-3 3 180,5-5-180,0-5-90,5 3 90,2-9-90,5 3 0,1-11-90,4 5 90,-3-5 90,4 0-269,-6-1 179,6-7-3302,-4 7 3302,4 1 90,6-6 0,-14 15 90,6-13 0,-10 21-90,-5-4 0,5 0 0,-6 5 5011,0-5-4831,-6 18-270,-6 3 270,-8 17-180,-5 1-90,0 6 90,6-5 0,1-8 0,0 5 0,4-15-270,-3 9 0,4-12-90,7-6-90,0 4 540,12-15-180,0 8 0,1-15-90,20-20 91,-16 7-1,35-32 90,-29 33-90,23-19 0,-19 20 270,4-4-1,-7 7 181,-6 5 90,0 7-90,-5 1-180,-1 6 359,-6 0-449,-11 6-180,3 1 90,-16 13-90,5 6 1,-6 7 178,5 1-448,-9 4 359,14-11-540,-20 17 450,20-15-180,-3-3 180,13-14 0,5-12 0,5 0 180,8-12-180,6-8 180,0-8-90,-1 2-90,-5 1-90,21-7 1,-10-3-1,23-10 270,-21 12-180,5 1 270,-12 11 89,-1 2 91,-5 12-180,-6 1 0,-2 6 180,-16 12-180,-3 2-90,-11 19-90,-5 6 0,-2 7-180,6-11 180,-15 19 0,25-29-270,-13 18 180,16-22-180,-5 10 180,10-21 0,-3 8 270,22-18 0,-3-12-180,10 3-180,11-33 180,-1 11 90,10-14-450,-14 19 0,22-22 270,-21 15 270,22-17-180,-27 23 90,-2 14 90,0-4-90,-5 14 450,0-9-90,-8 12-91,-5 0-269,-5 12-90,-8 2 90,-11 18 90,-8 8-90,5-11-180,-2 7 90,4-4-180,5-8 0,-10 12 1,11-10-1,0-4 0,1 9 0,11-22-90,1 2 0,12-11 180,1-6 180,5-1-90,6-18 90,7-2-90,1-1 90,16-20-180,-3 11 90,5-15 0,-12 13 0,8-5 180,-23 21 270,23-8-180,-25 18 179,3 6-359,-12 7-180,-12 7 180,-1 6 0,-22 18 0,1 4-180,-20 17 0,9 1-270,-9-1 360,3 6-269,1-10 179,12-8 90,9-10-90,10-15 0,1 10 0,5-17 0,1 4 180,12-12-180,6-12-180,8-8 180,16-14-90,-3-11 90,15-2 0,-14 7 270,2 2-270,-6 0 270,7 3 180,13-16 0,-15 22-90,-6-1-1,-18 22-179,-9 2-90,3 6 540,-27 24-270,0-1-3572,-10 16 3032,8-13-1800,6-1 1980,4-4-270,-20 17 1,6-3 179,-15 16 0,6-11 0,10-6 90,4-9 2321,10-7-2321,1-9 3231,5 3-3141,24-24 90,-6-2-180,29-18 90,-19 10 90,26-32-90,-13 22-90,15-25-90,-17 23 270,9-9-90,-19 19 0,8-6 180,-12 17-180,-10 0 0,9 5 180,-16-3-180,4 9 90,-5-4-90,0 6 90,-5 12-180,-2-3 0,-5 10-90,-23 17 180,17-17-360,-28 29 360,31-32-450,-31 38-2942,28-33 3392,-16 27 0,16-28 90,4 1 0,-4-3 90,5-5-90,1 1 0,5-7 0,1-1 3302,6-6-3392,6-6 0,1-1 0,5-1 0,1-3 0,5-3 0,-10 6-90,20-21 90,-19 18 0,26-25 0,-20 20 0,14-9 0,-9 6 0,-1 5 0,-1-5 0,0 0 0,-4 4 180,10-10-90,-5 5 180,0 0-270,-6 1 90,-2 11 0,-4 3-90,0-1 0,-2 4 0,-5-3-90,0 5 90,-5 5 0,3 3 0,-9 5 0,4 0 0,-5 0 0,-1 0 0,-5 6 0,10-4-90,-20 9 90,19-3 0,-15-1 0,6-1 90,10-6-90,-9 0 90,10 0-180,-5 1 180,5-1-270,-4-6 0,9-1 180,-9-1-90,10-3 0,-5 4 0,1 0 90,4-5-90,-11 11 270,11-11-270,-4 5 360,5-6-360,0-6 90,0 5 0,0-5 0,0 0 0,5 5 0,-4-5 0,5 6 0,-6 0 0,6-6 270,-5 4-270,10-3 0,-4-1 0,5-1 0,1-12 0,-1 10 0,1-9 0,-6 17-90,4-11 180,-4 5-90,5-6 0,1 6 0,-1-5-90,1 5 270,-1-6-180,1 0 90,5-6-180,-10 4 90,8-4 90,-9 6-180,0 6 90,4-5 90,-9 11-180,9-11 90,-10 10 180,10-9-180,-9 9 0,9-9 0,-10 9 0,10-10 0,-4 5 0,6 0 0,-6-5 0,4 11 0,1-17-1822,-4 9 1732,20-15 360,-13-2-360,-12 22 90,-1-5-180,-26 28 180,17-12-180,2-1 1912,-1-6-1822,5 5 0,-10-3 90,9 3 90,-3-5-180,5 7 180,0-6 0,-6 5-90,5-6 90,-10 0-90,9 6 0,-9-5-90,-1 11 180,3-11-180,-2 11 90,6-11 0,3 5 180,-3-6 179,5 0-359,-6 0 90,5 0 180,-5 0-270,1 0 90,3 0 0,-9 0-90,10 0-90,-5 0 90,1 0 0,3 0-90,-9 6 90,4-4-90,1 3 90,-11-5 0,3 6 90,-22-5 270,-3 11-360,6-10 0,9 9-90,13-9 180,4 4-90,1-6-90,0 0-450,6 0 271,11 0 269,-3-6-90,10 4-90,-5-9 0,-1 9 90,1-10 0,10 5-90,-2-6 0,10 0 90,5-6-90,-14 10 90,1-8 0,-12 15 450,-9-3 0,3 5 0,-5 0-270,-11 0 0,3 5 90,-10-3-1,0 10-179,-2-5 180,-4 0-180,-1 5 90,0-11-180,5 5 90,-3-6 90,9 6-90,-4-5 0,-6 5 0,9 0 0,-14-4-180,15 3 270,-4-5-180,11 0 90,-4 0 0,10 0-90,-5 0 1,17 0-1,-2 0-90,9 0 180,-6 0-270,6 0 270,-4 0 0,4-5-90,-6 3 180,1-10-90,-1 11 180,-5-5 180,-1 0-181,-6 5 181,0-5-360,-6 6 90,5 0 90,-16 0-180,9 0 0,-16 0 90,5 6 90,0-5-90,-5 5-270,10 0 270,-4-5-90,0 11 0,10-10 90,-9 3-90,10-5 0,0 0 0,2 0 0,5 0 90,-6 0-90,5 0 0,-5-5 90,6 3 90,-5-4-180,4 6 269,-5 0-269,6-6 0,0 5 0,0-5 0,-6 0 0,5 5 90,-5-5-269,6 6 179,6-6 0,-5 5 0,11-5 0,-6 6 0,1-6 0,4 5 89,-4-6-268,6 7-1,-1-5 0,6 3 0,-4-3 180,4 5-90,-11 0 0,4 0 90,2 0-180,6 0 270,-5 0 90,8 0 0,-14-6-180,10 4 0,-11-3 0,-1 5 0,-6 0 0,5 0 90,-3 0 90,3 0-90,-16 0-90,3 0 0,-10 0 90,11 0-90,-4 0-90,4 0 90,0 0-90,-10 0 180,15 0-180,-20 0 90,19 0 180,-14 0-180,16 0 449,-10 0-359,4 0 180,0 0-360,-4 0 90,4 0 180,0 0-270,-4 0-90,9 0 90,-3 0 90,-1 0 0,5 0 270,-5 0-270,1 0-90,3 0-360,-3 0 360,16 0 90,-8 0 0,13 0 0,-14 0 0,9 0-179,-4 0 179,5 0-180,1 0 180,-1 0 0,1 0-90,-6 0 90,4 0 0,-10 0-90,10 0 90,2 0-90,0-6 90,5 5 90,-5-5-90,-6 6-90,4 0 90,-10 0 90,5 0-180,-1 0 90,2 0-270,0 0 180,4 0-90,-9 0 90,9 0 90,-10 0-90,10 0 270,-4-6-270,6 4 180,-6-4-270,4 6 180,-4 0-90,0 0 0,4 0 90,-10 0 0,4 0 0,1 0 0,-5 0 0,5 0 0,0 0-90,-5 0 90,10 0 0,-10 0 0,5 0 0,-1 0 90,2 0-90,0 0 0,4 0 0,-9 0 0,9 0 0,-10 0 0,10 0 0,-9 0 0,3 0 0,1 0 90,-5 0-90,5-6-90,-6 5 270,5-5-180,-3 6 0,3 0 90,1 0-90,-5 0 0,5 0 90,-1 0-450,2 0 360,0 0 0,-1 0 0,-1 0 0,-3 0 0,3 0 90,1 0-180,-5 0 90,5 0 90,-1 0-270,-4 0 90,5 0 90,0 0 0,-5 0-89,4 0 89,1 0 0,-5 0 0,5 0 0,-1 0 0,-3 0 0,3 0 0,1 0 0,-5 0 0,5 0 0,-1 0 0,-3 0 0,3 0 89,1 0-89,-5 0 180,5 0-180,-1 0 90,-3 0-270,3 0 180,1 0 0,-5 0 180,5 0-180,-1 0 0,-3 0-90,3 0 90,1-5 0,-5 3 0,5-4-629,-6 6 449,-6 0-1079,5 0 1259,-5 6 0,1 1 0,-2 6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0:57.895"/>
    </inkml:context>
    <inkml:brush xml:id="br0">
      <inkml:brushProperty name="width" value="0.06" units="cm"/>
      <inkml:brushProperty name="height" value="0.06" units="cm"/>
    </inkml:brush>
  </inkml:definitions>
  <inkml:trace contextRef="#ctx0" brushRef="#br0">25 498 9332,'-14'-5'180,"3"3"-90,11-9-90,0 9 0,0-3 89,0-2-178,0 6 178,0-5-89,0 0 90,0-1 0,0 0-90,0 1 0,0 0 90,0-1-90,0-1 90,0-3-90,0 10 90,0-5-90,0 0 90,0 4 0,0-10 90,0 11-90,0-5 90,0 1-180,0 3 0,0-9-90,0 9 180,0-9-90,0 9 90,0-4-90,0 0 0,0 5 0,0-11 90,0 11-180,6-5 180,-5 0-90,5 5-90,-6-11 90,0 5 0,0 0 0,0 1 0,0 0 90,0 4-90,5-4 0,-3 6 0,3-6 0,-5 5 0,0-10-90,0 9 180,0-10-90,6 11-90,-5-5 0,5 0 90,-6 5 0,5-5 0,-3 0 0,3 5 0,-5-5 90,0 0-90,0 5 0,0-6 0,6 2 0,-5 3-180,5-3 90,-1-1 90,-3 4-90,9-9 90,-10 9-90,5-4 90,-1 6 0,-3-6 0,3 5 0,1-5 0,-5 6 0,5-5 0,-6 3 0,5-4 0,-3 6 0,3 0-90,1 0 90,-5-6 0,10 5 0,-10-5 0,11 0-90,-11 5 0,10-5 0,-10 6 90,10-6 0,-9 5 0,9-5 0,-10 6 90,5 0-90,-1 0 0,-3 0 0,9 0-90,-4 0 90,0 0-180,4 0 90,-4-6 90,5 5-90,-5-5 270,4 6-180,-9 0 90,3 0-90,1 0 0,-5 0 90,5 0-90,-1 0 0,-3 0 0,9 0 90,-4 0-90,5 0-90,-5 0 90,4 0 0,-4-6 0,0 5 0,9-6 0,-7 2 270,9 3-180,-6-3 0,1-1-90,-1 5 90,1-5-90,-6 6 0,-2 0 90,-5-6-90,6 4 0,1-4 0,0 6 90,-2 0 0,1 0-90,-5 0 180,10 0 179,-4 0-269,0 0 90,-1 0 0,-1 0-180,-4 0 90,5 0-180,-1 0 90,-3 0-180,3 0 90,-5 0 90,0 0-90,6 0 90,1 0-90,0 0 90,4 0 90,-10 0-90,10 0 0,-9 0 0,3 0 0,-5 0-90,6 0 90,-5 0 0,5 0 0,-6 0-449,0 0-181,0 6 270,0-4 90,0 4-719,0 0 989,-6 1 0,-1 6 0,-5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00.500"/>
    </inkml:context>
    <inkml:brush xml:id="br0">
      <inkml:brushProperty name="width" value="0.06" units="cm"/>
      <inkml:brushProperty name="height" value="0.06" units="cm"/>
    </inkml:brush>
  </inkml:definitions>
  <inkml:trace contextRef="#ctx0" brushRef="#br0">199 197 5824,'-13'-7'1889,"1"1"-1530,7 6-269,-2-5-90,0 3 180,-4-4-90,4 0 180,-5 5-180,-6-5 0,4 6 0,-4 11-180,5-2 90,1 10-90,5-6 180,-4 1-270,9 10 180,2-2-180,7-1 180,6-4 270,-1-15 0,1 3-270,5-5 270,7 0-180,1-12-90,4 4-90,-10-11 0,9 0 0,-19 5-270,23-23 90,-23 8 0,8-10 90,-13 7 90,-5 5 180,-5 7 180,-19 7-360,8 7 900,-25 6-630,26 6 809,-25 13-449,18-3-270,-14 20-90,16-20-270,-3 27 270,14-26-270,-2 25 180,11-26-720,6 9 540,1-18 180,11-1-90,7-18-180,1-2-90,21-47 270,-23 31-450,10-35 360,-21 43 1,-6-10-1,-2 12 269,-5 7-89,-5 1 90,-2 10 0,-17-4 270,4 18-270,-11-3 90,12 16 719,-22 13-809,23-8 0,-22 26-90,21-27 0,5 3-180,3-13-270,11-12-539,11-1 629,-3-12 90,16-1-90,-10-6-90,4 0 90,-6-1 90,1-4 1,5 3-1,-4-4 90,4 6-180,-11-6-90,9-1 450,-8-7 90,5 13 180,-8 2 359,-10 12-359,-2 6 90,-11 7-270,4 2 0,2 4 89,1-6-89,4 0 180,-6 6-180,6-5-630,2 0 360,5 3-1529,0-8 810,0 10 809,0-12 0,0 5 0,0-5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07.934"/>
    </inkml:context>
    <inkml:brush xml:id="br0">
      <inkml:brushProperty name="width" value="0.17143" units="cm"/>
      <inkml:brushProperty name="height" value="0.17143" units="cm"/>
    </inkml:brush>
  </inkml:definitions>
  <inkml:trace contextRef="#ctx0" brushRef="#br0">462 210 8702,'0'-21'1079,"0"8"-719,0 2-90,0 3-180,0 1 360,-6-5-270,-1 5-90,-11 0-90,-1 1 0,-12 6-180,5 12 360,-5-4-1,12 11 181,-10 12-270,14-14 0,-3 31-90,12-30 180,6 13-270,0-18 180,33 6 0,-19-11-270,54 3 180,-32-22 0,20-9-180,-25-8-359,4-15 449,-25 13-90,12-14 0,-21 23 180,-6-21 90,-9 30 0,-17-17 359,-11 27 91,-4 8 270,-4 9-4022,18 5 3481,14-1 181,1 0-270,15-5-270,-9 6 360,5 4-360,10 16-270,-8-10 90,21 18 3482,-9-32-3481,32 15 269,-22-23-90,33-2 90,-28-19-270,13-13 180,-17 4 90,-1-8-450,-6 9 360,-5-5-270,-1-6 270,-6 10 90,-17-9-90,8 23 180,-15-10-90,1 17 720,-15 7-180,9-3-1,-11 26-89,32-19 180,-9 21-450,16-17 0,-5 11 179,6-5-269,0 7-90,11-7-180,3-7-719,27-7 719,-17-6 90,11-6-540,-17-7 271,-5-7 179,6-7 90,-13 1-180,0 6 180,-6 1 630,-6 6-450,5 5 180,-16-4-91,4 11 91,-7 1 180,2 13-90,6 8 179,-1 5-179,6 0-90,2 0-180,16 1-1635,-3-13-344,32-37 1439,-27-9 1889,-8 32-1529,-5-2-1439,13-12 1349,-5 5 450,7-56 0,-30 57-180,-14 2-2027,15 6 1937,2 0 90,-5 6 0,14 2-270,-8-1 0,11-1-539,0-6 899,6 0-270,-5 0 90,10 0 3392,-4 0-3392,0 0 0,4-6 0,-4 4-3482,6-15 3482,-1 14 180,-5-9-180,4 6 180,-10 5-90,5-5-90,-6 6 719,6-6 2943,-5 5-3302,4-5-270,-5 6-180,0-6 90,0 5-630,0-5 270,-5 6 180,4 0 180,-11 0 0,11 0-89,-10 0-1,4 0 90,-5 6 90,-1-5-1,-5 5 1,10-6 270,-9 0-270,10 0-180,0 0 180,-4 0-90,10 0 0,-5 0 0,1 0-90,3 0 90,-9 0-180,10 0 180,-5 0 90,1 0 0,3 0-90,-3 0 0,5-6 0,0-1-90,5 0 180,-3 1-270,9 0 180,-10 4 0,10-3 0,-9 5 0,9 0 180,-10 0 0,5 0-180,-12-6 0,5 5-180,-16-5 180,3 6-90,-22 6 90,14-5 0,-7 10 0,17-9 0,-1 10 0,1-11 0,-6 11-180,4-5 180,1 0 0,2 5-180,10-11 91,-5 11-181,6-10-90,0 3 360,6-5 180,6 0 90,8 0-1,5-5-179,5-3 0,-4-5-180,-1 0 180,-7 0-180,-5 0 90,-6 5 270,-2 3 0,-5-1-180,0 5 0,-5-5-90,-2 6 90,0 0 0,-10 0 0,9 0-90,-10 0 90,0 6-180,4-5 180,2 10-540,-5-3 360,9 5-180,-10 0 270,11 0-90,-4 0 0,9-5 90,-9 3 0,10-3 0,-5 5 90,6-6-90,0 4-90,0-9 90,0 4 0,0 0-90,0-5 90,0 5 0,6-6 0,-5 0 0,10 0-90,-4-6 90,6-7-89,-6 4 89,4-8 0,-10 10-180,5-7 180,-6 1 0,0 6-90,-6-5 90,-6 11 90,-2-5-90,-4 6 0,11 0 90,-4 6 0,-2 1-180,5 6 90,-9-5-270,16 3 270,-5-3-90,6-1 0,-5 5 90,4-5-90,-5 6 0,6-6 180,0 5-90,0-11 270,0 17-270,-5-9 0,3 4 0,-3-2 0,5-9 0,0 9 90,0-9-180,0 4 180,0 0-90,0 1 0,0 0 180,0 4-90,0 3-90,0 0 89,0 5-89,0-12 0,0 5 0,0-10 90,0 9 90,0-3-180,0 5 0,0-6 0,0-1 90,0-6 0,0 5 0,0-3 450,0 4-630,-6-6 180,5 0-270,-10 0 270,4 0-180,0-6 90,-4 4 180,9-3-180,-3 5 90,5 0 0,-6 0-180,5 0 180,-5 0-270,1 0-90,3 0 180,-3 5 0,5-3 90,0 10 0,0-5 0,0 6 0,0 0 0,0 0 0,0-5 0,0-3 1619,0-5-1529,0-11-180,0 8 90,-6-9 0,5 6 0,-5 5 90,6-5-90,0 0-90,0 5 180,0-11-180,0 5 180,0-1-90,0-3 0,0 4 90,0-1-90,0-3 0,0 3 0,0 1 0,0 1 90,0 0-90,0 5 0,0-5 90,0 0-90,0-1 0,0 0 0,0-5 0,0 11-90,0-11 90,0 10 0,0-9 0,0 10-90,0-11 90,0 11 90,0-5 0,0 0-90,0 4 0,0-4 0,0 1 0,0 3-90,0-9 90,0 9 0,0-9 0,0 9 0,0-4 0,6 0 0,-5 5 0,5-11-90,-6 11 180,0-11-90,0 11 0,0-5 0,0 0 0,0 4 0,0-3 0,0-1-90,0 5 90,0-5 0,5 6 0,-3-6-90,3 4 90,-5-10 0,0 11 0,0-5 90,0 1-90,0 3 0,0-4 0,6 6 0,-5 0 0,5-6 0,-6 5 0,0-5 0,0 0 0,0 5 0,0-5-90,5 6 0,-3-6 0,3 5 90,-5-11 0,0 11-90,0-5 0,6 6 90,-5 0-90,5 0 180,-6-6-180,5 4 90,-3-3 0,3 5 0,-5-6 0,0 5 90,6-5-90,-5 6 0,10 0 0,-9 0 0,3-6 0,1 4 90,-5-4 0,10 6-90,-10 0 180,5 0-90,0-6-90,-5 5 90,10-5-90,-10 6 0,5 0-90,-1 0 180,-3-5-90,3 3-90,-5-4 90,6 6 0,-5 0 0,10 0 0,-9 0 90,9 0-90,-4 0 0,0 0 90,4-5-180,-10 3 90,5-3 90,-1 5-180,-3 0 90,3 0 0,1 0 0,-5 0 0,5 0-90,10-7 0,-6 6 90,8-5-90,-7 6 90,-10 0 0,5 0 90,0 0-90,-5 0 90,4 0-90,1 0 0,-5-6 0,10 5 0,-9-5 0,9 6 0,-10 0 90,5 0-90,-1 0 0,-3 0 0,9 0 0,-10 0-90,5 0 90,-1 0 0,-3 0 0,9 0 0,-10 0 0,5 0 0,-1 0 0,-3 0 0,3 0 0,1 0 0,-5 0 0,10 0 0,-9 0 0,9 0 0,-10 0 0,5 0 0,-1 0 0,-3 0-90,3 0 180,1 0-90,-5 0-90,10 0 180,-10 0-90,5 0-90,0 0 90,0 0-90,1 0 90,4 0 0,-4 0 0,0 0-90,4 0 0,-9 0 90,3 0 0,1 0-90,-5 0 0,10 6 0,-9-5 90,9 11 0,-10-11 0,5 11 0,-6-10 0,5 9 0,-3-9 0,3 3 0,1 1 90,-5-5-90,10 5 90,-9-6 0,3 6-90,1-4 0,1 4 0,5-6-90,0 6 180,-5-5-180,5 5 90,-6-1-270,7-3-359,-1 4 179,-5-6-989,4 6 90,-9 1 989,3 0-1439,-5 5 1799,0-11 0,0 11 0,0-5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08.267"/>
    </inkml:context>
    <inkml:brush xml:id="br0">
      <inkml:brushProperty name="width" value="0.17143" units="cm"/>
      <inkml:brushProperty name="height" value="0.17143" units="cm"/>
    </inkml:brush>
  </inkml:definitions>
  <inkml:trace contextRef="#ctx0" brushRef="#br0">26 1 7533,'0'20'-1709,"-6"-7"1709,5-1 0,-5-10 0,6 4 0,-5-6 0,-2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09.927"/>
    </inkml:context>
    <inkml:brush xml:id="br0">
      <inkml:brushProperty name="width" value="0.17143" units="cm"/>
      <inkml:brushProperty name="height" value="0.17143" units="cm"/>
    </inkml:brush>
  </inkml:definitions>
  <inkml:trace contextRef="#ctx0" brushRef="#br0">75 171 5914,'-19'-8'359,"0"2"631,7 6-271,5 0-449,-4 0 180,10 0 719,-5 0-719,6-6-270,0 5 180,0-5 3777,61-46-4227,-40 39 1,41-40-1,-56 53 180,-1 0-1,2 0-89,0 0 180,4-6-90,-9 5-90,3-5 90,1 6 0,-5 0 0,5 0-180,-1 0 180,-3 0-90,3 0-180,1 0 180,-5 0 0,10 0 0,-10 0 0,5 0 0,0 0 0,-5 0 0,10 0 0,-10 0 180,5 0-180,0 0 90,-5-5 0,10 3 90,-10-4-180,10 6 180,-9 0-90,3 0-90,1 0 0,-5 0 0,5 0 0,-1 0 0,2 0 0,6 0 90,-1 0-90,-5 0 0,4 0 0,-9 0 0,9 0 0,-10 0 0,10 0 0,-9 0 0,3 0 0,1 6 0,-5-4 90,5 3-180,-6-5 90,5 0 0,-4 0 90,5 6-180,-6-5 90,0 11 0,6-10 0,-5 4 0,4 0 0,-5-5 0,0 5 0,0-1 0,0-3 90,6 4 0,-5-6-90,5 5 0,-6-3 0,0 3 0,0 2 90,0-6-90,0 11 0,0-11 0,0 11 0,0-11 0,0 5 0,0 0 0,0-5 0,0 11 0,0-10 0,0 3 0,0 1 0,0-5 0,0 11 0,0-10 0,6 4 0,-5-1 0,4-3 0,-5 4 0,0-6 0,0 5 0,0-3 0,0 10 0,0-11 0,0 11 0,0-5 0,6 6 0,-5-6 0,5 5 0,-6-5 0,0 1 0,0 3 0,0-9-90,0 15 90,0-14-90,0 9-90,0-1 180,5-8 0,-3 9 0,3-6-90,-5-5 180,0 5-90,0 0 0,0-5 0,0 11 90,0-11-90,0 6 0,0-2 0,0-3 0,0 3 0,0 1 0,0-4 0,6 3 0,-5-5 0,5 0 0,-6 6-90,0-4-90,0 10 180,0-11-90,0 5 90,5-1 0,-3-3-90,3 10 180,-5-11-180,6 5 180,-5 0 0,5-5-90,-6 11 0,5-11 0,-3 5 0,3-6 0,-5 6 0,6-4-90,-5 4 90,10-6-90,-9 0 90,3 0 0,1 0-90,-5 0 90,5 0 0,-1 0 0,-3 0 0,3 0 0,1 0-90,-5 0 90,5 0-90,-1 0 0,-4 0-90,11 0 90,-11 0 90,5 0 0,-1 0 0,-4 0-90,11-6 90,-11 4 0,4-4-90,1 0 180,-5 5-180,10-5 90,-9 6 0,3 0 0,-5-6 0,0 5 0,6-5-179,-5 6-1590,5 0 0,-6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13.667"/>
    </inkml:context>
    <inkml:brush xml:id="br0">
      <inkml:brushProperty name="width" value="0.17143" units="cm"/>
      <inkml:brushProperty name="height" value="0.17143" units="cm"/>
    </inkml:brush>
  </inkml:definitions>
  <inkml:trace contextRef="#ctx0" brushRef="#br0">1384 13 11221,'-14'-7'719,"3"1"-539,11 6-180,-5 0 180,3 0 0,-3 0 0,-1 0-180,5 0 270,-10 0-90,9 0-1,-9 0-89,10 0 180,-10 0-270,4 0 270,0 0-90,-4 0-90,-2 6 0,5 2 0,-3-1-180,5-1 90,5-6 90,-10 0 0,9 0 0,-9 0-90,10 0 90,-10 6-90,10-5 0,-11 5 180,11-1-91,-4-3 1,5 4-90,-6-6 0,5 0 90,-5 0-90,1 0 0,3 0 0,-3 0 90,-1 0-180,5 0 180,-5 0-180,1 0 180,3 6-180,-3-5 90,-1 5 0,5-6-180,-5 0 180,1 6 0,3-5-89,-3 5 89,-1-6-90,5 0 269,-5 6-179,1-5 0,3 5 90,-3 0-90,-1-4 0,5 4 0,-5-6 0,6 0-90,-5 0 90,3 0-89,-3 5 89,-1-3-90,5 3 90,-5 1 90,1-4 89,-2 3-179,0-5 90,-4 6-90,10-4 90,-5 4-90,0-6 0,5 0 0,-10 0 0,10 0-90,-10 0 90,4 6 90,0-5-90,1 5-90,1-6 90,3 0 0,-9 0 0,10 0 0,-10 0 0,9 0 0,-9 0 0,10 0 90,-10 0-90,9 0 180,-9 0-180,4 0 90,0 0-90,-4 0 0,10 6 0,-10-5 0,4 5-90,-6-6 90,7 0 0,-6 0 90,11 0-90,-10 0 0,10 0-90,-5 0 270,1 0-180,3 0 0,-3 0 0,-1 0 90,5 0-90,-10 0 90,9 6-90,-9-5 0,-1 5-90,3-6 180,-7 0 0,14 0 90,-9 0-180,10 0 0,-10 0 90,9 0-90,-3 0 90,-1 0-180,5 0 180,-10 0-180,9 0 90,-9 0 0,4 0 0,0 0 0,-4 0 0,10 0 0,-10 0 0,4 0 0,0 0 0,2 0 0,-1 0 0,-1 0 0,-11 0 0,4 0 0,-4 0 0,0 0 180,-1-6-180,-1 5 0,2-5 0,11 6 90,-4 0-180,10 0 180,-10 0-90,10 0-90,-16 0 90,9 0 0,-10 0 90,11 0-90,-10-6 180,14 5-1,-13-5-89,9 0-90,0 5 90,1-5-90,1 6 0,-2 0-90,-6 0 180,6 0-180,-9 0 180,13 0-90,-14 0 90,10-6-90,1 4 180,-6-4-180,6 6 0,-7 0 0,1 0 0,-1 0 90,6 0-90,-4 0 90,4 0-90,0 0 0,2 0 90,-1 0-90,5-5-90,-5 3 180,6-4-180,-5 6 90,3 0 0,-3 0-90,-1 0 90,5 0 0,-5 0 0,1 0-90,3 0 180,-3 0 0,-1 0-90,5 0-180,-5 0 180,6-5 0,0 3 0,0-3 0,-5 5 0,3 0 180,-3 0-270,-1 0 90,5-6 180,-5 4-90,6-4-90,0 6 90,0-6-90,-5 5 90,4-5-180,-5 6 90,6 0-90,-6 0 90,5 0-90,-4 0 90,-1 0 0,5 0-90,-5 0 90,1 0-180,3 0 90,-3 0 90,5 6 0,-6-5-90,5 5 90,-5-6-90,6 0 0,0 6 90,0-4-90,0 4 90,0-1-179,0-3 89,0 3 90,0 1-90,0 2 90,0-1 0,6 5-90,-5-11 90,5 11 90,-1-11-180,-3 5 180,3-6-90,-5 6-90,6-5 90,-5 5 0,5-6 0,-6 0 0,5 0 0,2 0 0,5 6 0,-5-5 0,4 5 0,-4-6 0,6 0 0,-6 0 0,4 0 0,-10 0 0,5 0 0,-1 0 90,2 0-90,0 0 90,-1 0-90,-1 0 90,2 0-180,0 0 0,4 0 90,-4 0-90,6 6 0,-1-5 90,1 5-90,-1-6 180,0 0-180,-5 0 360,4 0-270,-4 0 90,0 0-90,4 0 90,-4 0-90,0 0 90,4 6-90,-4-4-90,6 4 90,-6-6 0,4 0 0,-4 0 0,5 0 0,-5 0 0,4 0 0,-4 0 0,6 0 0,-7 0-90,6 0 90,-6 0 0,7 0 0,-6 0 0,4 0 0,-10 0 0,10 0 0,-4 0-90,6 0 0,-6 0 90,4 0 0,-10 0 0,10 0 0,-4 0-90,6 0 0,-6 0 90,4 0-90,-10 0 90,10 0 0,-9 0 0,9 0 0,-10 0 0,10 0 0,-4 0-90,0 0 90,4 0 0,-4 0 0,0 0 0,4 0 0,-10 0 0,10 0 0,-4 0 0,0 0 0,-1 0 0,-1 0 0,-3 0-90,9 0 90,-10 0 0,10 0-90,-9 0 0,3 0 90,1 0-90,-5 0 0,10 0 90,-9 0 0,9 0-90,-10 0 180,10 0-180,-9 0 180,9 0-90,-4 0-90,5 0 90,-5 0-90,4 0 90,-10 0 0,11 0 0,-11 0 0,10 0 0,-10 0 0,10 0 0,-9 0 0,9 0 0,-10-6 0,10 4 0,-4-4 0,0 6 0,4 0 0,-9-6 0,9 5 0,-10-5 0,5 6 0,-6 0 0,5 0 0,-3 0 90,9 0-90,-10 0 0,10-6 0,-9 5 0,9-5 0,-10 0 0,10 5 0,-9-5 0,3 6 0,-5 0 0,6 0 0,-5-6 0,10 5 0,-10-5 0,5 6 90,0-6-90,-5 5 0,10-5 0,-10 6 0,10-6 0,-9 4 0,3-4 0,1 6 0,-5-5 0,5 3 0,-1-4 0,-3 6 0,3 0 0,-5-5 0,6 3-90,1-3 90,0-1 0,-2 4-180,1-4 180,-5 6-180,5 0 180,-1-6-179,-3 5 89,3-5 90,-5 6-180,6 0 180,-5 0-180,5 0 0,-1 0 90,-3 0-90,3 0 180,-5-6-90,0 5 90,6-5-90,-5 6 90,5 0-90,-6-6-180,0 5-629,5-11 449,-3 10-1529,3-9 1080,-5 10 899,0-5 0,0 6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15.104"/>
    </inkml:context>
    <inkml:brush xml:id="br0">
      <inkml:brushProperty name="width" value="0.17143" units="cm"/>
      <inkml:brushProperty name="height" value="0.17143" units="cm"/>
    </inkml:brush>
  </inkml:definitions>
  <inkml:trace contextRef="#ctx0" brushRef="#br0">0 119 9062,'14'0'629,"-3"0"-539,-5 0 90,-5 0-180,10 0 270,-9-6-180,3 4 90,1-4 0,-5 6-180,10 0 90,-9 0 0,9 0 0,-4-6-270,5 5-90,1-5 360,-1 6-270,-5 0 270,4 0-270,-4 0 180,0-6 0,4 5-90,-10-5 90,5 6 90,0 0-90,-5 0 180,10 0-180,-10 0 360,5 0-270,-1 0 90,-3 0-90,3 0-90,1 0 0,-5-6 90,5 5-90,-1-5 89,-3 6-178,3 0-1,1-6 90,-5 4 90,10-3-90,-9 5 0,9 0 0,-10 0 0,10 0 89,-4-6-89,0 5 90,-1-5 90,-6 6 0,5 0-90,-3 0-90,3 0 0,1 0 0,-5 0-180,5 0 360,-1 0-180,-3 0 360,3 0-360,1 0 90,-5 0 90,5 0-90,-1 0-90,-3 0 270,3 0-270,1-6 0,-5 4 0,5-4 90,-6 6-90,5 0-90,-4 0-540,5 0 540,0 0 90,-5 0 0,4 0 0,-5-5 0,0 3-90,0-4-90,6 6 90,-5 0-180,5 0-89,-6-5 179,0 3-540,0-3 0,0 5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17.615"/>
    </inkml:context>
    <inkml:brush xml:id="br0">
      <inkml:brushProperty name="width" value="0.17143" units="cm"/>
      <inkml:brushProperty name="height" value="0.17143" units="cm"/>
    </inkml:brush>
  </inkml:definitions>
  <inkml:trace contextRef="#ctx0" brushRef="#br0">50 321 7533,'0'-14'90,"0"-4"90,0 5 179,0-1-89,0-5 180,0 6-270,0 6-180,0 1 540,0 6-361,-5 6 181,-2 7 90,0 7 90,-4 6-360,4-5 89,0-3-89,1-4 180,6-1-180,0 0-360,0-6 90,6-1-90,1-6 180,5-6-90,1-7 90,-1-2 0,1-4-180,-1 1 180,6-3 180,-4-5-90,4 0-90,-11 11 270,-1-2 0,-6 15-90,0-4 0,-6 30 0,-6-1 89,-2 22-89,-4-6 90,11-11-180,1-3-90,1-12 180,3 0-360,-3 0 0,10-5-90,2-8 1,11-13-1,-4-8-90,10-11 90,-5-2 180,6 1-3392,-11 7 3392,2 1-231,-9 16 681,0-8-270,4 10 450,-4-7-90,0 7-181,-1 7 3369,-6 14-3278,-6 17 75,-1-7-75,-11 35-1,4-27-179,-4 25 180,6-23-180,5-8-630,1-13 90,6-7 91,12-12-271,1-13 360,7 3 0,3-14-270,-3-3-89,5-7 449,0-13 180,-6 12 90,10-14 89,-14 24 181,9-6 270,-17 24-91,-2 7-449,-5 6 450,-5 23-450,-8 6 90,-6 24 90,-6 5-91,6-4-89,1-8-90,5 4-180,1-27-629,5 8 269,7-24 270,1-7-450,21-19 91,-1-14-91,16-14 360,-10 0-90,-4 8 270,-5 1-89,-4 11 358,26-46-358,-22 36 1348,23-36-1079,-33 57 989,3-7-449,-11 33-90,-6 11-271,5 8 271,-21 44-360,7-33-45,0 6 0,-1 0 45,-3-7 90,1 28-270,11-43-810,1 6-269,12-28 179,6-15-269,8-21 269,10-12 541,-9 5 449,8-26-360,-10 22 90,1-25 360,-2 29 809,-6 9-359,-5 19 89,-1 7-179,-6 18-90,-6 14 179,-1 38-1532,-5-17 1083,-1 20 629,-5-5-449,4-15-630,-4 21-539,12-40 359,0-3 450,6-18 454,11-13-994,3-14-90,5-14 361,-1 1-91,6-28 360,-9 27 0,9-27 90,-12 22 90,12-14 0,-15 17 179,14-1-89,-22 30 450,4 7-360,-5 7-1,-5 30 1,-2 5-90,-11 24-90,10-19 450,-14 27-541,13-47-358,-3 27 179,6-39-540,6 3 360,0-10-90,0-3 91,0-5-361,11-17 180,-2-5 90,14-23-89,-3-7 269,-1 10 180,-7-2-270,5 0 270,-9 8-90,10-9 180,-11 18-180,-1 8 1259,-6 12-809,0 24-180,0 1 90,0 14 180,-6 4-91,5-6 1,-10 21 0,4-16-450,0 2-90,1-10-180,6-13 90,0-2 181,0-12-631,0 0 540,6 0-540,-5-12 451,10 3-271,-4-33 0,6 12 270,-1-21 90,1 17 91,-6 2 89,4 12 179,-10 6-179,5 9 90,-6 5 450,0 11 0,0 4-360,0 6 359,-6 15-89,5-7-540,-5 16-450,6 6 450,0-20-179,0-1-91,6-24 270,-5-6-180,5-6 180,-1 5-450,2-23 181,0 8-1,-1-21 180,-6 15 0,0-3 90,0 12 180,0 0-180,5 6 180,-3-11 0,3 15 90,-5-9-90,0 12 90,0 0 269,0 12 91,0 3-270,0 5 90,0 5-270,0-11 0,0 5 0,0-11-90,0-2-450,0-6 180,6 0 90,-5-6 90,5 4-90,-6-4-90,0 6 1,0-6-91,0 5 180,0-11-90,0 11-450,-6-5-809,5 6 360,-10 6 321,9-5 0,-9 11 0,4-5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26.951"/>
    </inkml:context>
    <inkml:brush xml:id="br0">
      <inkml:brushProperty name="width" value="0.06" units="cm"/>
      <inkml:brushProperty name="height" value="0.06" units="cm"/>
      <inkml:brushProperty name="color" value="#849398"/>
    </inkml:brush>
  </inkml:definitions>
  <inkml:trace contextRef="#ctx0" brushRef="#br0">0 185 8342,'6'-15'-180,"-5"-3"0,10 17 90,-4-11 1,0 11-451,4-11 360,-4 11 0,0-11 90,10 5 0,-14-6-180,24-7 180,-17 12 90,19-21 0,-15 18 0,4-13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27.452"/>
    </inkml:context>
    <inkml:brush xml:id="br0">
      <inkml:brushProperty name="width" value="0.06" units="cm"/>
      <inkml:brushProperty name="height" value="0.06" units="cm"/>
      <inkml:brushProperty name="color" value="#849398"/>
    </inkml:brush>
  </inkml:definitions>
  <inkml:trace contextRef="#ctx0" brushRef="#br0">0 224 7353,'0'-15'90,"6"-2"90,1 10-180,0-1 0,4-3 90,1 3-180,8-5 0,5-6-360,5-1-90,2-6 270,-6 5 91,-2 2 179,-6 6 0,-4 0 0,4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8:10.686"/>
    </inkml:context>
    <inkml:brush xml:id="br0">
      <inkml:brushProperty name="width" value="0.17143" units="cm"/>
      <inkml:brushProperty name="height" value="0.17143" units="cm"/>
    </inkml:brush>
  </inkml:definitions>
  <inkml:trace contextRef="#ctx0" brushRef="#br0">287 145 7982,'-14'0'540,"-2"0"-360,14 6 0,-9-5-180,10 5 180,-10-6-90,4 6 0,-6-5 0,6 11-270,-4-11 90,4 11 90,-5-11 90,-1 11-90,7-5-180,-6 1 0,11-2 180,-4-1 0,5-3 0,0 4 0,0-1 0,0-3 0,0 3 0,5-5 90,-4 0-90,11 0 0,-6 0-180,12-5 180,7 3-90,2-9 90,3 3 0,-10-5 90,-2 6 0,-6-5 0,1 5 0,-1 0-90,-5 1 0,-2 6 180,1 0 0,-5 0-90,-6 0-180,-3 0 90,-10 6 0,5-5-90,-16 17 180,12-9-180,-12 4 90,11 4-90,-1-8 90,-1 4 90,2-8-90,12 1 0,0-4 180,6 4-90,0-6 0,6-6-90,0 4 0,7-9 89,5 3-268,7-4 179,1-2 0,-1 1-270,-1 6 270,-5-11 0,12 10 0,-11-11-90,4 12 0,-6-5 90,-4 10 0,4-9 0,-6 9 0,1-9 0,-1 9 180,-5-3-180,-1 5 180,-6 0-180,-11 0 0,2 5 0,-14 2 0,3 7 0,1-1 0,1-6-90,0 5 0,4-5 90,-4 6 0,6 0 0,5-6-180,1-1 90,6-6 270,6 0-270,-5 0 90,10 0 0,-10 0 0,11 0 0,0-6 0,2-1-90,9-6 0,-3-6 90,-1 10-90,10-20 90,-13 19 0,13-15 0,-16 12 0,-1 6 0,-1-5 0,-10 17-3392,-6 2 3482,-3 8-90,-10 3 0,-11 13 90,13-13 180,-24 24-270,24-26 180,-7 9 89,16-18 2944,1-2-3303,6-5 0,6 0-90,1-5 90,27-20 90,-10 2-360,28-27 540,-19 15-90,10-4 270,-11 7-1,-7 11-269,-13 8 0,-6 7 0,-1 6 0,-3 0 90,3 0-180,-10 6 90,-8 7 0,5 2 90,-9 4-90,5-6 0,3 0-270,-7 0 180,9 0-90,-16 12 0,13-9-360,-17 9 91,24-12 89,-8 0 0,11-6 90,6-7 180,0-1 180,18-17-180,-4 4 180,10-12-180,-10-1 90,3 1-90,-14 12 0,13-10 0,-20 21 90,10-8-90,-12 11 90,0 5-90,-6 3 359,-6 17-269,-2-9 0,-10 15-180,10-11 180,-4 0-180,11-1 0,-4-12 90,10-1-539,-5-6-181,6 0 630,17-12-90,-7 4 90,13-11 180,-16 6 0,4 5-180,-4-3 360,6 3-270,-6-5 450,4 6-270,-10 1 269,5 6-449,-6 0 270,-6 12-180,5-4 180,-16 17-270,14-10 90,-13 4-90,14-6-180,-3-6-90,-1-1 90,5-6-89,-5 0-271,17-6 180,-2-1 180,14-12 90,-9-1 90,9 0-90,-14 6 540,13 3-360,-19 3 720,13 1-541,-14 1 181,3 12-360,-10 1 180,-2 6 0,0 0-270,-4 1 0,9-1-180,-9-6-90,10 5 0,-4-11 0,5 5-539,0-6 449,11-6 90,-3-1 90,10-12 360,0 5-90,-4-6 0,-2 13 90,-1-5 0,2 5-90,-5 0 360,3 1 269,-5 0-539,-5 5 0,5-5-90,-6 17-180,-6-2 90,-1 10-180,0-6-270,-4 0 90,10 1-359,-5-7 539,1-1-630,3-6 541,8 0 179,2-6-90,5-1 90,-2-1 0,-10-3 180,10 9-90,-9-9 360,9 9-270,-10-4 89,5 0 721,-1 5-180,-4-5-451,-6 12-89,2 1-90,-13 1-180,14-2 180,-3-1 0,-1-3-180,-1 9 90,0-3 90,-4 5-180,10-6 0,-5 5 90,1-11-180,3 5 180,-3-6 0,-1 6 90,5-5 90,-5 5-180,1 0 0,3-5 0,-3 5 90,-1-6-180,5 6 180,-10-5-90,4 11 90,0-10-90,-4 4 0,9-1 90,-9-3-90,10 4 0,-4-6 0,5 0 0,0 5 0,0-3 0,-6 3 0,5-5 0,-5 0 0,0 0 180,5 0-180,-4 6 0,5-4-90,0 3 90,-6-5-90,5 6 90,-5-4 0,6 4 1349,0-6-1349,-5 0 90,3 0-180,-3 0 180,-1 0-180,5 0 180,-5 0 0,1 0 90,3 0-180,-3 0 90,-1 0-90,5 0 0,-5 0 0,1 0 90,3 0-180,-9 0 90,10 0 0,-5 0 0,1 0 0,3 0 0,-3 0 180,-1 0-180,5 0 0,-5 0 90,1-6 0,3 4 0,-9-4-90,10 6-90,-10 0 90,10 0 0,-4 0 0,-1 0 0,5 0 0,-4 0 0,-1 0 0,5 0-90,-5 0 270,1 0-180,3 0 0,-3 6 90,-1-4-90,5 4 0,-5-6 0,6 0 0,-5 0 0,-2 0 0,0 0 0,-4 0 0,9 0 0,-9 6 0,10-5 0,-5 5 0,1-6 0,3 0 0,-3 0 90,-1 0-90,5 0 0,-10 0 0,9 0 0,-9 0 90,10 0-90,-10 0 90,9 0-90,-9 0 0,10 5-90,-10-3 90,10 4 0,-5-6 0,0 0 90,5 0-90,-10 0 90,10 0-90,-5 0 0,1 0 0,3 0-90,-3 0 0,-1 0 90,5 0 0,-10 0-90,9 0 90,-3 0 90,-1 0-90,5 0 90,-5 0-90,1 0-90,3 0-90,-3 0 270,-1 0-90,5 0 0,-5 0 0,1 0-90,3 0 0,-3 0 90,-1 0 0,5 0 0,-5 0 0,1 0 0,3 0 0,-3 0 90,-1 0-90,5 0 90,-5 0-90,1 0 90,3 0-90,-9 0 0,10 0 0,-5 0 90,1 0-180,4 0 180,-5 0-90,0 0 0,5 0 0,-4 0 90,-1 0-90,5 0 0,-5 0 0,1 0 0,3 0 89,-3 0-89,-1 0 0,5 0 0,-5 0 0,1 0 0,3 0 0,-3 0 90,-1 0 0,5 0-90,-5 0 0,1 0 0,3 6 0,-3-5 0,5 5 0,-6-6 0,5 0 180,-5 0-180,1 0 0,3 0 0,-3 0-90,-1 0 90,5 0-180,-5 0 270,1 0-90,3 0 360,-3 0-360,-1 0 0,5 0-2249,-5 0 720,6 6 720,0-5 809,0 5 0,6 0 0,1 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27.918"/>
    </inkml:context>
    <inkml:brush xml:id="br0">
      <inkml:brushProperty name="width" value="0.06" units="cm"/>
      <inkml:brushProperty name="height" value="0.06" units="cm"/>
      <inkml:brushProperty name="color" value="#849398"/>
    </inkml:brush>
  </inkml:definitions>
  <inkml:trace contextRef="#ctx0" brushRef="#br0">25 92 7263,'-14'7'270,"3"-1"-360,11-6 360,0 0-270,6-6 0,1 5-90,0-11 90,4 11-180,1-11 0,-3 5 180,7-1-270,-3-3 90,-5 3 180,14-10 0,-13 9 0,9-3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28.401"/>
    </inkml:context>
    <inkml:brush xml:id="br0">
      <inkml:brushProperty name="width" value="0.06" units="cm"/>
      <inkml:brushProperty name="height" value="0.06" units="cm"/>
      <inkml:brushProperty name="color" value="#849398"/>
    </inkml:brush>
  </inkml:definitions>
  <inkml:trace contextRef="#ctx0" brushRef="#br0">0 13 6813,'20'7'-90,"-2"-1"90,-6-6 0,-5 6 90,4-4-90,-4 4 270,6-6-270,-1 0 90,1 0-180,-1 5 180,1-3 0,5 3 0,1-5-90,6 0 0,0-5 90,-6 3-90,-1-3 0,-5 5 0,-6-6 0,4 4-90,-4-4 180,5 6-540,1-6 270,-6 5 180,4-5 0,-4 0 0,5-1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1:29.483"/>
    </inkml:context>
    <inkml:brush xml:id="br0">
      <inkml:brushProperty name="width" value="0.06" units="cm"/>
      <inkml:brushProperty name="height" value="0.06" units="cm"/>
      <inkml:brushProperty name="color" value="#849398"/>
    </inkml:brush>
  </inkml:definitions>
  <inkml:trace contextRef="#ctx0" brushRef="#br0">1 14 6633,'41'7'-90,"-8"-1"0,-27-6 90,1 0 0,0 6 0,-2-5-90,1 5 0,1 0 90,0-5 0,9 5-90,-13-6 90,14 0 0,-16 0 0,10 0 0,-4 0 0,0 0 0,4 0 0,7 0 0,-3 0 90,9 0-90,-12 0 0,6 0 0,-4 0 0,4 0 0,-11 0 0,4 0 0,-9 0 0,9 0-179,-10 0 179,10 0 0,-4 0 0,6 0-90,5 0 90,-4 0 0,9 0 0,-9 0-180,9 0 180,-9-6 0,10-1 0,-5 0-3392,12-5 3392,-10 11 0,-3-5 0,-2 6 0,-8-6 0,10-1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2:34.315"/>
    </inkml:context>
    <inkml:brush xml:id="br0">
      <inkml:brushProperty name="width" value="0.06" units="cm"/>
      <inkml:brushProperty name="height" value="0.06" units="cm"/>
    </inkml:brush>
  </inkml:definitions>
  <inkml:trace contextRef="#ctx0" brushRef="#br0">498 14 7173,'-14'0'719,"3"0"-539,5 0-270,5 0 90,-5 0 180,6 0-270,-5 0 180,3 0 0,-9 0 180,4-6-180,0 4 270,-9-4-90,8 6 269,-10 0-449,5 0 270,1 0-270,5 0 360,-10 6-270,9-4-450,-10 9 360,5-9-180,6 4-90,-4-6 180,-1 5 0,3 3 0,-7 5 90,9 0 0,-11 0 0,10-6-90,-15 5 0,21-5-90,-20 12 90,13-4 90,-3-2-180,1-2 180,4-3-90,1 5 180,-5 0-180,4 0 539,-6 6-449,1 1-90,-1 1 90,1-2 0,5-6-180,2 0 270,-1 12-180,5-15 270,-10 19-180,9-14-90,-3 0 90,5 2 90,-6-4-180,5 2 90,-5 9 0,6-9-180,0-2 90,0 4 0,0-8 0,0 16 90,0-10 0,0 3-90,0-10 180,6 15 0,-5-1-91,5 5 91,-6-2-180,5-12 90,-3 1 0,3-7 0,1 10 90,-5-14-90,10 20-90,-10-14 90,11 16-90,-6-16 90,7 14 0,-6-15-90,4 12 90,-10-13 0,10 10 180,-9-8-180,9 4 0,-10 5-1,5-15 1,-1 14 0,2-10 90,10 13 0,-8-6-270,7-1 90,-15-7 90,16 6 0,-14-9-90,14 14 0,-11-10 0,7 0 0,-1-1 0,-5 0 90,-1-4-180,-1 4 180,2 5-90,6-8 0,-1 14 90,1-9 0,-1-1-90,-5 5 90,4-11-90,-9 5 90,9-6-90,-4 0 90,0 6-90,15-5 0,-13 11 0,9-11 0,-7 5 0,2-6-180,6 6 180,-5-4 0,3 3 0,-5-5-90,2 0 90,10 0-90,-16 0 0,9 0 90,-10 0 0,-1 0 0,6 0 0,6 0 0,-3 0 0,8-5 0,-10 3-90,5-4 0,-4 0 180,-2 5-450,5-5 270,-15 6-90,21-6 270,-15 5-269,21-11 179,-14 5-90,3-1 90,-1-3-90,2-2 90,2-2-90,8-4 180,-15 6-90,15-6 0,-14 11 0,14-16 0,-20 16-90,13-17 90,-19 10-180,24-16 90,-17 10 90,8-6 0,-7 8 0,-4 6 180,0-5-180,4 3 90,-4-10 90,0 11-180,4-5 0,-9 6 90,9-7-270,-10 6 180,5-11 0,-6 11 0,5-5-360,-4-18 270,5 13 0,-6-20 90,0 18 0,0 0 0,-6 5 0,5 2 90,-10 6-90,10-6 0,-10 5-90,4-17 90,0 21-90,-4-25 90,9 31 0,-9-20 90,4 11 0,-5-7 450,-6-7-540,9 13 90,-7-4 89,14 11-89,-9 0-90,4-5 90,0 5-180,-9-6-90,13 5 270,-14-3-180,10 10 90,-5-11 0,0 10 0,-1-9 0,1 9 180,-6-9-180,9 9 0,-7-3 270,9-2-270,0 6 90,-4-5 0,4 6 90,-6-6-180,1 5 90,-1-5 0,1 0 0,5 5 0,-10-5 0,15 6 90,-15 0-270,16 0 180,-10 0-180,4 0 90,0 0-90,-4-6-90,4 5 180,0-6-90,-4 7 90,4 0-180,-6 0 180,1 0 0,5 0 0,-10 0-180,14 0 180,-13 0-90,9 0-90,0 0 90,-10 0-90,9 7 180,-4-6-179,1 5 89,4-6-720,-6 0 540,6 0 180,-4-6-1619,10 5 1709,-10-11 0,4 10 0,-6-3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2:50.479"/>
    </inkml:context>
    <inkml:brush xml:id="br0">
      <inkml:brushProperty name="width" value="0.06" units="cm"/>
      <inkml:brushProperty name="height" value="0.06" units="cm"/>
    </inkml:brush>
  </inkml:definitions>
  <inkml:trace contextRef="#ctx0" brushRef="#br0">0 1 9871,'7'7'180,"-1"5"-90,-6-11 90,5 11-180,-3-5-90,9 0 0,-10 5 180,10 1-90,-4 2 90,6 9-90,-1-9 90,1 10-90,-1-11 0,-5-1 90,10 11-90,-4-8 0,7 16 0,-2-12 0,0 5 90,-4-5-90,4 1 0,-11-3 90,4 2-90,-4-6 0,0 5 90,9 6-90,-8-3 0,16 15 0,-10-15 0,9 15 90,-9-15 0,4 10-90,-5-12 90,-1 5 0,1-5 90,-1 12-180,1-10 89,-1 3-89,1-6 0,-1 1 0,-5-5 90,4 2-180,-4-9 90,0 5 0,4 0-89,-4 0 89,0 0 0,-2 0 0,1 0 0,1 12 0,5-15 0,1 19 0,-6-20 89,9 10-89,-7-6 0,9 0 0,-6 0 0,1 0 0,-6-5 0,4 9 0,-4-14 0,5 20 0,-5-20 0,4 15 0,-10-11 0,10 6 0,-9-6 0,3 5 0,-5-10-89,6 15 89,-5-14 0,5 8 0,-6-4 0,0-6 269,0 11-269,0-11 0,0 5 90,0-6-90,0 0 90,0 6-90,0-5 90,0 5 0,0-6 0,0 6 0,0-5-90,0 6 0,0-7 0,0 5 90,0-3 0,0 3-90,0-5 90,0 0 90,0 6-180,0-5 90,0 5-90,0-6 0,0 0 90,-6 0 90,5 6-90,-5-5-180,6 5 90,0-6-90,-5 0 180,3 6-180,-3-4 90,5 9 90,0-9-90,0 4-180,-6-6 180,5 5 0,-5-3 0,6 9-90,0-9 0,0 10 90,-5-5 0,4 0-90,-11 11-90,11-10 180,-4 11-90,-1-6-90,5 1 180,-10-1-90,9 0 0,-3 0 0,-1 0 0,5 0 90,-5 0-90,1 1 90,3-7 90,-3-1-90,5-6-90,0 6 0,0-5 90,-6 5-179,5-6-1,-5 0 90,6 0-180,0 0 180,-5 0 0,3 0-1259,-3 0 1349,5 0 0,-6 0 0,-1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8:42.659"/>
    </inkml:context>
    <inkml:brush xml:id="br0">
      <inkml:brushProperty name="width" value="0.06" units="cm"/>
      <inkml:brushProperty name="height" value="0.06" units="cm"/>
    </inkml:brush>
  </inkml:definitions>
  <inkml:trace contextRef="#ctx0" brushRef="#br0">13 0 9152,'-7'15'450,"2"3"-271,5-11-179,0 0 0,0 5 0,0-5 0,0 0 0,0 5 0,0-10 90,0 10-90,0 0 90,0-3 90,0 14 0,0-8-90,0 5 0,0 5 0,0-10 0,0 4-90,0-6 90,0 6-180,0-11 90,0 10 90,0-11-180,0 12 90,0-10 90,0 14-90,0-14 180,0 10-180,0-6 0,0 6 90,0-10-90,0 14 0,0-14 0,0 15 90,0-9 0,0 4-90,0-6 0,0 0 0,0 0 90,0 6-180,0-4 180,0 4-90,0-12-90,0 5 90,0-5 179,0 12-179,0-4 0,0 9 0,0-9 0,0 4 0,0 0 0,0-5 0,0 11 0,0-11 0,0 5 0,0-5 0,0 4 0,0-9 0,0 9 90,0 1-180,0-9 90,0 25 0,0-25 90,0 27-90,0-22 0,0 16 0,0-17 0,0 0 0,0-3 180,0-3-180,0 5 90,0 0 0,0 6-90,0 1 0,0 1 0,0 4 0,0 6 0,0-7 0,0 6 0,0-11 0,0-4 90,0 9-90,0-9 90,0 15 0,0-8 0,0 11-90,0-19 90,0 16 0,5-15 0,-3 12 0,3-3-180,-5-9 180,0 9 0,0-9 0,0 10 0,0-10-90,0 4 0,0-12 270,0 10-91,0-8-89,0 10 180,0-6-180,0 0 0,0 0 0,0-5-180,0 3 180,0 14 0,0-2 0,0 15-90,0-12 90,0-11 90,6 3-90,-5-17-180,5 5 180,-6-6-90,0 0-180,0 5 270,0-3-180,0 10 180,0-11-90,0 11 0,0-5 0,0 0 0,0-1 0,0 0 0,0-5 0,0 5 0,0-6 0,0 6 0,0-5-90,0 6 90,0-7-90,0 5 90,0 8 0,0-4-90,0 9 90,0-11 0,0 6 0,0 0 0,-6-6 90,5 5-90,-5-11 0,6 5 0,0 0-180,0-5 180,0 11-180,0-5 180,0 12-180,0-4 90,0 10 90,0-17-90,0 10 180,0-11 0,0 1 90,0-2-180,0-6 0,0 0 0,0 5-180,0-3 180,0 4 0,0-6-3418,0 0 3418,0-6 0,0 4 0,0-3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8:45.204"/>
    </inkml:context>
    <inkml:brush xml:id="br0">
      <inkml:brushProperty name="width" value="0.06" units="cm"/>
      <inkml:brushProperty name="height" value="0.06" units="cm"/>
    </inkml:brush>
  </inkml:definitions>
  <inkml:trace contextRef="#ctx0" brushRef="#br0">892 0 9602,'-7'21'269,"1"-8"1,1 4-360,3-14 90,-3 15 0,-1-11 90,5 6-270,-10 6 270,9-4-90,-9-2 0,4 16 0,-5-11 90,-1 19-90,1-10 0,5-7 180,-4 5-180,4-11 90,0 17 0,-10 14 90,3 4-90,1 4-3302,-4-4 3302,10-25 0,0 12-90,-4-15 90,4 11-90,0-5 0,2 0 90,-6 15-90,8-17 0,-8 12 3392,5-18-3303,-1 12-89,0-14 90,-4 26 0,10-16-90,-10 18 90,9-15-180,-9 6 180,10-15 0,-10 5-90,4 0 0,0 0 0,-4 0 0,4 12 0,-5-8-90,-1 13 90,6-9-3482,-4-7 3482,10-2-90,-10 0 90,9 2-90,-9 1 180,10 3-90,-10-11 180,4 6-180,0 1 3572,-4 5-3572,9-11 0,-9 10 0,10-17 0,-10 5 0,9 6 0,-3-3 0,-1 4 0,5-1 0,-5-11 0,1 11-180,3 2 90,-9 6 90,4-5 90,-5 8-90,5-20 0,-4 27 0,10-26 0,-5 20 90,6-23-270,-5 17 180,3-9-90,-3 9 0,-1-4-89,-1-1 179,0 0 0,2-6 0,-1 5-90,5 1 180,-10 20-90,10-10 0,-10 2-3482,10-13 3482,-5-10 0,1 3 0,3-5 0,-3 1 0,5 4 0,0-3 0,0 10 3392,0-17-3302,0 21-90,0-12 0,0 3 0,0-2 90,-6-11-90,5 6 0,-5 0 0,6 0 0,0 6-90,0-5 90,0 0 0,0-9 90,0 1-90,0-4 179,0 4-179,0-6 540,0 0-540,-5 0 0,4 0 0,-5 0 0,6 0 0,0 0 0,-6 0 0,5 0 0,-5 0-90,6 0 90,0 0-90,-5 0 90,-2 0 0,0 0 0,-4 0 0,10 0 0,-10 0-90,9 0 90,-14 0-90,7 0 90,-3 0 0,1 6 0,9-5 90,-20 10-90,12-9 360,-19 4-180,21-6-180,-9 0 90,16 0-270,-5 0 270,6 6-1169,-5-5-900,4 5 1979,1-6 0,6-6 0,7-1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8:47.319"/>
    </inkml:context>
    <inkml:brush xml:id="br0">
      <inkml:brushProperty name="width" value="0.06" units="cm"/>
      <inkml:brushProperty name="height" value="0.06" units="cm"/>
    </inkml:brush>
  </inkml:definitions>
  <inkml:trace contextRef="#ctx0" brushRef="#br0">0 1 8702,'0'14'360,"0"4"-90,0-11-180,0 0 90,0 5 179,6 1-359,-5-4 0,5 8 180,-6-9-90,5 10 0,-3 3-90,3 5 90,-5-6-180,6-1 0,-5-5 180,5-1-180,-1 12 180,-3-4-270,9 11 270,-4-5-180,0-7 90,-2 5 0,1-5 0,-5 1 0,5-3 180,-1 13-180,-3-13 180,9 24-180,-10-26 90,10 32-90,-4-23 90,0 13-90,-2-20 0,-5 1 0,6 2 180,-5 16-180,10-13 0,-9 6 0,3-5 90,1-3-90,-5 16 0,10-4 0,-9-1-90,14 22 90,-13-29 270,14 40-270,-16-35 180,10 14-180,-9-13 89,3-6 91,1 0-180,-5 1-90,10-7 180,-9 10 0,3-14-180,1 32 0,1-23 0,0 25 90,4-28-179,-4 43 179,-1-30 179,0 22 1,0-26-3122,-5 1 3122,4-9-756,1 25 576,-5-30 90,5 24-90,-1-20 90,-3 21-180,3-19 0,1 12 90,-5-21 2838,10 15-2838,-9-8 0,3 16 0,1-16 1490,-5 14-1580,5-20 90,-1 32 90,-3-29-90,9 29 0,-10-32 0,5 15 0,-6-17 0,5 11 0,-3-10 180,3 15-180,-5-14 0,6 15 0,-5-16 0,5 9 0,-6-15 0,0 14-90,5-8 90,-3 11 0,3-6 0,-5-1 0,6 0 90,-5 2-90,5-1 90,-1 11-90,-3-21 180,3 19-180,-5-26 0,0 14 0,0-15-180,6 10 90,-5-5 90,5 6 0,-6-6-90,0 5 90,0-10 90,0 9-90,0-9 0,0 3 0,0-5 0,0 0 90,0 6-180,0-4 90,0 3 90,0-5 719,0 0-899,-6 0 90,5 0 0,-5 0 0,1 0 0,3 0 180,-9-5-90,10 3-90,-10-4 0,4 6 0,-6 0-90,6 0 90,-4 0 90,-1 0-90,4 0-90,-15 6 90,15-4 0,-10 3 0,0-5 0,4 0 0,2 0 90,1 0 90,4 0-180,0 6 0,-4-4-180,4 10 180,0-11-899,-4 11 179,9-11-1619,-3 5 2339,5-6 0,5-6 0,2-1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8:58.486"/>
    </inkml:context>
    <inkml:brush xml:id="br0">
      <inkml:brushProperty name="width" value="0.06" units="cm"/>
      <inkml:brushProperty name="height" value="0.06" units="cm"/>
    </inkml:brush>
  </inkml:definitions>
  <inkml:trace contextRef="#ctx0" brushRef="#br0">1 66 8702,'6'14'180,"0"-2"0,-1-6-270,-3-5 0,3 5 180,-5-6-180,0 6 0,0-4 90,6 3 0,-5-5 180,5 12-180,-6-9 90,5 14 0,-3-10-90,3 7 0,-5-7 90,6 4 0,-5-9-270,5 4 0,-6 0 180,0 1-90,5 0 180,-3 5-90,3-5 180,-5 1-180,6 3 0,-5-10 0,5 5 0,-6 0 0,5 1 90,-3 7-90,3-7 90,1 5-90,-5-5 90,5 0 269,-6 5-359,0-5 90,0 0-90,5 5 90,-3-5-180,3 7 180,-5-7-180,0 5 0,0-11 180,0 5-90,0-1 0,0-3 90,6 9-90,-5-9 0,5 3 90,-6-5 540,0 0-630,0-5-90,0 3 180,0-3-90,5 5-90,-3-6 0,3 4 0,-5-9 0,0 3 0,6 1 90,-5-4-180,5 9 90,-6-9 90,5 9-90,-4-10 180,5 11-90,-6-5 0,0 0 0,6 5-90,-5-11-90,10 11 180,-10-11 0,10 5-89,-9-6-1,9 5 90,-10-3-90,10 3 90,-4 1 0,0-4 0,4 3 90,-9 1-180,9-5 90,-10 11-90,10-17-90,-4 9 90,0-9 0,4 4 0,-9 7 90,3-5 0,1 5 90,-5 0-180,5 1 0,-1 1 90,-3 3-90,3-4 0,-5-5 0,0 8 90,0-15 0,6 17-90,-5-5 270,5 6-180,-6-6 0,0 5 90,0-11-90,0 10 180,0-3 0,0 5-180,0-6 0,0-2 90,5 1-90,-4 1 90,5 0-90,-6 5 270,0-5-270,0 6 1079,0 0-899,0 6-90,0-5-270,-6 5 270,5-6-180,-4 6 180,5-4-90,0 4 90,0-6-90,-6 0-90,5 0 180,-5 5 0,1-3 90,3 4-180,-9-6 90,10 0 89,-5 0-89,1 0 0,3 0 90,-9 0-3482,4 0 3392,0 0 0,-4 5 0,10-3 90,-10 3-180,4-5 90,0 0-90,1 0 3302,1 0-3212,3 0-270,-3 0 270,-1 0-270,-1 0 180,0 0-180,-4 0 180,4 0 90,-5 0-180,5 0 180,2 0-90,-1 0 0,5 0 0,-5 0 0,1 0 0,3 0 0,-9 0 0,10 0 0,-10 0 0,9 0 90,-9 0-90,10 0 90,-10 0-90,9 0 0,-3 0 0,-1 0-90,5 0 90,-10 0 0,9 0 0,-3 0-180,5 0 180,-6 0 0,5 0-180,-5 0 180,6 0-360,-5 0 181,3 0-1,-3 0 180,-1 0-90,5 0-270,-5 0 360,6 0-450,0 0 90,-5 0 360,3 0 0,-3 7 0,5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9:00.186"/>
    </inkml:context>
    <inkml:brush xml:id="br0">
      <inkml:brushProperty name="width" value="0.06" units="cm"/>
      <inkml:brushProperty name="height" value="0.06" units="cm"/>
    </inkml:brush>
  </inkml:definitions>
  <inkml:trace contextRef="#ctx0" brushRef="#br0">0 1 9152,'0'20'270,"0"-7"-180,0-7-180,0 0 180,0-5 0,0 11-1,0-11-178,0 11 268,0-5-269,0 6 90,0-5 0,0 9 90,0-8-90,0 10-90,0-12 90,0 5 0,0-5 0,0 6 0,0 0 0,0-5 0,0 3 0,6-3 0,-5 11 90,5 1-90,-6-6 90,0 4-90,0-11 0,0 1 0,0 3 180,0-4-180,0 7 90,0 4-90,0-3 90,5 16-90,-4-15 90,5 8 0,-6-10-90,0 4 90,0 3-90,0-1 90,0-1 0,0 0-90,0-4 180,0 9-90,0-15 0,6 15-180,-5-16 90,4 11 0,-5-6-90,0 6 180,0-4-90,0 4 0,0-6-90,0 0 270,0 0 90,0 6-270,6 1 0,-5-5 0,5 2 0,-6-15 89,0 10-178,0-5 89,0 0-90,0 5 180,0-5-180,5 12 90,-3-4 0,3-2 179,-5 4-179,0-8 90,6 10-90,-5-6 0,5 0 0,-6 0 0,0 6 0,0-10 0,0 8-179,0-15 179,5 9 0,-3-9-90,3 9 90,-5-3 90,0 5-90,0 0 0,0 0 0,0 0 0,0 0 0,0-5-90,6 4 0,-5-11 90,5 10 0,-6-3-90,0 5 90,0 0 0,0 0-90,0 6 90,0-5-180,5 5 180,-3-6-90,3-5 90,-5 3 0,0-3-90,0-1 0,0 5 270,0-5-180,0 6 0,0-6 0,0 5 0,0-5-180,0 0 180,0-1-90,0 0-180,0 1 270,0 1-270,0-2 180,0-6 0,0 5-989,0-3 270,0 3 809,0-5 0,0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7:21.860"/>
    </inkml:context>
    <inkml:brush xml:id="br0">
      <inkml:brushProperty name="width" value="0.06" units="cm"/>
      <inkml:brushProperty name="height" value="0.06" units="cm"/>
    </inkml:brush>
  </inkml:definitions>
  <inkml:trace contextRef="#ctx0" brushRef="#br0">648 27 5914,'-14'0'-90,"3"0"180,5 0 179,5-6 1,-10 4 180,9-4-180,-9 6-90,10 0 0,-10 0-90,9 0 0,-3 0 89,-1-6 1,5 5-90,-10-5 0,9 6-90,-9 0 90,4 0-90,1 0-90,-6 6 270,6-5-180,-7 11 0,1-10 90,5 4-180,-4-1 180,4-3-90,-6 9 0,6-9 90,-9 9 0,7-3-90,-9-1 0,11-1 90,-4 0-90,10-5 0,-5 5 0,6-6 180,-5 6-90,-2-5 0,-6 11-90,1-10 90,0 9-90,5-4 90,-4 0-180,9 5 180,-14-5-90,13 1 0,-14 3 0,11-3 0,-1-1 0,-4 5 0,10-11 0,-10 5 90,4 0-90,0 1 90,-10 12-180,9-4 90,-10-2 0,11-2 0,-10 3 0,9 0 0,-10 5 0,6 0 0,5-10 0,-4 8 0,4 2 0,-6-9 0,1 19 0,5-20 0,-4 10 0,9-6 0,-3 0 0,-1 0-90,5 0 180,-5 0-90,1 1 0,3 5 0,-3 1 0,5 0 0,0-1 0,0-5 0,0-1 0,-6 6 0,5 1 0,-5 1 0,6-3 180,0-5-91,0 6 1,0-4 0,0 4 0,0-6-90,0-6 0,0 5 90,0 1-90,0 1 0,6 11 0,-5-10 0,5 4 0,-1-6 0,-3 0 0,9 0 90,-10-6-90,5 5 0,-1-5 90,-3 6 0,9 1-90,-10-7 90,10 10 0,-4-8-90,0 4 0,4-1-90,-4-5 180,6 6-90,-6 0-90,4-6 180,-4 5-180,-1-5 90,11 7 0,-9-7 180,10 5-180,-11-5 90,4 0-90,-4-1 0,16 0 0,-13 1 0,12 0 0,-15-1 0,0-6 0,4 6 0,-4-5 0,0 5 0,4-6 0,-4 6 0,-1-4 90,6 4-90,-6-1 0,1-3 0,4 4 90,-4-6-90,0 0 0,4 0 0,-9 0 0,14 0 0,-13 0 0,25 5 0,-18-3-90,13 3 90,-16-5 0,4 0 0,-10 0 0,11 0-90,-5 0 90,-1 0-90,6 0 90,-6 0 0,12 0 0,-9 0-90,7 0 180,-9 0-90,11 0 0,-4 0 0,-1 0 0,-2 0 0,7-5 0,-3 3-90,3-3 90,-7 5-90,7-6 90,-3 4 0,9-3 0,-12 5 90,6-6-90,-4-2-90,4 1 90,-5-5 0,-1 11 0,-5-11-180,4 11-180,2-11 180,6 5 91,-5-6-91,8 0 90,-14 5 180,5 2-180,-2 1 0,-4-3 180,0 1-180,4-5 180,-4 5-180,5-6 180,-5 6-90,4-5 0,-9 11-90,9-11 90,-4 5 0,-1 0 0,11-11 0,-14 15 0,19-20 0,-14 14 180,5-10-180,-2 6 90,-4 0 89,5 0-179,-5 0 180,4 0-180,-9-1 90,3 7 90,-5-5-180,0 11 0,0-5 0,6-6 90,-5-2-180,10-1 90,-9-2 0,3 9 0,-5-4 0,6 4 0,-5-3 0,5 3 0,-6-5 90,5-5 0,-3 3 0,3-4-90,-5 6 0,0 0 90,0 5-90,0-9 90,0 14-90,6-15 90,-5 11 0,5-12-90,-6 10 90,0-8 0,0 10-180,0-7 180,0 7-90,0-5 0,0 11 0,0-16 90,0 8-90,0-10 180,-6 6-180,5 0 0,-5 0 90,1 0-1,3-1 91,-9 2-90,10-2 0,-5 1 0,1 0-90,3 0 90,-9 6 0,10-5 0,-5 5 0,1-6 0,3 5-90,-9 3 180,10-1-90,-10-2-90,9 1 90,-3 1-90,5 0 0,-6-1 0,5 0 180,-10-5-180,9 5 0,-9 0 0,10-5 90,-10 10-90,10-9 0,-11 9 269,5-15-179,-5 14 0,0-15 0,-1 17-90,6-5 0,2 0 0,-1 5 0,5-5 90,-10 1-90,9 3 180,-9-10-90,4 11-90,0-5 0,2 6 180,-1 0-90,-1-6 0,-5 5-180,5-11 180,-4 11-180,9-5 90,-9 0 90,4 4-180,1-4 90,-6 6 0,6 0 0,-1-5 0,-5 3 0,11-3-180,-4 5 180,-1 0 0,5 0 0,-10 0 0,9 0 90,-3 0-90,-1 0 90,5 0-90,-10 0 0,9 0 0,-9 0 0,10-6 0,-10 4 90,9-3-180,-9 5 90,4 0 0,-5 0 0,5 0 0,-4 0 0,9 0 0,-3 0 0,5 0 0,-6 0 0,5-6 0,-5 4 0,1-4-180,-2 6 180,-6 0 0,1 0-90,5 0 90,-4 0-90,4 0 180,0 0-90,2 0 0,-1 0 0,5 0 0,-10 0 0,9 0 0,-9 0 0,10 0 0,-5 0-90,-5 0 0,3 0 90,-5 0 0,8 0 0,-1 0 0,5 0-90,-5 0 90,1 0-90,3 0 90,-3 0 0,-1 0-90,5 0 0,-10 0-89,10 0 89,-5 0 90,6 0-540,-6 0 450,5 0-1169,-4 0 179,5 6-539,-6-4 1619,5 4 0,-5-1 0,6 3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9:02.319"/>
    </inkml:context>
    <inkml:brush xml:id="br0">
      <inkml:brushProperty name="width" value="0.06" units="cm"/>
      <inkml:brushProperty name="height" value="0.06" units="cm"/>
    </inkml:brush>
  </inkml:definitions>
  <inkml:trace contextRef="#ctx0" brushRef="#br0">287 0 9422,'-9'63'157,"-1"0"0,1-1 1,-7 26-1,5-23-157,9-52 0,-3 6 0,5 2-90,0-1 180,-6-1-90,5 0 180,-5 1-180,6 1 0,-5-2 0,3 0 90,-9 1 0,10 1-90,-5 3 0,1-9 0,3 4-90,-3 0 180,-1 1-270,5 1 0,-5-3 90,1 7 90,3-9 0,-3 9 0,-1-6-90,5 1 270,-10 12-90,9-4-90,-3-2 0,-1-1 0,5-16 0,-5 8 0,6-4 0,-5 8 0,3-1-180,-3 5 180,-1-5-90,5 1 90,-5 4 0,6-11-3392,-5 11 3302,4-11 180,-5 5-156,6-12 66,0 5-90,-6 1 90,5-4 0,-4 8 0,5-9 0,0-1 0,0 5-90,0-5 3450,0 6-3360,0-6 9,-6-1-9,5 0 0,-5-4 0,6 15 89,0-8-178,0 10 89,0-6 0,-5-6 0,3 5 89,-3-5-89,5 0 0,0 5-89,0-11 89,0 11-90,-6-5 90,5 7 0,-5-7 0,6 5-180,0-11 180,0 10-270,-5-3 270,3 5-90,-3-6 0,5 11 0,0-15 0,0 14 270,0-10-270,0 1 180,-6-3 90,5-5-90,-5 0 90,6 0 629,0 0-809,0 6 180,0-5-90,0 5 0,0-6 90,0 0-270,6 0 90,-5 0 90,5 0-90,-6 6 0,0-4-90,0 4 90,0-6 0,0 0 90,5 5-90,-3-3 90,9 27 0,1-17-90,-4 18-90,9-17-90,-16 1 180,11-1 0,-6 0-90,1 0 90,-1-6 0,-6 5 0,0-11 0,0 5 0,5 0 0,-3-5-90,3 5 90,-5-6 270,0 0-270,6 0 0,-5 0 0,5-6 0,-6 5 0,0-5 0,0 6-90,0 0 90,0-6 0,0 5 0,0-5 90,5 6-90,-3 0 270,3-6-90,-5 5 89,6-5-89,-5 0-90,5-1 0,-1 0-180,-3 1 180,3 0 0,1 4-90,-5-4-360,5 1 91,-1-3 179,-3 1-90,9 2 0,-10-2 90,10 6 180,-9-11-180,3 11 180,-5-5 0,6 0-90,-5 5-90,5-5 180,-6 6-90,0 0 0,5-6 90,-3 5 0,3-5-90,1 6-90,1-6 90,-1 4 0,0-9 0,0 9-180,0-9 0,1 4 90,4-1 0,-4-3 0,0 9 90,4-9 90,-9 9-90,3-3 0,1-2-90,-5 6 270,16-17-180,-9 10 0,5-11 0,-8 11-90,1-3 90,1 3-180,0-4 180,4 4-180,-10-3 180,5 9-449,-6-4 179,0 6-900,5 0 1170,-3 0 0,9-6 0,-4-1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3:42.120"/>
    </inkml:context>
    <inkml:brush xml:id="br0">
      <inkml:brushProperty name="width" value="0.06" units="cm"/>
      <inkml:brushProperty name="height" value="0.06" units="cm"/>
    </inkml:brush>
  </inkml:definitions>
  <inkml:trace contextRef="#ctx0" brushRef="#br0">1584 0 8072,'-13'0'630,"2"0"-450,11 6-360,0-5 180,-5 4 0,3-5-90,-3 0 270,5 6-90,0-5-540,-5 11 180,3-11 90,-8 10 90,3-4 90,1 0-89,-5 4 268,10-9-179,-10 3 0,10 1 270,-10 1-180,5 5-90,-6 1-90,0-1 0,0 1-90,0-1 180,0 1 0,1 5-90,-1-4 90,6 4 0,-5-6-89,4 6-1,-4-9 90,-1 13 0,0-14-90,0 11 90,0-2 0,0-2 0,0 3 0,0-11 90,0 9-180,0-2 90,0 11 0,0 0-180,-5 0 180,4-5-90,-4-2 90,-6 6 90,9-3-90,-9 4 0,11-2 0,-5-9 0,9 4 0,-8-5 0,10-1-450,-22 23 360,7-11 90,-14 17-90,17-21 270,6-2-270,-4 0 90,8-4 90,-9 4-180,5-5 90,5-1 180,-9 1-180,8 5 360,-9 1-270,5-5 90,6 3-180,1-15 90,5 3-90,0-5 809,0 0-719,-6 0-90,5 0 90,-4 0 0,5 0 0,0 0-90,-6 0 90,5 0 0,-10 0 0,10 0 0,-10-5 0,5 3 0,-1-9 0,-3 9-1,3-3 91,-10-1-180,9 5 90,-8-10-90,9 4 180,-5-6-90,-5 1-90,4 5 90,-10-10 0,10 9-90,-15-16-90,9 5 90,-11-6 90,7 5-180,4-4 90,-9 5 90,8-1-90,-9-3 180,5 9 0,-21-15-90,22 13-90,-16-2 90,17 2-90,2 7 0,-9-9 0,5 6 90,0-1-180,-10-5-3302,18 10 3392,-11-4 90,21 7 0,-6-2 0,-5-11 0,3 4-1,2 2 1,7 6-90,0 0 3482,4 5-3392,-10-5 90,10 1-90,-10 3 0,10-3 0,-5 5-90,6 0 0,0-6 90,0 5-180,0-4 180,0 5-90,0-6 0,0 4 0,0-3 0,0 5-1169,0 0-450,0 5 1619,6 2 0,0 6 0,6-1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3:44.553"/>
    </inkml:context>
    <inkml:brush xml:id="br0">
      <inkml:brushProperty name="width" value="0.06" units="cm"/>
      <inkml:brushProperty name="height" value="0.06" units="cm"/>
    </inkml:brush>
  </inkml:definitions>
  <inkml:trace contextRef="#ctx0" brushRef="#br0">12 14 7533,'-12'-14'0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3:45.915"/>
    </inkml:context>
    <inkml:brush xml:id="br0">
      <inkml:brushProperty name="width" value="0.06" units="cm"/>
      <inkml:brushProperty name="height" value="0.06" units="cm"/>
    </inkml:brush>
  </inkml:definitions>
  <inkml:trace contextRef="#ctx0" brushRef="#br0">1 7 8252,'13'-7'0,"3"7"0,-15 7 180,10 6-180,-5-1 180,1 1-180,4-1 90,-5 1-90,1-1 180,9 7-360,-14-6 270,19 5-90,-18-5-90,18 10 90,-8-7-90,1 7 90,2-10 90,-15-1-90,10 1 90,0 16-90,3-12 0,3 18 0,-10-27 0,3 14 90,2-2-90,1 1 90,-1 3-90,-1-12 0,-5 1 0,1-7 0,-2 5 0,1-4 0,-5 0 0,10 5 0,-10-6 0,9 7 0,-3-1 90,10 12-90,-9-9 90,8 15-90,-9-16 90,5 9-90,-1-9 0,-4 10 90,4-16-180,-5 15 90,1-15-90,4 10 90,-5-6 0,6 1-90,0-1 90,-5 1 0,3 0 0,-3 10-90,5-2 180,0 4-90,0-1 0,0-5 0,-6 1 0,5-8 90,-5 5-90,1-9 0,4 11 0,-10-1 0,9-4 0,-8-2 0,8 5 90,-3-3 0,5 5-90,-5 5 90,3-10-90,-3 4 0,-1-6 0,5 1 90,-10-1 0,5 1-90,4 5 89,-7-4-89,13 10 90,-15-10-90,15 15 0,-14-14 0,20 14 0,-20-9-90,14-1 180,-9 5-90,-1-10 0,5 4 0,-4 0 0,-1-4 90,5 9-90,-4-3 90,4 5-90,1 6 0,-5-10 0,4 2 0,-10-10 0,9-1-3392,-3 12 3392,0-9 67,9 20-67,-14-20 0,14 9 0,-9-6 0,5 2 0,-6-1 90,5 5-90,-5-16 90,1 9 0,-2-10-90,1 5 3381,-5 1-3381,10 0 124,-10-6-124,4 4 90,0-4-90,-3 0 0,8 9 90,-8-13 0,3 14 0,-5-10-90,5-1 0,-3 6 0,3-11 0,-5 10-90,5-4 90,-3 6 180,3-1 90,0-5-90,-4-1 89,5-6-269,-6 0 630,0 0-630,0 5-90,0-3-270,0 3 0,0-5-360,0 0 1,-6 0-1,0 0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2:37.488"/>
    </inkml:context>
    <inkml:brush xml:id="br0">
      <inkml:brushProperty name="width" value="0.06" units="cm"/>
      <inkml:brushProperty name="height" value="0.06" units="cm"/>
    </inkml:brush>
  </inkml:definitions>
  <inkml:trace contextRef="#ctx0" brushRef="#br0">773 40 6273,'0'-15'270,"0"4"-270,0 11 90,0-6 90,0 4-90,0-3-90,0 5 2609,0 0-2519,0 5-90,0-3 179,0 9 1,0-9-90,0 9 0,0-9-90,0 10 0,0-5 90,0 6-180,0 0 0,0 0 0,0 12 90,0 2 0,0 13 90,0-13-90,5 4 90,-4-17 90,5 17-90,-6-9-3392,0 22 3302,0-21 90,0 13-90,6-20 270,-5 14-270,4-8 180,-5 10-90,0-12 3482,0 11-3483,0-15 1,0 20 0,0-20-180,6 9 270,-5 0-180,5 8 0,-6 2 90,0 9-90,0-22 90,0 8-90,0-10 180,0 7-180,0-7 90,0 11-90,0-15 0,0 20 0,0-19 0,0 25 180,0-25-180,0 14 0,0-19 90,0 13-90,0-9 90,0 9-90,0-12 180,0 6-90,0 2 0,0-1-90,0-1 90,0-6-90,0 0 90,0 6-90,0-4 90,0 4-1,0-6 1,0 0 180,0 23-90,0 0 90,0 29-180,0-11-90,0-8-90,0-8 180,0-12 0,0-5 0,0 3 0,0-3 90,0 5-90,0 0-90,0-5 269,0 9-179,0-20-90,0 20-179,0-22-1,0 5 270,0-1-270,0-10 180,0 10 0,0-11 0,0 5-90,0-6 90,0 5 0,0-3 0,0 4 90,0-6 629,0 0-719,-6 6-90,5-5 180,-5 5-90,6-6 270,0 0-360,0 6 90,-5-5 90,4 5-90,-5-6 0,6 0 0,0 6-180,0 1 0,-6 6 180,5 0-180,-10-5 180,10 3-90,-11 8 1,6 3 89,-1 10 89,-4-12-89,4 5 0,0-10 90,1 4-90,1-6 0,3 0-90,-9 6-269,-1 13 269,3-9-90,-7 19 90,14-26 90,-9 27-180,4-20 270,-5 21-90,5-22 90,-4 8-180,10-9 180,-11-1 0,11 5-270,-10-5 180,10 1 0,-5-2 0,0-7-90,0 13 90,-1-3 0,-4 16 0,9-16 0,-9 14 90,4-14-90,-5 16-90,5-16 0,-10 20 90,14-24-90,-13 29 90,14-29 0,-9 24 0,4-26 0,0 21-90,-4-15-90,10 16 180,-10-17 180,10 4-270,-11 0 180,5 3-90,-5-1 90,5 4-270,-9 7 180,13-13 0,-14 17 0,16-34-90,-5 10 90,6-11 0,-5 6-270,4 24 270,-4-24-90,-1 27 90,5-31 0,-5 22 90,1-15-90,3 9-90,-3-12 180,5 0-180,-6 0-89,5 0-91,-5-6 270,6 5 0,0-10 0,0 9-90,-5-9 270,3 9-270,-3-3 180,5-1-180,0 4 180,0-9-180,0 10 0,-6-11 90,5 5 0,-5 0 0,6-5 0,0 5 90,0 0-90,0-5 0,0 5-180,-5 0 180,4 1 0,-5 1 180,6 3-180,0-9 180,0 3 0,0-5-180,0 0 0,-6 0 0,5 0 0,-4 0-180,5 6 180,0-4 0,0 4 0,0-6-180,0 0 180,-6 0 0,5 0 0,-5 0 0,6 0 0,-5 6-90,3-5 0,-3 5 90,-1-6-90,5 6 90,-10-5 0,9 10 0,-9-9 0,10 4 0,-10 0 0,4-5 0,-6 5 0,1-6-90,-1 0 0,1 6-90,-1 1 180,1 6-270,-6 6 270,10-10-90,-15 14 180,21-20-450,-15 9 181,16-12-1351,-10 0 1530,9-12 0,-3 3 0,5-10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2:39.613"/>
    </inkml:context>
    <inkml:brush xml:id="br0">
      <inkml:brushProperty name="width" value="0.06" units="cm"/>
      <inkml:brushProperty name="height" value="0.06" units="cm"/>
    </inkml:brush>
  </inkml:definitions>
  <inkml:trace contextRef="#ctx0" brushRef="#br0">0 0 9242,'0'8'-180,"0"-2"180,0-6 719,0 0-629,0 6 90,0-5-180,0 5 0,6-1 90,-5-3 0,5 10 0,-1-5-180,-3 6 90,9 0 90,-4 0 0,5 1 0,-5-2-90,-2 2 0,1-7 0,-5 5 0,10-5 90,-9 0-90,9 5-90,-10-5 90,5 0-180,-1 11 180,2-9-90,6 9 90,-6-10 0,9 9 0,-13-8 0,14 16-90,-10-11 90,5 17 0,-5-15 0,10 20 0,-14-19-90,13 13 90,-9-21-90,5 19 90,1-17 0,-6 19-90,4-9 270,-4 5-180,0 0 90,9 6 0,-13 2-90,14-1 0,-10 5 90,5-10-90,1 4 0,-1-6-90,1-5 90,-1 9 0,-5-14 0,4 27 0,-4-26 90,6 25-90,-7-26 0,6 21 90,-11-15-180,10 4 90,-10-7 0,11 5 90,-6-2-90,1 10 0,4-6 0,-9-5 0,3-2 0,-5-6 90,6 0-90,-5 0 90,5 0-180,-6 1 180,5 4-180,2 3 0,6-1 90,-6-1 0,4 6 0,-10-9 180,5 14 0,-1-9-90,-3-1 0,3-1-90,1-6 0,-5 0 90,5 1-90,-6-7-90,5 5 180,-3 1-90,9-4 0,-10 8 0,5-10 180,-1 12-180,2-5 90,0 5-1,4 0-89,-10-10 0,5 8-89,-1-9 178,-3 5-178,3 0 89,1 0 0,-5 0 0,5-5 0,-6 3-90,0-9 90,0 9 0,5-9 0,-3 10 0,3-11 90,-5 5 89,0-6-179,0 0 90,0 6-180,0-5 90,0 5 90,0-6-180,0 0 90,0 6-90,0-5 90,0 11 0,0-10 0,0 9 90,0-4 0,0 6 90,0-5-90,0-2 90,0-6-180,0 0 0,-5 5 90,3-3-450,-3 10 180,-1-5 180,-1 6 0,-5 0 0,-1 0 90,1 0-90,-6 0 90,4 0-90,-9 0 0,9 1 90,-10 4-90,5-3-180,-1 4 270,8-6-1349,1-6 1259,10-1 0,-5-6 0,6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3:54.168"/>
    </inkml:context>
    <inkml:brush xml:id="br0">
      <inkml:brushProperty name="width" value="0.06" units="cm"/>
      <inkml:brushProperty name="height" value="0.06" units="cm"/>
    </inkml:brush>
  </inkml:definitions>
  <inkml:trace contextRef="#ctx0" brushRef="#br0">0 877 8522,'7'20'360,"-2"-2"-270,-5-11 0,6 4-90,-5-4 180,4 0-270,0 4 180,-3-9 0,3 9-270,-5-10 180,5 5 90,-3-6-90,3 0 90,-5 0 90,0 0-90,5 0 89,-3 0-89,3 0-90,-5 0 0,0 0 90,5-6-90,2 5 90,-1-10-90,0 9 0,-6-3 0,5 5-90,-4-6 90,5 5 0,4-10 0,-7 4 0,13 0-90,-10-5 180,1 6-180,-2-1 180,1 1-90,-5 1 0,9 3 0,-3-9 0,0 9 90,3-8-90,-8 2 0,8-4 0,-3 5-90,-1-4 90,5 10 0,-10-11 0,10 5-90,-10 0 90,10-4 0,-10 10 0,10-10 0,-5 4 0,1-5 0,-2 4 0,1-3 0,0 4 0,6-5 0,0-1-90,-5 6 90,3-4-90,-8 4 90,8-5 0,-3 5 180,-1-4-180,5 4 90,-4 0-90,-1-4 90,5 3-90,-5-4 0,6-1 0,0 1 90,0-1-90,0 1 0,0-1 0,0 1-90,0-1 90,0 1 0,0-1 0,0 1-90,5-6 90,-4 4 0,-1 1 0,-1 2 0,-5 4 0,6-5 90,-1-1-90,1 0 0,-6 7 0,0 0 0,4-5 0,-2 2 0,9-9 0,-10 6 0,4 5 0,-5-10 0,6 9 0,0-10 0,-5 5 180,-2 6-180,0-4 0,2 4 0,5-5 90,0-1-90,0 1 0,-6-1 0,5 1 0,-5-1 0,6 0 0,0 1-90,-5 5 90,-2 2 0,1 5 0,0-6-90,6-1 90,0-6-90,0 1 90,-5 5 180,3-4-180,-9 9 90,10-9-90,-10 10 90,5-5-90,-1 6 0,-4-5 90,5 3-90,-1-9 0,-4 10 0,5-5 90,-1 6-180,-4 0 90,4 0 0,-5 0 90,0 0 90,6-5-90,-5 3 0,4-3-90,-5 5 180,6 0-90,-5 0 0,4 0-90,-5 0-2339,0 0 1979,-5 5-488,4 2 0,-10 6 0,4-1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4:18.463"/>
    </inkml:context>
    <inkml:brush xml:id="br0">
      <inkml:brushProperty name="width" value="0.08571" units="cm"/>
      <inkml:brushProperty name="height" value="0.08571" units="cm"/>
      <inkml:brushProperty name="color" value="#849398"/>
    </inkml:brush>
  </inkml:definitions>
  <inkml:trace contextRef="#ctx0" brushRef="#br0">1 176 8072,'0'-21'90,"0"4"-90,0 12 180,0 3-90,0-3-90,0-1 180,0 5 90,5-5-180,-4 1 0,4 3 0,1-9-90,-5 4-90,10 0 0,-10-4-270,15 4 360,-13 0-270,18-4 180,-19 10 0,20-11 270,-14 11-90,9-10 90,-5 9-90,0-3-90,-1-1 0,1 5 0,0-4 0,6 5 90,-5 0-180,4 0 90,-10 0 0,3 5-90,-3-4 180,5 5-90,-6-1 90,5-3-90,-10 3 0,10 1-90,-10-5 180,4 11-90,-5-6 0,0 7 0,6-1 0,-5 1 0,4-6-180,-5 4 180,0-9-90,0 9 90,0-10 0,-5 10 0,4-9 90,-10 9-90,10-4 0,-4 0-90,-1 4 90,5-10-90,-4 10 90,-1-10 0,5 5-90,-4-6 90,5 0-180,-6 6 90,0-5 90,-1 10 0,-3-9 0,8 9 0,-8-10 0,8 10-90,-3-9 180,0 4-180,3-6 90,-3 5 0,5-4 0,0 5 0,0-6 0,0 5 0,-5-3 0,4 3 0,-5 1 0,6-5 0,0 11 0,0-11 0,0 10 0,0-10 90,0 11-90,0-11 90,0 10 90,0-9-90,0 9-90,0-10 90,0 16-90,0-9 0,6 5 90,-5-2-90,4-10 0,-5 10 90,0-9-90,0 3 0,5 1 90,-3-5-90,3 5 0,0-6 0,-3 0-180,3 5 0,-5-3-270,0 4 91,0-1-91,0 2-90,0 0 1,0-2 359,0-5 180,0 0 0,0 6 0,0 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4:19.398"/>
    </inkml:context>
    <inkml:brush xml:id="br0">
      <inkml:brushProperty name="width" value="0.08571" units="cm"/>
      <inkml:brushProperty name="height" value="0.08571" units="cm"/>
      <inkml:brushProperty name="color" value="#849398"/>
    </inkml:brush>
  </inkml:definitions>
  <inkml:trace contextRef="#ctx0" brushRef="#br0">48 38 9781,'0'-7'-90,"0"2"90,0 5 0,6 0 0,-5 0 0,4 0 0,-5 0 0,0 0-89,0-6 89,0 5-180,0-4 180,-5 5-90,4 0 90,-10 0 0,10 0 0,-5 0-90,6 0 450,0 0-91,0 5 91,0-4-180,0 5 0,0-6 0,0 0-90,6 0-90,-5 0-90,4 0 0,-5 0-450,0 0 360,0-6 180,0 5 0,0-4 0,0 5-90,0 0 90,-5-6 90,4 4 0,-5-3-90,1 5 90,4 0 90,-10 0-180,10 0 270,-5 0-180,6 0 90,-5 5-90,4-3-270,-4 4 270,5-6 0,0 0-1709,0 5 1619,0-4 0,5 5 0,1-6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4:21.038"/>
    </inkml:context>
    <inkml:brush xml:id="br0">
      <inkml:brushProperty name="width" value="0.08571" units="cm"/>
      <inkml:brushProperty name="height" value="0.08571" units="cm"/>
      <inkml:brushProperty name="color" value="#849398"/>
    </inkml:brush>
  </inkml:definitions>
  <inkml:trace contextRef="#ctx0" brushRef="#br0">72 25 11221,'0'-13'359,"0"2"-269,0 11-180,5 0 0,2 0 270,0 0-270,-2 0 270,5 0-90,-2 0 0,10 0-90,-12 0 180,10 0-90,-13 0-90,13 0 180,-10 0-270,6 0 90,-5 0 90,3 5-90,-3 2-90,5 6-90,-5-1 180,3 1-90,-8-1 90,8 1 0,-9-1 0,5 1 0,-6-6 0,0 4 0,0-10 90,0 10-270,0-4 180,0 6-180,0-1 180,0 1-90,-6-6 90,5 4-90,-4 1 90,0 2 0,3-1-90,-3-7 90,5-1 90,-5-4-90,3 5 0,-3-1 0,5-3-90,0 3 0,-5-5 90,3 6 0,-8-4-179,8 3 89,-8-5 0,3 0 0,1 0 90,-5 0-90,4 0 0,-4 0 0,4 0 0,-4 0 0,5 0 0,-1 0 180,-4 0-90,10 0 0,-9 0 0,8 6 0,-3-5-90,0 5 180,-2-6-180,0 5 90,-3-4 0,9 5-90,-5-6 0,1 6 90,4-5 0,-5 5-90,1-6 180,4 5-180,-5-3 180,6 9-90,-5-10 0,4 10 0,-5-4-270,1 6-449,4-1 89,-4-5 630,5 5 0,-6-11 0,0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7:24.775"/>
    </inkml:context>
    <inkml:brush xml:id="br0">
      <inkml:brushProperty name="width" value="0.06" units="cm"/>
      <inkml:brushProperty name="height" value="0.06" units="cm"/>
    </inkml:brush>
  </inkml:definitions>
  <inkml:trace contextRef="#ctx0" brushRef="#br0">13 1 8882,'-7'14'0,"2"-2"90,5-6-270,0-5 270,0 10-90,0-4 90,0 6-90,0 0 90,0-5-180,0 3 90,0-3 0,0-1 0,0-1 0,0 0-90,0 1 90,0 0 0,0 10 90,0-14-90,0 21 0,0-21 90,0 20-90,0-14 0,0 15 0,0-9 0,0 4 0,0-11 0,0 3-90,0-4 90,0 12 0,0-10 90,0 14-90,0-20 0,0 20 0,0-20 0,0 21 0,0-22 90,0 22-90,0-15 90,0 10 0,0-1-90,0 3 0,5-1 0,-3 5 0,3-5 0,-5 13 0,0-6 0,0 5 0,0-17 0,0 2 0,0-10 0,0 18 0,0-3 0,0-1 0,0-4 0,6 2 0,-5 3 0,5 4 90,-6-7-90,0 0 0,0-5 0,0 11 0,0-10 0,0 4 0,0 0 0,0 7 0,0-4 0,0 3 90,0-18-90,0 10 0,0-8 0,0 16 0,0-10 0,0 15 0,0-14 0,0 15 90,0-11-90,0 1 0,0-3 89,0-4 1,0 4-180,5-3 180,-4 4-90,5-6 0,-6 0 0,0 6 0,0-4 0,0 4 0,0-6 0,0 11 0,0-8 90,0 15-90,0-16 0,0 10 0,0-5 0,0 6 0,6 0 0,-5 0 0,4-6 90,-5 11-90,0-9 0,0 10 0,0-6 90,0 1-90,0-1 0,0 0 0,0-5-90,6-8 180,-5 4-90,5-8-90,-6 21 90,0-20 0,0 25 0,0-24 0,0 25 0,0-25 90,0 24-90,0-20 0,0 18 0,0-7 0,0 0 90,0-6-90,0 5 0,0-11 90,0 11-90,0-4 0,0-7 0,0 4 0,0-17 0,0 11 0,0-11 0,0 5 0,0 0 0,0 1 0,6 6 0,-5 1 0,4-1 0,-5 0 0,0 0 0,0-6 90,0 5-90,0-11 0,0 11-90,0-11 90,0 11 0,0-5-90,0 6 0,0 1 90,0-1 0,0 0 0,0-6 90,0-1 0,0-1-90,0-3 0,0 4 90,0-6 0,0 6-90,0-5 270,0 5-180,0-6-855,0 0 1,6-6-1,1-1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4:21.909"/>
    </inkml:context>
    <inkml:brush xml:id="br0">
      <inkml:brushProperty name="width" value="0.08571" units="cm"/>
      <inkml:brushProperty name="height" value="0.08571" units="cm"/>
      <inkml:brushProperty name="color" value="#849398"/>
    </inkml:brush>
  </inkml:definitions>
  <inkml:trace contextRef="#ctx0" brushRef="#br0">12 1 8882,'-6'14'270,"0"-3"-270,6-6 0,0-3-90,0 3 180,0-5 360,0 0-361,0-5 1,0 3 0,0-3 0,0 5 2069,0 0-2069,0 5-180,0-3 450,0 3-630,0-5-1529,0 0 1889,0-5-180,0 3 0,0-3 0,0 5-240,0 0 0,0 0 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4:25.917"/>
    </inkml:context>
    <inkml:brush xml:id="br0">
      <inkml:brushProperty name="width" value="0.08571" units="cm"/>
      <inkml:brushProperty name="height" value="0.08571" units="cm"/>
      <inkml:brushProperty name="color" value="#849398"/>
    </inkml:brush>
  </inkml:definitions>
  <inkml:trace contextRef="#ctx0" brushRef="#br0">1 114 8882,'0'-14'0,"0"2"180,5 7-450,2-2 90,4-6 360,1 1-180,0 5 180,0-4-90,0 10 180,5-11-180,-3 11 90,13-10-91,-12 9 1,18-3 0,-18 5 0,12 0 0,-19 0-90,8 0-90,-9 5 180,0 2-270,-2 0 270,-5 5-180,5-11-179,-4 10 269,5-4-180,-12 5 0,5 1-90,-9 5 0,3 1 180,-5 1-90,5 3 90,-3-8 0,8-3 0,-3-1 90,0-4 0,4 6-90,-5-6 270,1 9-180,4-13 90,-5 14-180,6-10 270,0 0 0,0-2-90,0 1 0,0-5 0,0 4-90,0-5 180,0 0-180,0 5 180,0-3-90,0 3 0,0-5 0,0 0 0,6 6-1,-5-5-89,10 11 180,-10-11-90,9 4-90,-8 1 0,14 1 90,-14 0-90,14-1 90,-14-1-450,8 2 181,-3 0 179,-1-2-540,0-5-540,-6 6 1080,0-4 0,5 3 0,2-5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4:26.621"/>
    </inkml:context>
    <inkml:brush xml:id="br0">
      <inkml:brushProperty name="width" value="0.08571" units="cm"/>
      <inkml:brushProperty name="height" value="0.08571" units="cm"/>
      <inkml:brushProperty name="color" value="#849398"/>
    </inkml:brush>
  </inkml:definitions>
  <inkml:trace contextRef="#ctx0" brushRef="#br0">12 13 9602,'7'0'-360,"-2"0"270,-5-6 90,0 5 180,0-4 0,0 5 449,0 0-269,-5 0 270,3 5-181,-3 2 181,5 0-270,0 4 180,0-9-361,0 3-269,0-5-89,5 0-1,-3 0-90,3 0 90,0-5 90,-3 3-90,3-3 90,-5 5 360,-11 0 270,9 0-270,-14 0-181,14 0-718,-3 5 359,5-3 270,0 3 0,5-5 0,2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8:46.569"/>
    </inkml:context>
    <inkml:brush xml:id="br0">
      <inkml:brushProperty name="width" value="0.035" units="cm"/>
      <inkml:brushProperty name="height" value="0.035" units="cm"/>
    </inkml:brush>
  </inkml:definitions>
  <inkml:trace contextRef="#ctx0" brushRef="#br0">1 0 24575,'0'14'0,"0"1"0,0 3 0,0 1 0,0-1 0,0 1 0,0 2 0,0-3 0,0-2 0,0-6 0,0-3 0,0-3 0,0-1 0,0 2 0,0 2 0,0 9 0,0 7 0,0 6 0,0 2 0,1-3 0,3-2 0,3-4 0,1-1 0,2 0 0,3 0 0,1-1 0,1 0 0,-2-3 0,-1-2 0,-2 0 0,-2-2 0,-1-4 0,-1-3 0,-1-4 0,-2-1 0,0 0 0,1 1 0,2 4 0,6 4 0,5 2 0,5 3 0,1 1 0,-2-1 0,-5-4 0,-6-3 0,-4-3 0,-3-4 0,0 1 0,1-2 0,-1 0 0,0 0 0,0 0 0,1 1 0,-1 1 0,0 0 0,-1 0 0,0-2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8:49.915"/>
    </inkml:context>
    <inkml:brush xml:id="br0">
      <inkml:brushProperty name="width" value="0.035" units="cm"/>
      <inkml:brushProperty name="height" value="0.035" units="cm"/>
    </inkml:brush>
  </inkml:definitions>
  <inkml:trace contextRef="#ctx0" brushRef="#br0">0 532 24575,'13'0'0,"4"0"0,-1 0 0,3 0 0,-1 0 0,0 0 0,1-2 0,-1-2 0,-1-2 0,2-2 0,1-1 0,-1-1 0,-2 0 0,-2 0 0,0 0 0,1-3 0,3-4 0,2-3 0,1-4 0,-2 0 0,-2 0 0,-3 2 0,-2 3 0,-2 0 0,-1-1 0,-1 0 0,0-1 0,-1 2 0,0 3 0,-2 1 0,-1 2 0,1-1 0,0-3 0,-1 0 0,2-1 0,0 0 0,-1 2 0,-3 2 0,-1 4 0,-2 4 0,0 0 0,0 3 0,0-1 0,0-1 0,0 1 0,0 1 0,0 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09"/>
    </inkml:context>
    <inkml:brush xml:id="br0">
      <inkml:brushProperty name="width" value="0.06" units="cm"/>
      <inkml:brushProperty name="height" value="0.06" units="cm"/>
    </inkml:brush>
  </inkml:definitions>
  <inkml:trace contextRef="#ctx0" brushRef="#br0">0 0 8342,'0'15'0,"0"-3"90,0-12-90,0 6 0,0-5 0,0 5 90,0-6-90,0 5 0,0-3 90,6 10-90,-5-11 0,5 11 90,-6-11-90,0 5 0,0 0 90,0-5-90,0 5 0,0-6 0,0 6 0,5-5 90,-3 6-90,3 4 90,-5-8-90,0 8 0,0-5 90,0-4-90,0 10 0,6-11 0,-5 5 0,5 0 0,-6-5 0,5 16 0,-3-14 0,3 15-90,1-11 90,-5 1 90,5 3-90,-1-9 90,-3 9-90,3-4 90,-5 7-90,6-7 0,-5 5 0,5-11 90,-6 5-90,0-1 0,0 3 0,5 5 0,-3 0 0,3-6 0,-5-1 90,6 6-90,-5-9 0,5 14 0,-1-9 90,-4 5-90,5-6 0,0 5 0,-5-5 90,5 6-90,-6 0 0,5 0 0,-4-5 0,5 3 0,-1-4 0,-3 1 0,3 9 0,1-14 89,-5 15-89,5-11 0,-1 6 0,-3 0 90,3 0-90,1-6 0,-5 5 0,5-10 0,-1 9 0,-3-4 90,3 12-90,1-4 0,-5 4 90,10-6-90,-9 6 0,3-4 0,1 10 0,-5-11 0,10 5 0,-9-12 0,3 11 0,1-10 0,-5 11 0,5-6 0,-1-5-3302,-3 15 3302,9-13 360,-4 32-446,5-24 86,-5 12 0,4-10 90,-10-12-90,10 22 0,-4-15 3350,6 12-3350,-6-9 90,-2-4 38,1-1-38,1 17-90,0-12 0,4 24 0,-4-26 0,5 20-90,-5-20 90,10 27 0,-14-20 90,13 15-90,-9-17 90,6 3-90,-7-9 0,6 9 0,-11-9 0,10 10 0,-4-5 0,5 18 90,-5-15-90,5 14 0,-6-17 0,1 1 0,4-3 0,-4-4 0,6 4 0,-6 3 0,4 5 0,-4 6 0,5-10 0,-5 8 0,-1-21 0,-1 14 0,-3-14 0,9 16 0,-10-16 0,10 20 0,-4-13 0,0 10 0,-1-12 0,-1-3 0,-4-4 0,11 6 0,-11 7 0,10 0 0,-10-6 0,5 4 0,5 0 0,-8-1 0,13 13 0,-14-21 0,3 8 0,-5-9 0,6 11 0,-5-5 0,10 5 0,-9-6 0,3-5 0,1 3 0,-5-9-90,5 9 90,-1-3-90,-3 5 90,9 6 0,-10-10-90,5 8 180,-6-10-180,5 7 90,-3-7 0,9 10 0,-10-8-90,5 10 90,-6-12 90,5-1-180,-3 0 180,3 1-90,-5 6 0,0 0 0,6-5 0,-5-3 0,5 1 0,-6 2 0,0 4 0,0-4 0,5 3 0,-4-9 0,5 10 0,-6-11 0,0 5 0,0 0 0,6-5 0,-5 5-90,4-6 90,-5 0 0,0 6 0,0-5 0,0 11 0,0-5 0,0 1 0,0-3 0,0-5 0,0 6 0,0-5 0,0 5 90,0 0 0,0-4 0,6 10-90,-5-11 90,5 5-90,-6-6 0,0 0 0,0 5 0,0-3 90,0 4-90,0-6-180,0 0 180,6 0 90,-5 0-90,4 0 0,-5 0 90,0 0-90,6 0 90,-5 0-180,10 0 180,-9 0-90,9 0 0,-10 0 0,10 0 0,-4 0 0,6 0-180,10-6 180,-7 4 0,2-3-90,-2 5 90,-13 0-180,19 0 180,-19 0-180,8 0 180,-5-6 90,-5 5-90,4-5 90,-5 6 0,0 0-90,0 6 90,0-5-270,0 5 90,0-6 90,0 0 0,-5 0 0,-2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10"/>
    </inkml:context>
    <inkml:brush xml:id="br0">
      <inkml:brushProperty name="width" value="0.06" units="cm"/>
      <inkml:brushProperty name="height" value="0.06" units="cm"/>
    </inkml:brush>
  </inkml:definitions>
  <inkml:trace contextRef="#ctx0" brushRef="#br0">1 1 5824,'5'14'0,"2"-2"0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11"/>
    </inkml:context>
    <inkml:brush xml:id="br0">
      <inkml:brushProperty name="width" value="0.17143" units="cm"/>
      <inkml:brushProperty name="height" value="0.17143" units="cm"/>
    </inkml:brush>
  </inkml:definitions>
  <inkml:trace contextRef="#ctx0" brushRef="#br0">573 538 8702,'0'-15'270,"0"-2"-180,0 15 90,0-3-270,5-1 180,-3 4 0,9-4-990,-4 0 540,5-1 270,6-6 90,-9 0 0,18-6-90,-17 4 180,19-10-90,-21 17 180,9-10-90,-10 11-90,0 0 0,-2 1 90,-5 6-180,-5 6 90,-2 1 0,-5 6 0,-6 0 0,9 0 0,-7-5 0,9 3 0,-6-3 0,-5 11 0,-1-5 0,-1 5 0,2-6 90,0 6-90,10-10 0,-8 8-90,9-15 90,1 10 0,0-11 0,17-7 0,3-8-270,4-7 91,0-3 89,0 3-90,2-11 180,5 4-90,-6 2 180,-1 1 0,-5 11 0,-6 1 89,-2 7 91,-5 6 0,-11 0 0,-3 6-270,-5 1 90,1 6 0,0 6-90,-2 7 90,-10 2 0,-1 4-90,-1-6-180,-4 0 90,10-5 0,1-2-90,7-6 180,6-6-180,5-1 180,1-6-270,6 0 360,11-6 90,-3-1-270,10 0 90,-5-11 90,10 3-90,4-17 0,4-1 0,5-7 0,-10 7 90,4 1-90,-10 12 270,-8 1-270,-6 12 360,-6 1-90,-6 6-180,5 6 90,-21 13-1,6 2-179,-19 11 0,9-6-179,-10 0-181,10 1 0,-5-1 180,6 0 180,12-11-180,2 2 90,5-15 0,5 4 180,-5-6-90,6 0 90,6-6 0,12-13-180,-3 3 90,14-21-90,-10 15 90,1-4 0,8-4-90,-13 14 270,8-9-90,-10 12 360,-6 6-180,-2 1-90,-10 6-180,3 0 0,-19 17-90,0-1-90,-10 16 270,6-11-720,-10 15 450,8-12 0,-11 13 180,13-16-180,2 3 180,9-15-90,1 9 180,2-17-180,10 11 180,-5-11 0,6 5-180,6-12 90,-5 5 180,10-11-180,2-1 0,1-2 90,20-21-270,-12 12 180,20-13 0,-16 5 0,10 4 0,-20 8 180,6 2-180,-21 17 180,5-5 0,-12 6-270,-6 12 180,-2-4-90,-10 17 90,5-10-180,-1 9 180,2-15-180,6 9 90,-6-11-90,4 6 90,-4 6-180,0-5 0,4 6 0,2-7 90,1 0 90,4-6 0,0-1 90,1-6-90,6 0-90,0-6 180,6 4-90,1-9-270,0 10 270,9-11-449,-2-1 359,6-2 90,3-4-90,-15 6 180,15 0 0,-21 0 90,9 5 0,-11 3-1,-5 5-89,-2 5 180,-11 9-180,4 0 90,-9 11-90,9-16-90,-4 8-90,5-9 180,1 5-180,-6 6 180,4-11-540,1 10 450,2-11 0,10 0-90,-10-1 90,10 0 0,-5-4 0,0 4 0,5-6 0,-4 0 270,-1 0-270,5 0 360,-5 0-360,0 0 0,5 0-90,-4 0 90,-1 0 0,5 0 0,-5 0 0,6 5 0,0-3-90,0 4 90,-5-6 0,3 5 0,-9-3 0,10 3 0,-5-5 0,6 0 0,-5 6 0,3-4 0,-3 4 0,5-6 180,-6 0-180,5 0 0,-5 0 90,1 0-90,3 6 0,-3-5 0,5 5 0,0-6 0,-6 0-90,5 0 0,-5 6 90,6-5-180,-5 5 180,3-6-90,-3 0 90,-1 5-90,5-3 270,-5 4-90,6-6 0,-5 0 0,3 0-180,-3 0 90,5 6-90,0-5 90,-6 5 0,5-6 0,-5 0 0,1 0 0,4 0 0,-5 0 0,0 6 0,5-5 0,-4 5 180,5-6-180,-6 0-90,5 0 90,-5 0 0,6 6-90,0-5 90,-5 5 90,3-6 270,-3 0-270,16 0 0,-9-6-180,10 5 90,-7-5-90,-4 6 90,5 0 0,0-6 0,-5 5 0,10-11 0,-10 11 0,5-5 90,-1 6-180,-3 0 90,3-6 90,1 4-180,-5-3 90,10-1-90,-4-1 0,6-6 90,5 0-90,1-7 90,-5 12 90,3-10-90,-16 17 0,10-5-90,-10 6 180,5-6-90,-6 5 0,6-5 0,-5 6 0,5 0 0,-1-6 0,-4-1 0,11-1 0,-11-3 180,4 10-180,1-5 0,-5 6 0,10-6 0,-9 4 0,3-4 0,1 1 0,-5 3-90,10-4 90,-9 1 0,9-3 0,-4-5 90,5 0-90,-5 6 0,4-5 90,-4 11-90,0-11 0,-1 10 0,-1-3 0,-3 5-90,3 0 90,1-6 0,-5 5 0,10-17 0,-4 15 0,0-14 0,4 15 0,-10-10 0,11 11 0,-11-5 0,10 0 0,-10 5 0,5-5 0,-6 6 90,5-6-90,-3-1 90,9 0-90,-4-5 180,0 5-180,4-1 0,-10-3 0,10 10 0,-4-11 0,0 10-90,4-9 0,1-3 180,-4 6-90,9-10 90,-11 11 0,7-6-90,-6 0 0,4 5 0,-10-3 0,10 9 0,-9-3 0,3-1 0,1 4 0,-5-4 0,5 6 0,-6-6-90,0 5 90,5-5-90,-3 6 90,9-5 0,-10 3-90,5-4 90,-6 0 0,5 5 0,-3-5 0,3 6-180,-5 0 180,6-6 0,-5 5 0,5-5 0,-6 6 0,5 0 90,-3 0-360,3 0 270,1 0 0,-5 0-180,5 0 270,-1 0-90,-3 0-90,3 0 270,-5-6-180,0 5 90,6-5-90,-5 6 180,5 0-180,-1 0 0,-3-6 90,3 5-180,1-11 0,-5 10 180,4-3-180,-5 5 90,6 0 0,-5 0 0,5-6-90,0 4 90,-5-3 0,4-1 0,-5 5 360,0-5-360,-5 17 90,4-8-180,-11 14 90,11-9-90,-10 5 90,4 0-90,-5-6 90,5 5 0,-4-5-90,4 6 0,-17 18 0,9-8-90,-14 15 90,15-12 0,-10 1 0,5 5 0,5-11 90,-2 4 90,9-12-180,1-5 90,-5 3 0,9-9 0,-3 3 180,5-5-180,0-5-90,5 3 90,2-9-90,5 3 0,1-11-90,4 5 90,-3-5 90,4 0-269,-6-1 179,6-7-3302,-4 7 3302,4 1 90,6-6 0,-14 15 90,6-13 0,-10 21-90,-5-4 0,5 0 0,-6 5 5011,0-5-4831,-6 18-270,-6 3 270,-8 17-180,-5 1-90,0 6 90,6-5 0,1-8 0,0 5 0,4-15-270,-3 9 0,4-12-90,7-6-90,0 4 540,12-15-180,0 8 0,1-15-90,20-20 91,-16 7-1,35-32 90,-29 33-90,23-19 0,-19 20 270,4-4-1,-7 7 181,-6 5 90,0 7-90,-5 1-180,-1 6 359,-6 0-449,-11 6-180,3 1 90,-16 13-90,5 6 1,-6 7 178,5 1-448,-9 4 359,14-11-540,-20 17 450,20-15-180,-3-3 180,13-14 0,5-12 0,5 0 180,8-12-180,6-8 180,0-8-90,-1 2-90,-5 1-90,21-7 1,-10-3-1,23-10 270,-21 12-180,5 1 270,-12 11 89,-1 2 91,-5 12-180,-6 1 0,-2 6 180,-16 12-180,-3 2-90,-11 19-90,-5 6 0,-2 7-180,6-11 180,-15 19 0,25-29-270,-13 18 180,16-22-180,-5 10 180,10-21 0,-3 8 270,22-18 0,-3-12-180,10 3-180,11-33 180,-1 11 90,10-14-450,-14 19 0,22-22 270,-21 15 270,22-17-180,-27 23 90,-2 14 90,0-4-90,-5 14 450,0-9-90,-8 12-91,-5 0-269,-5 12-90,-8 2 90,-11 18 90,-8 8-90,5-11-180,-2 7 90,4-4-180,5-8 0,-10 12 1,11-10-1,0-4 0,1 9 0,11-22-90,1 2 0,12-11 180,1-6 180,5-1-90,6-18 90,7-2-90,1-1 90,16-20-180,-3 11 90,5-15 0,-12 13 0,8-5 180,-23 21 270,23-8-180,-25 18 179,3 6-359,-12 7-180,-12 7 180,-1 6 0,-22 18 0,1 4-180,-20 17 0,9 1-270,-9-1 360,3 6-269,1-10 179,12-8 90,9-10-90,10-15 0,1 10 0,5-17 0,1 4 180,12-12-180,6-12-180,8-8 180,16-14-90,-3-11 90,15-2 0,-14 7 270,2 2-270,-6 0 270,7 3 180,13-16 0,-15 22-90,-6-1-1,-18 22-179,-9 2-90,3 6 540,-27 24-270,0-1-3572,-10 16 3032,8-13-1800,6-1 1980,4-4-270,-20 17 1,6-3 179,-15 16 0,6-11 0,10-6 90,4-9 2321,10-7-2321,1-9 3231,5 3-3141,24-24 90,-6-2-180,29-18 90,-19 10 90,26-32-90,-13 22-90,15-25-90,-17 23 270,9-9-90,-19 19 0,8-6 180,-12 17-180,-10 0 0,9 5 180,-16-3-180,4 9 90,-5-4-90,0 6 90,-5 12-180,-2-3 0,-5 10-90,-23 17 180,17-17-360,-28 29 360,31-32-450,-31 38-2942,28-33 3392,-16 27 0,16-28 90,4 1 0,-4-3 90,5-5-90,1 1 0,5-7 0,1-1 3302,6-6-3392,6-6 0,1-1 0,5-1 0,1-3 0,5-3 0,-10 6-90,20-21 90,-19 18 0,26-25 0,-20 20 0,14-9 0,-9 6 0,-1 5 0,-1-5 0,0 0 0,-4 4 180,10-10-90,-5 5 180,0 0-270,-6 1 90,-2 11 0,-4 3-90,0-1 0,-2 4 0,-5-3-90,0 5 90,-5 5 0,3 3 0,-9 5 0,4 0 0,-5 0 0,-1 0 0,-5 6 0,10-4-90,-20 9 90,19-3 0,-15-1 0,6-1 90,10-6-90,-9 0 90,10 0-180,-5 1 180,5-1-270,-4-6 0,9-1 180,-9-1-90,10-3 0,-5 4 0,1 0 90,4-5-90,-11 11 270,11-11-270,-4 5 360,5-6-360,0-6 90,0 5 0,0-5 0,0 0 0,5 5 0,-4-5 0,5 6 0,-6 0 0,6-6 270,-5 4-270,10-3 0,-4-1 0,5-1 0,1-12 0,-1 10 0,1-9 0,-6 17-90,4-11 180,-4 5-90,5-6 0,1 6 0,-1-5-90,1 5 270,-1-6-180,1 0 90,5-6-180,-10 4 90,8-4 90,-9 6-180,0 6 90,4-5 90,-9 11-180,9-11 90,-10 10 180,10-9-180,-9 9 0,9-9 0,-10 9 0,10-10 0,-4 5 0,6 0 0,-6-5 0,4 11 0,1-17-1822,-4 9 1732,20-15 360,-13-2-360,-12 22 90,-1-5-180,-26 28 180,17-12-180,2-1 1912,-1-6-1822,5 5 0,-10-3 90,9 3 90,-3-5-180,5 7 180,0-6 0,-6 5-90,5-6 90,-10 0-90,9 6 0,-9-5-90,-1 11 180,3-11-180,-2 11 90,6-11 0,3 5 180,-3-6 179,5 0-359,-6 0 90,5 0 180,-5 0-270,1 0 90,3 0 0,-9 0-90,10 0-90,-5 0 90,1 0 0,3 0-90,-9 6 90,4-4-90,1 3 90,-11-5 0,3 6 90,-22-5 270,-3 11-360,6-10 0,9 9-90,13-9 180,4 4-90,1-6-90,0 0-450,6 0 271,11 0 269,-3-6-90,10 4-90,-5-9 0,-1 9 90,1-10 0,10 5-90,-2-6 0,10 0 90,5-6-90,-14 10 90,1-8 0,-12 15 450,-9-3 0,3 5 0,-5 0-270,-11 0 0,3 5 90,-10-3-1,0 10-179,-2-5 180,-4 0-180,-1 5 90,0-11-180,5 5 90,-3-6 90,9 6-90,-4-5 0,-6 5 0,9 0 0,-14-4-180,15 3 270,-4-5-180,11 0 90,-4 0 0,10 0-90,-5 0 1,17 0-1,-2 0-90,9 0 180,-6 0-270,6 0 270,-4 0 0,4-5-90,-6 3 180,1-10-90,-1 11 180,-5-5 180,-1 0-181,-6 5 181,0-5-360,-6 6 90,5 0 90,-16 0-180,9 0 0,-16 0 90,5 6 90,0-5-90,-5 5-270,10 0 270,-4-5-90,0 11 0,10-10 90,-9 3-90,10-5 0,0 0 0,2 0 0,5 0 90,-6 0-90,5 0 0,-5-5 90,6 3 90,-5-4-180,4 6 269,-5 0-269,6-6 0,0 5 0,0-5 0,-6 0 0,5 5 90,-5-5-269,6 6 179,6-6 0,-5 5 0,11-5 0,-6 6 0,1-6 0,4 5 89,-4-6-268,6 7-1,-1-5 0,6 3 0,-4-3 180,4 5-90,-11 0 0,4 0 90,2 0-180,6 0 270,-5 0 90,8 0 0,-14-6-180,10 4 0,-11-3 0,-1 5 0,-6 0 0,5 0 90,-3 0 90,3 0-90,-16 0-90,3 0 0,-10 0 90,11 0-90,-4 0-90,4 0 90,0 0-90,-10 0 180,15 0-180,-20 0 90,19 0 180,-14 0-180,16 0 449,-10 0-359,4 0 180,0 0-360,-4 0 90,4 0 180,0 0-270,-4 0-90,9 0 90,-3 0 90,-1 0 0,5 0 270,-5 0-270,1 0-90,3 0-360,-3 0 360,16 0 90,-8 0 0,13 0 0,-14 0 0,9 0-179,-4 0 179,5 0-180,1 0 180,-1 0 0,1 0-90,-6 0 90,4 0 0,-10 0-90,10 0 90,2 0-90,0-6 90,5 5 90,-5-5-90,-6 6-90,4 0 90,-10 0 90,5 0-180,-1 0 90,2 0-270,0 0 180,4 0-90,-9 0 90,9 0 90,-10 0-90,10 0 270,-4-6-270,6 4 180,-6-4-270,4 6 180,-4 0-90,0 0 0,4 0 90,-10 0 0,4 0 0,1 0 0,-5 0 0,5 0 0,0 0-90,-5 0 90,10 0 0,-10 0 0,5 0 0,-1 0 90,2 0-90,0 0 0,4 0 0,-9 0 0,9 0 0,-10 0 0,10 0 0,-9 0 0,3 0 0,1 0 90,-5 0-90,5-6-90,-6 5 270,5-5-180,-3 6 0,3 0 90,1 0-90,-5 0 0,5 0 90,-1 0-450,2 0 360,0 0 0,-1 0 0,-1 0 0,-3 0 0,3 0 90,1 0-180,-5 0 90,5 0 90,-1 0-270,-4 0 90,5 0 90,0 0 0,-5 0-89,4 0 89,1 0 0,-5 0 0,5 0 0,-1 0 0,-3 0 0,3 0 0,1 0 0,-5 0 0,5 0 0,-1 0 0,-3 0 0,3 0 89,1 0-89,-5 0 180,5 0-180,-1 0 90,-3 0-270,3 0 180,1 0 0,-5 0 180,5 0-180,-1 0 0,-3 0-90,3 0 90,1-5 0,-5 3 0,5-4-629,-6 6 449,-6 0-1079,5 0 1259,-5 6 0,1 1 0,-2 6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12"/>
    </inkml:context>
    <inkml:brush xml:id="br0">
      <inkml:brushProperty name="width" value="0.17143" units="cm"/>
      <inkml:brushProperty name="height" value="0.17143" units="cm"/>
    </inkml:brush>
  </inkml:definitions>
  <inkml:trace contextRef="#ctx0" brushRef="#br0">287 145 7982,'-14'0'540,"-2"0"-360,14 6 0,-9-5-180,10 5 180,-10-6-90,4 6 0,-6-5 0,6 11-270,-4-11 90,4 11 90,-5-11 90,-1 11-90,7-5-180,-6 1 0,11-2 180,-4-1 0,5-3 0,0 4 0,0-1 0,0-3 0,0 3 0,5-5 90,-4 0-90,11 0 0,-6 0-180,12-5 180,7 3-90,2-9 90,3 3 0,-10-5 90,-2 6 0,-6-5 0,1 5 0,-1 0-90,-5 1 0,-2 6 180,1 0 0,-5 0-90,-6 0-180,-3 0 90,-10 6 0,5-5-90,-16 17 180,12-9-180,-12 4 90,11 4-90,-1-8 90,-1 4 90,2-8-90,12 1 0,0-4 180,6 4-90,0-6 0,6-6-90,0 4 0,7-9 89,5 3-268,7-4 179,1-2 0,-1 1-270,-1 6 270,-5-11 0,12 10 0,-11-11-90,4 12 0,-6-5 90,-4 10 0,4-9 0,-6 9 0,1-9 0,-1 9 180,-5-3-180,-1 5 180,-6 0-180,-11 0 0,2 5 0,-14 2 0,3 7 0,1-1 0,1-6-90,0 5 0,4-5 90,-4 6 0,6 0 0,5-6-180,1-1 90,6-6 270,6 0-270,-5 0 90,10 0 0,-10 0 0,11 0 0,0-6 0,2-1-90,9-6 0,-3-6 90,-1 10-90,10-20 90,-13 19 0,13-15 0,-16 12 0,-1 6 0,-1-5 0,-10 17-3392,-6 2 3482,-3 8-90,-10 3 0,-11 13 90,13-13 180,-24 24-270,24-26 180,-7 9 89,16-18 2944,1-2-3303,6-5 0,6 0-90,1-5 90,27-20 90,-10 2-360,28-27 540,-19 15-90,10-4 270,-11 7-1,-7 11-269,-13 8 0,-6 7 0,-1 6 0,-3 0 90,3 0-180,-10 6 90,-8 7 0,5 2 90,-9 4-90,5-6 0,3 0-270,-7 0 180,9 0-90,-16 12 0,13-9-360,-17 9 91,24-12 89,-8 0 0,11-6 90,6-7 180,0-1 180,18-17-180,-4 4 180,10-12-180,-10-1 90,3 1-90,-14 12 0,13-10 0,-20 21 90,10-8-90,-12 11 90,0 5-90,-6 3 359,-6 17-269,-2-9 0,-10 15-180,10-11 180,-4 0-180,11-1 0,-4-12 90,10-1-539,-5-6-181,6 0 630,17-12-90,-7 4 90,13-11 180,-16 6 0,4 5-180,-4-3 360,6 3-270,-6-5 450,4 6-270,-10 1 269,5 6-449,-6 0 270,-6 12-180,5-4 180,-16 17-270,14-10 90,-13 4-90,14-6-180,-3-6-90,-1-1 90,5-6-89,-5 0-271,17-6 180,-2-1 180,14-12 90,-9-1 90,9 0-90,-14 6 540,13 3-360,-19 3 720,13 1-541,-14 1 181,3 12-360,-10 1 180,-2 6 0,0 0-270,-4 1 0,9-1-180,-9-6-90,10 5 0,-4-11 0,5 5-539,0-6 449,11-6 90,-3-1 90,10-12 360,0 5-90,-4-6 0,-2 13 90,-1-5 0,2 5-90,-5 0 360,3 1 269,-5 0-539,-5 5 0,5-5-90,-6 17-180,-6-2 90,-1 10-180,0-6-270,-4 0 90,10 1-359,-5-7 539,1-1-630,3-6 541,8 0 179,2-6-90,5-1 90,-2-1 0,-10-3 180,10 9-90,-9-9 360,9 9-270,-10-4 89,5 0 721,-1 5-180,-4-5-451,-6 12-89,2 1-90,-13 1-180,14-2 180,-3-1 0,-1-3-180,-1 9 90,0-3 90,-4 5-180,10-6 0,-5 5 90,1-11-180,3 5 180,-3-6 0,-1 6 90,5-5 90,-5 5-180,1 0 0,3-5 0,-3 5 90,-1-6-180,5 6 180,-10-5-90,4 11 90,0-10-90,-4 4 0,9-1 90,-9-3-90,10 4 0,-4-6 0,5 0 0,0 5 0,0-3 0,-6 3 0,5-5 0,-5 0 0,0 0 180,5 0-180,-4 6 0,5-4-90,0 3 90,-6-5-90,5 6 90,-5-4 0,6 4 1349,0-6-1349,-5 0 90,3 0-180,-3 0 180,-1 0-180,5 0 180,-5 0 0,1 0 90,3 0-180,-3 0 90,-1 0-90,5 0 0,-5 0 0,1 0 90,3 0-180,-9 0 90,10 0 0,-5 0 0,1 0 0,3 0 0,-3 0 180,-1 0-180,5 0 0,-5 0 90,1-6 0,3 4 0,-9-4-90,10 6-90,-10 0 90,10 0 0,-4 0 0,-1 0 0,5 0 0,-4 0 0,-1 0 0,5 0-90,-5 0 270,1 0-180,3 0 0,-3 6 90,-1-4-90,5 4 0,-5-6 0,6 0 0,-5 0 0,-2 0 0,0 0 0,-4 0 0,9 0 0,-9 6 0,10-5 0,-5 5 0,1-6 0,3 0 0,-3 0 90,-1 0-90,5 0 0,-10 0 0,9 0 0,-9 0 90,10 0-90,-10 0 90,9 0-90,-9 0 0,10 5-90,-10-3 90,10 4 0,-5-6 0,0 0 90,5 0-90,-10 0 90,10 0-90,-5 0 0,1 0 0,3 0-90,-3 0 0,-1 0 90,5 0 0,-10 0-90,9 0 90,-3 0 90,-1 0-90,5 0 90,-5 0-90,1 0-90,3 0-90,-3 0 270,-1 0-90,5 0 0,-5 0 0,1 0-90,3 0 0,-3 0 90,-1 0 0,5 0 0,-5 0 0,1 0 0,3 0 0,-3 0 90,-1 0-90,5 0 90,-5 0-90,1 0 90,3 0-90,-9 0 0,10 0 0,-5 0 90,1 0-180,4 0 180,-5 0-90,0 0 0,5 0 0,-4 0 90,-1 0-90,5 0 0,-5 0 0,1 0 0,3 0 89,-3 0-89,-1 0 0,5 0 0,-5 0 0,1 0 0,3 0 0,-3 0 90,-1 0 0,5 0-90,-5 0 0,1 0 0,3 6 0,-3-5 0,5 5 0,-6-6 0,5 0 180,-5 0-180,1 0 0,3 0 0,-3 0-90,-1 0 90,5 0-180,-5 0 270,1 0-90,3 0 360,-3 0-360,-1 0 0,5 0-2249,-5 0 720,6 6 720,0-5 809,0 5 0,6 0 0,1 1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60"/>
    </inkml:context>
    <inkml:brush xml:id="br0">
      <inkml:brushProperty name="width" value="0.06" units="cm"/>
      <inkml:brushProperty name="height" value="0.06" units="cm"/>
    </inkml:brush>
  </inkml:definitions>
  <inkml:trace contextRef="#ctx0" brushRef="#br0">648 27 5914,'-14'0'-90,"3"0"180,5 0 179,5-6 1,-10 4 180,9-4-180,-9 6-90,10 0 0,-10 0-90,9 0 0,-3 0 89,-1-6 1,5 5-90,-10-5 0,9 6-90,-9 0 90,4 0-90,1 0-90,-6 6 270,6-5-180,-7 11 0,1-10 90,5 4-180,-4-1 180,4-3-90,-6 9 0,6-9 90,-9 9 0,7-3-90,-9-1 0,11-1 90,-4 0-90,10-5 0,-5 5 0,6-6 180,-5 6-90,-2-5 0,-6 11-90,1-10 90,0 9-90,5-4 90,-4 0-180,9 5 180,-14-5-90,13 1 0,-14 3 0,11-3 0,-1-1 0,-4 5 0,10-11 0,-10 5 90,4 0-90,0 1 90,-10 12-180,9-4 90,-10-2 0,11-2 0,-10 3 0,9 0 0,-10 5 0,6 0 0,5-10 0,-4 8 0,4 2 0,-6-9 0,1 19 0,5-20 0,-4 10 0,9-6 0,-3 0 0,-1 0-90,5 0 180,-5 0-90,1 1 0,3 5 0,-3 1 0,5 0 0,0-1 0,0-5 0,0-1 0,-6 6 0,5 1 0,-5 1 0,6-3 180,0-5-91,0 6 1,0-4 0,0 4 0,0-6-90,0-6 0,0 5 90,0 1-90,0 1 0,6 11 0,-5-10 0,5 4 0,-1-6 0,-3 0 0,9 0 90,-10-6-90,5 5 0,-1-5 90,-3 6 0,9 1-90,-10-7 90,10 10 0,-4-8-90,0 4 0,4-1-90,-4-5 180,6 6-90,-6 0-90,4-6 180,-4 5-180,-1-5 90,11 7 0,-9-7 180,10 5-180,-11-5 90,4 0-90,-4-1 0,16 0 0,-13 1 0,12 0 0,-15-1 0,0-6 0,4 6 0,-4-5 0,0 5 0,4-6 0,-4 6 0,-1-4 90,6 4-90,-6-1 0,1-3 0,4 4 90,-4-6-90,0 0 0,4 0 0,-9 0 0,14 0 0,-13 0 0,25 5 0,-18-3-90,13 3 90,-16-5 0,4 0 0,-10 0 0,11 0-90,-5 0 90,-1 0-90,6 0 90,-6 0 0,12 0 0,-9 0-90,7 0 180,-9 0-90,11 0 0,-4 0 0,-1 0 0,-2 0 0,7-5 0,-3 3-90,3-3 90,-7 5-90,7-6 90,-3 4 0,9-3 0,-12 5 90,6-6-90,-4-2-90,4 1 90,-5-5 0,-1 11 0,-5-11-180,4 11-180,2-11 180,6 5 91,-5-6-91,8 0 90,-14 5 180,5 2-180,-2 1 0,-4-3 180,0 1-180,4-5 180,-4 5-180,5-6 180,-5 6-90,4-5 0,-9 11-90,9-11 90,-4 5 0,-1 0 0,11-11 0,-14 15 0,19-20 0,-14 14 180,5-10-180,-2 6 90,-4 0 89,5 0-179,-5 0 180,4 0-180,-9-1 90,3 7 90,-5-5-180,0 11 0,0-5 0,6-6 90,-5-2-180,10-1 90,-9-2 0,3 9 0,-5-4 0,6 4 0,-5-3 0,5 3 0,-6-5 90,5-5 0,-3 3 0,3-4-90,-5 6 0,0 0 90,0 5-90,0-9 90,0 14-90,6-15 90,-5 11 0,5-12-90,-6 10 90,0-8 0,0 10-180,0-7 180,0 7-90,0-5 0,0 11 0,0-16 90,0 8-90,0-10 180,-6 6-180,5 0 0,-5 0 90,1 0-1,3-1 91,-9 2-90,10-2 0,-5 1 0,1 0-90,3 0 90,-9 6 0,10-5 0,-5 5 0,1-6 0,3 5-90,-9 3 180,10-1-90,-10-2-90,9 1 90,-3 1-90,5 0 0,-6-1 0,5 0 180,-10-5-180,9 5 0,-9 0 0,10-5 90,-10 10-90,10-9 0,-11 9 269,5-15-179,-5 14 0,0-15 0,-1 17-90,6-5 0,2 0 0,-1 5 0,5-5 90,-10 1-90,9 3 180,-9-10-90,4 11-90,0-5 0,2 6 180,-1 0-90,-1-6 0,-5 5-180,5-11 180,-4 11-180,9-5 90,-9 0 90,4 4-180,1-4 90,-6 6 0,6 0 0,-1-5 0,-5 3 0,11-3-180,-4 5 180,-1 0 0,5 0 0,-10 0 0,9 0 90,-3 0-90,-1 0 90,5 0-90,-10 0 0,9 0 0,-9 0 0,10-6 0,-10 4 90,9-3-180,-9 5 90,4 0 0,-5 0 0,5 0 0,-4 0 0,9 0 0,-3 0 0,5 0 0,-6 0 0,5-6 0,-5 4 0,1-4-180,-2 6 180,-6 0 0,1 0-90,5 0 90,-4 0-90,4 0 180,0 0-90,2 0 0,-1 0 0,5 0 0,-10 0 0,9 0 0,-9 0 0,10 0 0,-5 0-90,-5 0 0,3 0 90,-5 0 0,8 0 0,-1 0 0,5 0-90,-5 0 90,1 0-90,3 0 90,-3 0 0,-1 0-90,5 0 0,-10 0-89,10 0 89,-5 0 90,6 0-540,-6 0 450,5 0-1169,-4 0 179,5 6-539,-6-4 1619,5 4 0,-5-1 0,6 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7:27.106"/>
    </inkml:context>
    <inkml:brush xml:id="br0">
      <inkml:brushProperty name="width" value="0.06" units="cm"/>
      <inkml:brushProperty name="height" value="0.06" units="cm"/>
    </inkml:brush>
  </inkml:definitions>
  <inkml:trace contextRef="#ctx0" brushRef="#br0">747 0 9781,'-14'21'180,"-2"-2"-90,14-12-270,-3-2 90,5 2 0,0-6 1,0 11-91,-6 1 0,5 1 180,-5 5-90,1-5 180,-2 4-90,0-9 0,1 9 0,1-11 90,-2 18 0,-6-9-90,6 14 0,-4-15 0,10 15 0,-5-14 90,1 9-180,3-12 90,-3 0 90,5 1-90,-6-1-90,5 0 90,-5 0 0,6 6 0,-5-4 0,-2 15 0,0-8 0,-4 10 0,10-12 0,-10 17 0,4-20 0,-6 31 0,6-30 0,-9 24 90,13-26-90,-14 26 90,10-24-90,-5 30 0,5-31 0,-4 32 0,4-26 0,0 20 0,-4-9 0,4-1 0,0-1 0,-4 12 179,4-8-179,-5 16 90,-1-14-90,1 2 0,-1-7 0,6 0 0,2-13-90,-1-1 90,-1 12 0,0-2 0,-4 16 0,5-6 0,-7 0 0,7-11 0,-5 20 0,4-29 0,-6 35 90,7-30-90,-11 25 0,14-20 0,-13 21 0,14-22-90,-9 23 0,4-23 90,0 10-179,-4-11 89,10-7-90,-10 5 90,9-11 90,-3 11 0,-1-5 0,5 0 0,-10 17-90,9-19 180,-9 30-180,4-25 90,0 9 0,-4-7-90,10-5 90,-10 6 0,4 7-90,0-12 90,1 4 0,6-6 0,-5 1 0,4 7 0,-10-7 0,9 5 0,-9-11 0,10 0 0,-5 3 0,6-8 90,-5 4-90,3-2 0,-3-9 0,5 10 90,0-11-180,0 5 180,0 0-90,0-5 0,-6 11 0,5-5 0,-5 1 180,6-2 90,0-6-1,0 0-269,0 5 90,0-3-180,6 3 90,-5-5 0,5 0 0,-1 0 0,2 0 90,6 0 0,10-5-90,-13 3 0,12-3 180,13 5-180,-16 0 90,16 0-180,-24-6 90,-4 4 0,0-4-360,4 6 360,-10 0-359,5 0-181,-6 0 0,0 6 450,0-4-899,0 4 989,0-1 0,5 2 0,2 6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61"/>
    </inkml:context>
    <inkml:brush xml:id="br0">
      <inkml:brushProperty name="width" value="0.06" units="cm"/>
      <inkml:brushProperty name="height" value="0.06" units="cm"/>
    </inkml:brush>
  </inkml:definitions>
  <inkml:trace contextRef="#ctx0" brushRef="#br0">13 1 8882,'-7'14'0,"2"-2"90,5-6-270,0-5 270,0 10-90,0-4 90,0 6-90,0 0 90,0-5-180,0 3 90,0-3 0,0-1 0,0-1 0,0 0-90,0 1 90,0 0 0,0 10 90,0-14-90,0 21 0,0-21 90,0 20-90,0-14 0,0 15 0,0-9 0,0 4 0,0-11 0,0 3-90,0-4 90,0 12 0,0-10 90,0 14-90,0-20 0,0 20 0,0-20 0,0 21 0,0-22 90,0 22-90,0-15 90,0 10 0,0-1-90,0 3 0,5-1 0,-3 5 0,3-5 0,-5 13 0,0-6 0,0 5 0,0-17 0,0 2 0,0-10 0,0 18 0,0-3 0,0-1 0,0-4 0,6 2 0,-5 3 0,5 4 90,-6-7-90,0 0 0,0-5 0,0 11 0,0-10 0,0 4 0,0 0 0,0 7 0,0-4 0,0 3 90,0-18-90,0 10 0,0-8 0,0 16 0,0-10 0,0 15 0,0-14 0,0 15 90,0-11-90,0 1 0,0-3 89,0-4 1,0 4-180,5-3 180,-4 4-90,5-6 0,-6 0 0,0 6 0,0-4 0,0 4 0,0-6 0,0 11 0,0-8 90,0 15-90,0-16 0,0 10 0,0-5 0,0 6 0,6 0 0,-5 0 0,4-6 90,-5 11-90,0-9 0,0 10 0,0-6 90,0 1-90,0-1 0,0 0 0,0-5-90,6-8 180,-5 4-90,5-8-90,-6 21 90,0-20 0,0 25 0,0-24 0,0 25 0,0-25 90,0 24-90,0-20 0,0 18 0,0-7 0,0 0 90,0-6-90,0 5 0,0-11 90,0 11-90,0-4 0,0-7 0,0 4 0,0-17 0,0 11 0,0-11 0,0 5 0,0 0 0,0 1 0,6 6 0,-5 1 0,4-1 0,-5 0 0,0 0 0,0-6 90,0 5-90,0-11 0,0 11-90,0-11 90,0 11 0,0-5-90,0 6 0,0 1 90,0-1 0,0 0 0,0-6 90,0-1 0,0-1-90,0-3 0,0 4 90,0-6 0,0 6-90,0-5 270,0 5-180,0-6-855,0 0 1,6-6-1,1-1 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62"/>
    </inkml:context>
    <inkml:brush xml:id="br0">
      <inkml:brushProperty name="width" value="0.06" units="cm"/>
      <inkml:brushProperty name="height" value="0.06" units="cm"/>
    </inkml:brush>
  </inkml:definitions>
  <inkml:trace contextRef="#ctx0" brushRef="#br0">747 0 9781,'-14'21'180,"-2"-2"-90,14-12-270,-3-2 90,5 2 0,0-6 1,0 11-91,-6 1 0,5 1 180,-5 5-90,1-5 180,-2 4-90,0-9 0,1 9 0,1-11 90,-2 18 0,-6-9-90,6 14 0,-4-15 0,10 15 0,-5-14 90,1 9-180,3-12 90,-3 0 90,5 1-90,-6-1-90,5 0 90,-5 0 0,6 6 0,-5-4 0,-2 15 0,0-8 0,-4 10 0,10-12 0,-10 17 0,4-20 0,-6 31 0,6-30 0,-9 24 90,13-26-90,-14 26 90,10-24-90,-5 30 0,5-31 0,-4 32 0,4-26 0,0 20 0,-4-9 0,4-1 0,0-1 0,-4 12 179,4-8-179,-5 16 90,-1-14-90,1 2 0,-1-7 0,6 0 0,2-13-90,-1-1 90,-1 12 0,0-2 0,-4 16 0,5-6 0,-7 0 0,7-11 0,-5 20 0,4-29 0,-6 35 90,7-30-90,-11 25 0,14-20 0,-13 21 0,14-22-90,-9 23 0,4-23 90,0 10-179,-4-11 89,10-7-90,-10 5 90,9-11 90,-3 11 0,-1-5 0,5 0 0,-10 17-90,9-19 180,-9 30-180,4-25 90,0 9 0,-4-7-90,10-5 90,-10 6 0,4 7-90,0-12 90,1 4 0,6-6 0,-5 1 0,4 7 0,-10-7 0,9 5 0,-9-11 0,10 0 0,-5 3 0,6-8 90,-5 4-90,3-2 0,-3-9 0,5 10 90,0-11-180,0 5 180,0 0-90,0-5 0,-6 11 0,5-5 0,-5 1 180,6-2 90,0-6-1,0 0-269,0 5 90,0-3-180,6 3 90,-5-5 0,5 0 0,-1 0 0,2 0 90,6 0 0,10-5-90,-13 3 0,12-3 180,13 5-180,-16 0 90,16 0-180,-24-6 90,-4 4 0,0-4-360,4 6 360,-10 0-359,5 0-181,-6 0 0,0 6 450,0-4-899,0 4 989,0-1 0,5 2 0,2 6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63"/>
    </inkml:context>
    <inkml:brush xml:id="br0">
      <inkml:brushProperty name="width" value="0.06" units="cm"/>
      <inkml:brushProperty name="height" value="0.06" units="cm"/>
    </inkml:brush>
  </inkml:definitions>
  <inkml:trace contextRef="#ctx0" brushRef="#br0">1059 0 9062,'1'6'450,"-2"1"-450,-6 7 179,-4-1-179,4-6-89,0 5 178,-4-5-89,4 12 0,-5-5 0,-6 11 0,4-10 180,-10 15-90,10-8-90,2-1-3302,-5 8 3302,15-19 0,-21 15 0,15-6 0,-4-5 0,-5 17 0,9-10 0,-10 11 3392,0 0-3392,4-4 90,-10 10-90,10-10 90,-9 10 0,4-11-90,-6 11 0,1-10 0,-1 4 0,0 0 0,0-5 90,5 11-90,-3-10 0,9 4 0,-4-11 0,6 9 0,-1-14-180,-5 15 180,4-11-90,-4 7-90,6-2 0,-6 2 90,4-7 90,1-1 0,-3 0-89,7 2 89,-14 5 0,15-6 89,-14 5 1,13-10-90,-9 10 0,6-11 0,5 5-179,-4-12 89,4 11 90,0-10 0,-4 11 0,4-6 90,0-5-180,-4 3 269,9-4-89,-3 7-90,5-1 90,0-6-90,0-1 0,0-6 90,0 6-90,0-5 0,0 11 0,0-5 0,0 0 90,-6 5-90,5-11 90,-5 11-90,6-10 0,0 4 0,0-6 0,0 0 0,0 5 0,0-3 90,0 3-90,0 1 90,0-4-90,0 3 0,0-5 90,-5 0-90,3 6 180,-3-4-270,5 4 180,0-6-90,0 0 0,-6 0-90,5 6 90,-5-5 0,6 5 0,0-6 90,-5 6-90,4-5 0,-5 5 90,6-6-90,0 0 0,0 6 0,0-5 0,0 5 0,0-6-90,0 0 0,-6 6-90,5 1-90,-16 12 0,9 1 180,-4 1 1,1-2-1,-7 6-90,8-10 270,-12 10 0,20-17 0,-9 3-1,10-9-89,-5 9 180,6-9-180,0 3 0,0-5 1170,0 0-1170,6 0 0,1 0 0,0 0 0,-2 0 0,6 0 0,-2 6 90,9 2-90,0 5 0,1 6 0,0-10 180,11 14-180,-10-14 0,5 10 0,-7-12 0,-11 5 0,4-11 0,-9 11-90,3-11 180,1 5-270,-5-6-360,5 0 90,-6 0-135,0 0 1,-6 0-1,-1 0 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64"/>
    </inkml:context>
    <inkml:brush xml:id="br0">
      <inkml:brushProperty name="width" value="0.06" units="cm"/>
      <inkml:brushProperty name="height" value="0.06" units="cm"/>
    </inkml:brush>
  </inkml:definitions>
  <inkml:trace contextRef="#ctx0" brushRef="#br0">13 538 6183,'-7'-22'2339,"1"5"-2249,6 17 270,0 0 0,6 0-270,-5 0 0,5 0 89,-1 6 1,2-5 90,6 11-90,-1-11-90,-5 11 0,4-11 0,-9 11 180,14-5-180,-2 6 90,11 0-90,-6 0 89,5 1-179,-16-1 180,20 0-90,-18 0 0,13 0-90,-10-6 270,10 17-180,-8-14 0,14 15 0,-15-12-90,4-6 90,0 5-90,-4-5 180,4 0-90,0 5 90,-4-5-90,4 12 0,0-4 0,-4 3-180,-2-10 180,-1-3-90,-4 1 89,6 2-89,-1 5 0,1 0 90,-1 0-90,-5-6 0,4 5 90,-4-5-90,0 1 0,4 3 0,-4-3 90,6 5-180,-1 0 90,-5 0-180,10 0 91,-9 0 89,4 0 0,-1 0 0,-4 0 0,0-5 0,-1 3 0,-1-9-90,-3 4 90,3 0 0,1-5-180,-5 5 90,5-6 90,-6 0 0,0 0 0,5 0 180,-3 0-180,3 0-90,-5-6 90,6-1-270,1-1 90,0-3 180,4 3-360,-4-5 180,5 0 0,6 0 270,-10 6-90,9-5 0,-10 5 0,11-6 0,-4-6 0,4 4 0,-6 2-90,6-4 90,-4 8 0,4-10 0,0 6 0,-4 0 0,10-6 0,-10 4-270,20-15 91,-12 14-91,31-26 90,-24 24 90,13-13 90,-23 18 0,10-6 90,-8 5-90,9-5 180,1-6 0,6-2-90,2-7-90,9-4-3302,-20 10 3212,7 2 90,-10-4-90,-5 8-90,9-11-270,12-10 450,-10 18-180,32-23 90,-39 32 3482,33-20-3482,-39 20 0,33-21 270,-34 21-90,23-20-90,-25 14 0,8 2 270,-16 2 270,10 11-540,-14-6 180,8 5-1,-6 3 91,-3 5-180,3 0-180,-5 0-1439,0 0 989,-5 0-809,3 5 1349,-9 3 0,10-1 0,-5-2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65"/>
    </inkml:context>
    <inkml:brush xml:id="br0">
      <inkml:brushProperty name="width" value="0.06" units="cm"/>
      <inkml:brushProperty name="height" value="0.06" units="cm"/>
    </inkml:brush>
  </inkml:definitions>
  <inkml:trace contextRef="#ctx0" brushRef="#br0">0 799 5914,'14'0'359,"3"0"-359,-16 0 270,10 0-270,-9 0 90,3 0 0,1 0-90,-5 0 90,10 0 0,-10 0 0,11 0 0,-11 0 0,10 0 0,-10 0 0,11 0 0,-11 0-90,10 0 90,-10 0-180,10 0 180,-4 0-90,6 0 0,-1-5 0,-5 3 0,4-3 90,-4 5-90,6 0 0,-6 0 0,4 0 0,-10 0 0,10 0 90,-4 0-90,6 0-90,-1 0 90,1 0 90,-7 0-180,6 0 90,-6-6 0,7 4 0,-6-4 0,4 6 0,-4 0 90,0 0-90,4 0 0,-4 0 0,5 0 0,1 0 0,-1 0 90,1 0-90,-1 0 0,-5 0 89,4 0-89,-4 0 90,0 0 0,4 0-90,-4 0 0,0 0 0,4 0 90,-10 0-90,10 0-90,-9 0 90,9 0 0,-4 0 0,5 0 90,-5 0-90,4 0 0,-9 0 90,9 0 0,-10 0-90,10 0 90,-9 0-180,9 0 180,-10 0-180,10 0 90,-4 0 0,5 0 180,-5 0-180,3 0 90,-3 0 0,6 0 0,-1 0-180,1 0 180,-1 0-90,-5 0-180,10 0 90,-14 0 0,13 0 90,-9 0-90,6 0 90,-1 0 0,1 0 0,-6 0 0,4 6 0,-10-4 0,4 4 0,-5-6 0,0 0 0,6 0 0,-5 0 0,5 0 90,-6 0 0,0 0-90,0-6 0,0 4 0,0-4 0,0 6 0,0-6 0,0 5 0,6-5 0,-5 6 90,4-6-90,1 5 0,-5-11-90,10 11 90,-9-11 0,9 5 90,-4 0-90,0-5 90,4 5-90,-4-6 0,5 5 0,1-3 0,-6 9 0,4-9-90,-4 3 90,5-5-90,1 0 90,-1 6 0,-5-5 0,4 11 0,-4-11-90,5 5 90,6-6 0,-9-1-90,13 1 180,-14 0-90,5 0 90,-2 6-90,-4-5 0,5 5 90,1-6-90,-1 0 0,1 0 0,-1-1 0,1 1-90,-1 0 0,6 0 90,-4 0 0,4 0 0,0-6 90,-4-1-90,9-7 0,-9 7 0,4 1 90,0 0-90,-4 5 0,4-6-90,-6 8 90,1-2-270,-1-5 270,1 11-3482,5-21 3482,-4 24-90,4-18 90,0 10 0,-10 4 90,9-8-180,-10 15 270,5-9-180,-5 9 3392,-2-10-3212,1 11-180,1-11 90,0 11-180,4-5 180,-10 0-270,10 5 90,-9-5 180,3 6-270,-5 0-449,0 0 629,-5 0 0,-2 6 0,-6 1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66"/>
    </inkml:context>
    <inkml:brush xml:id="br0">
      <inkml:brushProperty name="width" value="0.06" units="cm"/>
      <inkml:brushProperty name="height" value="0.06" units="cm"/>
    </inkml:brush>
  </inkml:definitions>
  <inkml:trace contextRef="#ctx0" brushRef="#br0">0 773 8252,'13'-14'0,"-6"3"0,-2 5 0,1 4 180,-5-10-90,10 11 0,-4-11-90,0 11 90,4-5-90,-4 0 90,0 5-90,10-17-90,-9 10 180,10-11-180,-6 6 90,1 0 0,-1 5-90,1-3 90,-1 9 90,1-15-90,-6 14 90,4-15-90,-4 11 90,5-1-90,-5-3 0,4 10 0,-4-11 0,6 5 90,-7-1-90,0 2 0,0 1-90,-5 3 180,16-9-180,-9 3 90,10-5 90,-11 6 90,9-11-180,-13 16 90,19-16 0,-13 11-90,3-6 90,-1-1-180,-4 7 180,6-5-180,-7 11 90,6-5-90,-11 0 90,10-1 0,-4 0 0,0-5 0,4 11 0,-4-11 0,5 5 0,-5-1 0,4-3 0,-9 10-90,9-11 90,-4 5 0,0-1-90,4-3 90,-4 9 0,5-10-90,1 5 90,-6-6 0,4 6 0,-10 1-90,10 0 0,-5-1 0,6-6 90,-5 5-90,4-3 90,-4 9-180,6-10 180,-6 5 0,4 0 90,-10-5-90,5 11-90,-1-5 90,-3 0 0,9 5 0,-10-11 0,5 11 90,-6-5-180,0 6 270,0 0-180,5 0 90,-3 0-90,3-6 0,-5 5 90,0-6-90,0 7 0,6 0 0,-5 0 0,5 0 0,-6 0 270,0 0-180,5-5-90,-3 3 90,3-3-90,-5 5 90,6 0 0,-5 0-90,5 0 90,-6 0-90,0-6 90,0 4-90,0-3 89,0 5 541,0 0-720,0 5 90,0-3-90,0 4 90,0-6-90,0 0 90,5 0 0,-3 0 0,3 0 0,-5 0-90,0 0 90,6 0 0,-5 0-90,10 0 90,-10 0-90,11 0 180,-11 0 90,10 0-180,-4 0 0,5 0 0,1 0 0,-1 0 0,1 0 0,-6 0 0,4 0-180,-4 0 180,5 0 0,6 0 90,-4 0-90,10 0-90,-16-6 180,8 4-90,-9-3 0,6 5 0,10-6 90,-13 5-180,12-5 90,-9 6 0,1 0-90,4-6 90,-6 4-90,1-4 0,-6 6 1,9 0 89,-8 0 0,10 0 0,-5 0 0,-1-6 179,1 5-269,-1-5 180,-5 6-90,4 0 0,-4 0-90,0 0 180,4 0-269,-4 0 89,0 0 0,4 0 90,-4 0 90,0 0-180,4 0 270,-4-5-91,0 3-89,4-4 0,-10 6 90,5 0-180,0 0 180,-5 0-90,4 0 0,1 0-90,-5 0 90,10 0 0,-9 0 0,9 0 0,-10 0-89,5 0 89,-1 0-90,-3 0 90,9 0-90,-10 0 90,5 0-180,-1 0 180,-3 0 0,9 0 0,-10 0 0,10 0 0,-9 0 0,9 0 0,-10 0 0,10 0 90,-9 0-90,9 0 0,-10 0 90,5 0-90,-1 0 0,2 0 0,0 0 0,4 0 0,-10 0 90,11 0-90,-11 0 0,4 0 0,-5 0 90,6 0-180,-5 0 180,5 0-90,-6 0 0,0 0 0,5 0 0,-3 0 0,3 0 0,-5 0-630,0 0 630,-5 0 0,-2 0 0,-6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67"/>
    </inkml:context>
    <inkml:brush xml:id="br0">
      <inkml:brushProperty name="width" value="0.06" units="cm"/>
      <inkml:brushProperty name="height" value="0.06" units="cm"/>
    </inkml:brush>
  </inkml:definitions>
  <inkml:trace contextRef="#ctx0" brushRef="#br0">50 27 6993,'-14'-8'1169,"3"3"-899,11-1-90,0 4 0,0-4-270,0 6 630,0 0-540,-5 0 180,3 0-180,-3 0 0,5 0 0,0 0-90,0 6 180,0-4-180,0 4 90,0-1 90,0-3-180,0 4 180,0-1-90,0 3 0,0-1 0,0 11 90,0-10 0,5 23-1,-3-21-178,9 14 89,-10-17 0,5 0 0,-6 5 89,5-11-89,-3 11 90,3-5 90,-5 6 0,0 6-270,0-10 180,0 8-180,0-10-90,6 6 90,-5-5 90,5-2-90,-6-1 90,0 9 0,0 0 0,0 5 0,0-12 0,0 5 0,0-10 0,0 3 0,0 1 0,0-4 0,0 9 0,0-9 0,0 15 0,0-8 0,-6 22 0,5-21 180,-5 13-90,6-21-90,0 3 180,0-5 360,0 0-270,0-5-180,0 3-90,6-3 180,-5-1-270,5 4 270,-6-4-360,0 0 270,0-1-180,0 0 0,0-11-90,0 10 180,0-17 0,0 10 0,0 2-90,0 1 270,0 5-180,0-12 270,0-1-270,0 5 0,0-2 0,5 4 90,-3-2-270,3-4 0,-5 0 90,0 5-90,0-5 180,0 6 0,0-6-90,0 10 90,-5-3 180,3 7-180,-3 3 90,5-4-90,0 0 0,0 5 0,0-5 90,0 6-270,-6 0-180,5-6 360,-5 5-90,6-11 0,0 11 270,0-5-90,0 6-180,-5 0 90,3 0 180,-3 0-90,5 0 90,0 0-360,0 6 180,0-5-90,0 11 90,0-11 0,0 5 90,0 0-180,0 1 90,0 1 90,0 3-90,0-3-90,0-1 90,0 5 0,5-5-90,-3 17 90,3-14-90,-5 20 0,0-16 90,0 7-90,6-3 90,-5 2 0,5-6-90,-6 5 180,0-6-180,5 0 90,-3-5 90,3 3-90,-5-3 0,0 5 0,0 0 0,0 0-90,0-6 90,0 5 0,0-11-180,0 11 180,0-11 0,0 5 0,0-6 270,0 0-270,0 6 90,-5-4-180,3 4 90,-3-6 0,5 5 0,0-3 90,0 3-90,0-5 270,0 0-360,0 6 90,0-4-90,0 3 90,0-5 180,0 0-180,0 6 180,0-4-180,0 4 0,0-6 0,-6 0-180,5 6 270,-5-5-270,6 11 180,0-5-180,-5 12 90,-2-5-90,0 11 90,-4-11 90,9 11 0,-3-10-719,-1 21 359,5-18 180,-5 13-1079,6-24 1259,0-2 0,0 1 0,0 2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68"/>
    </inkml:context>
    <inkml:brush xml:id="br0">
      <inkml:brushProperty name="width" value="0.06" units="cm"/>
      <inkml:brushProperty name="height" value="0.06" units="cm"/>
    </inkml:brush>
  </inkml:definitions>
  <inkml:trace contextRef="#ctx0" brushRef="#br0">0 1 7620,'0'7'-90,"0"4"1,0-9 89,0 10-90,0-11 0,0 11 31,0 1-121,0 1 195,0 5-105,0 0 90,0 2-90,0-1 90,0-7 0,0-1 46,0-5-586,0 1 271,0-2 269,0-6 0,0-6 0,0-2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69"/>
    </inkml:context>
    <inkml:brush xml:id="br0">
      <inkml:brushProperty name="width" value="0.06" units="cm"/>
      <inkml:brushProperty name="height" value="0.06" units="cm"/>
    </inkml:brush>
  </inkml:definitions>
  <inkml:trace contextRef="#ctx0" brushRef="#br0">0 0 7263,'7'20'-270,"-1"-1"270,-6-6 0,0 0 90,0 0-90,0-5 0,0 3-90,0-4 180,0 7-90,0-1-360,0-6 0,5 5 360,-4-11 0,5 11 0,-6-5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70"/>
    </inkml:context>
    <inkml:brush xml:id="br0">
      <inkml:brushProperty name="width" value="0.06" units="cm"/>
      <inkml:brushProperty name="height" value="0.06" units="cm"/>
    </inkml:brush>
  </inkml:definitions>
  <inkml:trace contextRef="#ctx0" brushRef="#br0">1 0 8792,'12'26'-900,"1"-6"721,-6-1 89,4-12 90,-10 5 0,5-5 0,-6 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7:44.102"/>
    </inkml:context>
    <inkml:brush xml:id="br0">
      <inkml:brushProperty name="width" value="0.06" units="cm"/>
      <inkml:brushProperty name="height" value="0.06" units="cm"/>
    </inkml:brush>
  </inkml:definitions>
  <inkml:trace contextRef="#ctx0" brushRef="#br0">1059 0 9062,'1'6'450,"-2"1"-450,-6 7 179,-4-1-179,4-6-89,0 5 178,-4-5-89,4 12 0,-5-5 0,-6 11 0,4-10 180,-10 15-90,10-8-90,2-1-3302,-5 8 3302,15-19 0,-21 15 0,15-6 0,-4-5 0,-5 17 0,9-10 0,-10 11 3392,0 0-3392,4-4 90,-10 10-90,10-10 90,-9 10 0,4-11-90,-6 11 0,1-10 0,-1 4 0,0 0 0,0-5 90,5 11-90,-3-10 0,9 4 0,-4-11 0,6 9 0,-1-14-180,-5 15 180,4-11-90,-4 7-90,6-2 0,-6 2 90,4-7 90,1-1 0,-3 0-89,7 2 89,-14 5 0,15-6 89,-14 5 1,13-10-90,-9 10 0,6-11 0,5 5-179,-4-12 89,4 11 90,0-10 0,-4 11 0,4-6 90,0-5-180,-4 3 269,9-4-89,-3 7-90,5-1 90,0-6-90,0-1 0,0-6 90,0 6-90,0-5 0,0 11 0,0-5 0,0 0 90,-6 5-90,5-11 90,-5 11-90,6-10 0,0 4 0,0-6 0,0 0 0,0 5 0,0-3 90,0 3-90,0 1 90,0-4-90,0 3 0,0-5 90,-5 0-90,3 6 180,-3-4-270,5 4 180,0-6-90,0 0 0,-6 0-90,5 6 90,-5-5 0,6 5 0,0-6 90,-5 6-90,4-5 0,-5 5 90,6-6-90,0 0 0,0 6 0,0-5 0,0 5 0,0-6-90,0 0 0,-6 6-90,5 1-90,-16 12 0,9 1 180,-4 1 1,1-2-1,-7 6-90,8-10 270,-12 10 0,20-17 0,-9 3-1,10-9-89,-5 9 180,6-9-180,0 3 0,0-5 1170,0 0-1170,6 0 0,1 0 0,0 0 0,-2 0 0,6 0 0,-2 6 90,9 2-90,0 5 0,1 6 0,0-10 180,11 14-180,-10-14 0,5 10 0,-7-12 0,-11 5 0,4-11 0,-9 11-90,3-11 180,1 5-270,-5-6-360,5 0 90,-6 0-135,0 0 1,-6 0-1,-1 0 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13"/>
    </inkml:context>
    <inkml:brush xml:id="br0">
      <inkml:brushProperty name="width" value="0.06" units="cm"/>
      <inkml:brushProperty name="height" value="0.06" units="cm"/>
    </inkml:brush>
  </inkml:definitions>
  <inkml:trace contextRef="#ctx0" brushRef="#br0">611 40 5824,'-13'0'1529,"-4"0"-1529,16 0 180,-5 0 0,0 0 179,5 0-89,-10 0 90,4 0-180,0 0 90,2 0-90,-1 0 449,-1 0-539,-5 0 450,-6 0-90,-2 6-180,-5 7 89,0 1-179,0 5 0,0-5-180,6-7 90,1-1 180,6 0-180,-1-5-90,1 10 90,5-9-180,-4 4-90,4 0 270,0-5-90,-10 17-180,9-9 180,-16 9 0,11-4 0,0-1 0,2-6 0,4 5 0,0-5 90,-4 6 0,4 0-90,-5 0 90,-1 0-90,1 0 0,5 0 0,-4 0 0,9 6 90,-9-10-180,10 9 180,-10-11 0,9 12 90,-9 1-90,4 0 0,-5 11-90,5-3 90,-4-1-180,10-2-90,-5-17 90,6 9 90,-6-8-90,5 10 90,-5-6 0,6-6 0,0 10-90,0-14 180,0 15-180,0-11 90,0 6 90,0 7-90,0-6-90,0 5 180,0-6-90,0 0 90,0 0-90,0 6 0,0-10 0,0 14 0,6-14 0,-5 16 0,11-17 0,-11 10 0,10-11 0,-10 6 180,5 0-180,-1 0 0,-3-5 269,9 9-89,-4-14-90,5 21 0,1-16 0,-1 11-90,1-6 0,-1 1 90,1-2-180,5-4 180,-4 3-180,3-3 90,-4-1 0,5 5 90,-4-5-90,4 5 0,-6-5 90,6 5-90,-9-5 0,13 6 90,-14-5-90,16 9-90,-10-8 90,4 4 0,-12-7 180,11 0 0,-9-5 90,16 5-90,-10-6 0,9 0-180,-14 0 89,13 6-89,-8-5-89,5 5 89,-1-6-90,-5 0 90,-1 0-90,0 0 90,6 6-90,-4-5 270,4 5-180,0-6 90,-9 0-90,13 0 0,-8 0 0,5-6 0,-1 5-90,0-11 90,-4 11-180,9-5 0,-3 0 180,-1 5 0,-1-5-90,0 0 90,-9 5-90,13-11 90,-14 5-90,16-6 0,-11-1 0,11 1 0,-10 0-90,9-5 180,-3 3-180,-1-3 180,-1 5-270,0-6 91,-4 10-271,10-14 360,-16 14 0,9-4 180,-16 1-180,5 5 0,-1 0 180,-4-5-90,11 10-90,-11-9 90,10-2-90,-4-2 180,5-4-90,-5 6 180,4 0-270,-9 0-3212,9 0 3302,-10 0 0,10-12-90,-4 9 90,0-9-180,4 0 180,-9 15 0,3-13-90,-5 16 270,0-1-180,6-3-90,-5 3 3842,5-5-3572,-6-6-90,0 5 180,0-5-181,0 0-89,0 10 180,0-20-360,0 19 91,0-21-91,0 17 180,-6-11 0,5 11-90,-5-6 90,6 7 0,-5 0 90,3-6 0,-9 5-90,10 1 179,-5 1-89,-5-1 0,8-2 0,-13 2-90,14 1 0,-3 11 90,-1-17-180,-1 4 180,-5-6-180,5 1 90,-10 6 90,15 5-180,-21-9 180,21 14-90,-15-15 0,10 11 270,-5-6-270,-1 0 0,6 5 90,-4-3-90,10 10 90,-10-5-90,9 0 0,-9 4 90,4-9-180,-5 9 180,-1-4-90,1 6 0,-1-5 90,6 3 0,-4-3-90,4-1-90,-5-2 180,0 1-270,-1 1 180,1 0-90,5 5 90,-4-5 0,4 6 0,0 0 0,-4 0 90,4 0-90,-6 0 90,6-6-90,-4 5 0,4-5 90,-5 6 0,5 0-180,-4 0 180,4 0-180,-5 0 90,-1 0 0,6 0 0,-4-6 180,4 4-180,-5-3 90,5 5-180,-4 0 90,9 0 90,-9 0-90,4 0 0,0 0-90,-9 0 90,7 0 0,-9 0-90,6 0 90,5 0 0,-4 5 0,4-3 0,-6 4-270,1-6 0,5-6 0,2 4-179,-1-3-1261,5-1-538,-5 5 2248,6-5 0,-5 6 0,-2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14"/>
    </inkml:context>
    <inkml:brush xml:id="br0">
      <inkml:brushProperty name="width" value="0.06" units="cm"/>
      <inkml:brushProperty name="height" value="0.06" units="cm"/>
    </inkml:brush>
  </inkml:definitions>
  <inkml:trace contextRef="#ctx0" brushRef="#br0">75 1757 7353,'13'-15'270,"-6"-2"-180,-2 10-180,-5-1 0,0-3 90,0 3-90,6 1 90,-5-5 90,10 5 0,-9-6-180,3 6 180,-5 1-90,0 6 180,0 17-91,0-7 1,0 33 0,0-20 0,-5 21 0,-2-11 90,0 1-90,-4-8-180,9-7 180,-3-12-90,5-1-270,0-6 0,0-11 91,0 2 179,5-10-270,-3-12-90,9 2 270,-10-22 90,5 16-180,-1-20 270,-3 19 0,3-4-180,-5 21 90,0 7 180,0 11 180,0 18-270,0 7 179,0 27-179,-5-11 90,3 5-180,-3-17 180,-1 15 0,-1-14-90,0-1 0,2-5-360,5-22 0,0 5-89,0-12 89,0-13 90,0-8 90,0-7-270,5-21 180,-3 17 270,3-19-90,1 29 270,-5 4-180,5 16 360,-6 8-270,0 14-180,0 0 89,-6 5 1,5 23-90,-10-16 90,9 24-90,-3-30 0,5 5-90,-6-10 90,5-2 90,-5-2-180,6-3 90,0-1-90,0-1 90,-5-6-89,4 0-1,-5 0 90,6-6 0,0 5 0,0-11 0,0 10 179,0-9-268,0 10 268,0-11-89,0 10 90,0-4-180,0 6 90,0 0 0,0 6-180,0 1 90,0 13 0,0-6 0,0 11 90,0-11-90,0 0-90,0-9 180,0-5-90,0 0 90,0 6-90,0-4 180,0 3-180,0-5 0,-6 0 90,5 0-90,-4 0 270,5 0 0,0 0-270,0-5 0,0 3 90,0-4 90,0 6-91,0 0 91,0-5-90,0 3-180,0-10 90,0 11 90,0-11-270,5 5 270,2-6-270,0-6 180,4 4-89,-10-3 178,10 4 91,-9-5-180,9 5 90,-4-11-90,5 5 0,-5-7 90,4 7-180,-4-11-90,6 15 1,-1-20-181,1 14 360,-1-4-90,1 7 0,-6 6 90,-2 6-90,1-5 90,1 5 90,-1-6 0,6-1-180,-6-4 90,7 3 0,-6-4 0,4 12 0,-10-5-180,10 11 180,-9-11-90,3 10 90,1-4 0,-5 6 0,5 0 270,-6-5-180,0 3-90,0-4 270,0 6-90,0 0-180,-6 6 0,5-4 0,-10 9 0,9-3 0,-3-1-90,-1 5 90,-1 1-180,0 1 180,-4 11-270,-1-4 270,4-1 0,-15 11 0,15-9-90,-15 9 90,9 2 0,-4 0 0,5 6 0,1-5 0,-1-2 90,6-6-90,2-11 90,-1 2-90,5-16 270,-5 5-270,6-6 90,0 0 0,0-6-90,0-1 0,0-6 89,0 6-89,0-5 90,0 5 90,0-6-180,0 0 90,0 0-90,0-1 0,12-10 0,-10 2 0,20-22-270,-8 10 180,6-12 90,3 7-89,-3 5 89,-1 2 0,-1 12 0,-6-5-90,1 5 90,-1 5 90,-5-2-180,-1 15 180,-6-4-180,0 6 629,0 0-359,0 6 90,-6 7-180,-1 2-180,-11 15 180,5-8-630,-17 22 450,15-21 90,-8 14-180,10-11 180,-5 14-179,-1 0 89,5-6 90,-3-10-90,10 1 0,-5-3 180,-1 4-90,7-7 0,0-6-90,6-5 90,0-3-90,0-5 450,0-5-450,0-3 359,6-5-89,-5 0 0,21-24-90,-12 7-90,13-21 90,-10 18-180,5-5 90,-10 10 0,9 2-90,-10-5 90,5 15 0,-5-9 0,10 6 0,-15 5-90,15-5 90,-16 6 0,11 5 0,-11 2 270,4 6-270,-5 0 0,-5 0 90,4 6-180,-11 7 0,6-4 0,-7 20 90,1-13-270,-1 17 270,-5-7-90,4 0 0,-4 0-89,6 6 89,5-4 180,-4-2-90,9-7-90,-3-6 359,-1 0-179,5-6-90,-5-1 0,6-6 0,0 0 180,0-11-90,6 2-90,-5-16 0,10 10-180,-9-3 270,3-1-90,1 4 0,1-9-90,5 3 90,-5 7 0,10-16 0,-9 14-180,16-10 91,-16 7 89,14-5 89,-14 2-89,16-4 90,-10 6 90,-2 2-180,-1 9 180,-4-8-180,0 15 0,-1-4 0,-6 6 630,0 0-540,0-6-180,0 5 90,0-5 0,0 6 0,0 0 180,0 6 0,0-5-180,0 5 0,0-6 180,0 0-91,-6 0-89,5 6 90,-10 1-90,4 6 90,-6 0 0,6-5-90,-4 3 0,10-9 90,-10 9-90,4-3 90,0 5-90,-4-6-180,10 5 180,-10-5 90,4 6-270,0 0 0,-4 0 1,9 0 89,-9 7 0,4-6 0,-5 11 0,5-11 180,-4 5-180,9-5 180,-9-2-90,10 2 0,-5-1 180,1-6-180,3 4 0,-3-9 0,5 4 90,-6 0-90,5-5 0,-5 11 90,6-5-90,0 0-180,0 5 180,0-5-180,-5 12 90,3-4 90,-9-2 0,10-2 0,-5-3 0,6-1 0,0 5 0,-5-5 0,4 6 180,-5 0-180,6 1 0,0-2 0,0-4 0,0 3 0,0-9 0,-6 10 0,5-11 0,-4 11 0,5-11-90,0 5 0,0-6-540,0 0 540,5 0 90,-4 0-90,5 0 90,-6 0 90,0 0-90,0 6 0,0 1 0,-6 12 0,5-10 180,-4 2-90,5-5 90,0-5-180,0 5 270,0-6-270,0 0 90,0-6-90,0-1 0,0-6 90,0-6 0,0 5-90,0-11 0,5 11 0,-4-11-90,5 10 90,-6 2 90,6-4-180,-5 2 0,4-6 270,-5-9 0,0 20-1,0-8-89,0 18-180,0 0 0,0 6 90,0-5 0,0 5 0,0 0 0,0-4-89,0 9 89,0 3 0,0 0 0,-5 17 0,4-16 0,-11 22 0,11-21 0,-4 15 0,-1-17-90,5 5 90,-5-11-270,6-3 270,0-5 180,0 0-270,0-11 180,0 2-90,0-10 0,6-12 90,-5 14-270,5-8 180,-6 8 0,0 8 0,5-16 0,-4 5-90,5-7 90,0 13 0,-5-4-90,4 11 90,-5 0 0,6-5 0,-5 11 0,5-5 180,-6 6 449,0 0-539,0 6-90,0-5 90,0 16-180,0-14 90,0 15 90,-6-5-90,5 2 0,-10 9-90,10-9-180,-11 16 91,6-10-1,-1 12 90,-4-13 180,9-1-180,-9-6 90,10 0-90,-5-5 90,6-3 0,-5 1-90,3-4 270,-3 9-270,5-10 360,0 5-270,0-6 899,0 0-899,0 6 90,0-4-90,0 4-90,0-6 90,0 5-90,0-3 90,0 4 0,0-6 540,0 0-540,0-6 90,5-2-180,-3-5-90,9 6 180,-4-4-90,0 3-180,4 1-90,-10 1 180,5 6 90,-6 6 270,0 1-270,0 6 90,0 0 90,0 0 90,0-5-180,0 3 180,0-9 0,0 4-90,0-6-540,0 0 360,0-6 90,0 4-90,0-3 180,0 5-90,0 0-90,-6 0 90,5 0 0,-5 0 0,6 0 90,0 0-90,6 0 0,-5 0 0,5 0 0,-1 0 90,-4 0-90,5 5 0,-6-3 180,0 4-180,6-6 270,-5 6-270,4 1 0,1 6 0,-5 6-90,10-11 90,-4 10 0,0-17-90,4 5 90,-9-6 0,3 0 0,-5 0 180,0 6-90,0-4-90,0 4 0,0-6 180,0 0-90,0-6-90,0 4 0,0-4 0,0 0 90,0 5-180,0-5 0,0 1-90,0 3 180,-5-4-90,3 0 90,-3 5-90,5-17 90,0 15 0,0-8 0,0 5 0,0-1 0,5-1-90,-3-9 180,3 8-180,1-10 90,1 6 0,0 6 0,-2-5-90,17-24 90,-10 15 0,11-15-90,-12 25 90,-9 3-90,14-5-90,-8 0 90,10 0 90,-11 0 0,4 0 0,-4-1-90,0 7 180,-1 1-180,-6 6 360,0 0-180,5 0-90,-3 0 0,3 0 0,-5 0 180,0 0 0,6 0-180,-5-6 270,5 5-90,-6-5-90,0 6 0,0 0-90,-6 0 0,5 0-270,-10 6 180,-2 13 90,5-3 0,-9 3 0,10-1-90,-5-4 90,0 6 0,-1 0-450,-5 4 180,4-2 180,-9 16 0,14-17 1,-7 4-1,9-6 0,-6 2 90,1 5 90,5-6-180,-4-6 180,9-3 0,-3-3-90,5-1 0,-6-1 179,5 0-179,-5-5 0,6 5 360,0-6 630,0-12-900,0 3 179,6-16-89,1 17-90,5-16 0,-5 21-719,4-20 179,-4 20 0,6-20 180,-6 20 180,4-15 90,-10 11 0,10-6-90,-9 6 90,14-10 90,-7 2-360,9-5 181,-6-5 89,1 10 0,-1-4-90,0 6 180,1 0-90,-1 6 179,1-5-179,-6 5 0,4-1 90,-4-3-90,0 9 0,9-9 0,-13 9 0,14-9 0,-16 9 0,5-4 0,-6 6 1530,0 0-1441,-6 0-268,5 0 269,-5 0-1,1 6-89,3-4 0,-3 4 0,-1-1 0,5-3 0,-5 9-89,1-9-1,-13 21 0,8-13 0,-18 21 90,26-16-90,-21 15 90,15-14-270,-4 3 90,1-1-360,-2 8 450,5-3-180,-9 14 270,10-23-89,0 5 178,-4-12 1,10 11 0,-10-16 0,9 10 0,-3-12 0,5 0 180,0 0-90,5-12-90,-3 4 0,9-11 0,-10 12 90,5-11-180,-1 15 0,2-14 90,0 9-360,4-10 270,-4 9-450,11-14 360,-10 14-90,4-4 180,-7 1-180,2 5 180,0 0-90,10-11 0,-9 9 90,15-15-90,-14 9 180,7 2-90,-9 1 90,0 11 360,4-11-180,-9 11-90,3-5-90,-5 6 180,0-6-90,0 4-90,0-4 89,0 6-538,0 0 179,-5 0 180,3 0-90,-3 0 0,5 6 90,-6-4 0,5 4 90,-5 0-180,1-5 90,3 11-90,-9-11 90,10 11-180,-10-5 180,9 1 0,-9 3 0,10-10-90,-10 11 180,4-5-180,-6 7 0,1 5-90,0-5 0,-1 11 180,6-11 0,-4 5-360,-7 6 271,3-9 358,-9 9-179,12-18 0,5 5-90,1-11 0,6 5 180,-5-6-180,3 0 90,-3 0-90,5 6 0,-6-5-90,5 5 90,-5 0-180,6-4 360,0 3 0,0-5 270,0 0-540,0-5 180,0 3-90,6-4-90,1 0 0,0 5 90,-2-5-3572,6 0 3572,-8-1-555,19-6 555,-13 6-360,9-5 450,-6 5-90,6-12 90,-4 10 3160,10-14-3250,-16 20 0,8-15 90,-9 17 337,6-11-337,-1 5 180,6-12-90,-4 5-90,4-6 90,-11 8-90,4 4 180,-9-3-180,3 9-1,-5-4 1,0 6-90,0 0 90,0-6-90,0 5 0,0-5-90,0 6-179,0 0 269,-5 0 90,3 0-90,-3 0 0,-1-6 0,5 5 0,-5-5 0,6 6-90,0-6 90,-5-1 0,3-6 0,-3 0 0,5-1 0,0 1 0,0 0 0,-6 0-180,5-6 180,-5 4 0,6-3-180,0-1 0,0-2-90,-5-10 270,3 3-90,-9-4 90,10 11-90,-5 2 90,6 12 0,0-5-90,0 11-90,0-5 0,0 6 90,0 0 90,0 12-90,0-3 90,0 9-179,0-4 89,0 10 180,0-2-180,0 27 270,0-24 89,0 23-179,6-20 0,-5 0-90,5-3 90,-6-18 0,0 4-180,0-9 180,0 4 0,5-6-90,-3 0 180,3-6-90,-5-7-90,0-25-3392,-5 7 3482,3-12-360,-3 5-180,-1-14-1908,5 14 2358,-5-5 0,6 24 0,0 10 2178,0-2-2088,0 11-270,0 0 180,0 6 3392,0 1-3392,0 0 0,0 11 90,0 2-90,0 8-90,0 4 540,0 17-450,0-17 270,0 41-180,0-47 270,0 28-450,0-43 90,0 0-90,0-35 0,0 6 0,0-18-180,0 4 270,0-9-270,0-5 0,-5-6 181,3 11 89,-9-4-180,10 17 180,-5 10 90,6 12-180,-5 6-2943,3 41 2943,-3-20 180,-1 35-247,5 11 427,-5-31 45,1 12 0,-1 0-45,4-14-180,-9 10 90,11-27-360,-6-16 90,5-12 2461,-5-11-2461,6-6-270,6-14 270,-5 19-360,10-62 181,-10 47 228,5-46-49,-6 55 360,0-9-270,0 17 270,0 3-270,0 16 0,0 15 270,0 9-90,0 10-91,-6 0 1,5-4 180,-4 10 0,5-11-90,0 11 360,-6 7 1038,-6 27-1488,3-20 180,-2 4-540,11-43 0,0-7-809,0-41 359,6 3 360,-5-33 180,10 19 90,-9 6 0,3-9 1,-5 19-181,6-32 360,-5 38-90,5-19 180,-6 29 179,0 1-269,0 13 90,-6 54-180,-1-18 270,0 38-90,-4-17-90,10-7 180,-10 8 90,4-1-271,0-15 181,-4 3 0,9-13-180,-9-12-360,4 11 90,0-21-359,2 8 269,5-24-270,5-25 270,-3 1 0,14-50 1,-7 16 359,9-21-270,-6 20 360,-5 24-270,-1 10 90,-6 18 179,0 6-89,0 1 90,0 6 90,0 0 180,0 17-180,-6 11 90,-1 25-1,-5 6 1,-1 7 90,1 11-270,-1-20-3482,6-12 3032,2-22 90,-1-22-360,5 5-179,-5-23-361,12-34 810,-5 10 91,10-37 89,-9 47 3302,3-7-3122,-5 8 90,0 13-180,0-7 629,-5 28-269,-2 5-3392,-6 35 3302,6-14-180,-4 26 0,10-27 179,-10 26-179,4-24-2088,-6 30 2088,7-42 2268,0 16-2268,6-34-360,0 5 180,0-6 0,0 0-629,0-6 4021,0-1-3662,0-12 180,0-2 180,0 1-90,0 1 180,6 6 180,-5 0-90,10 0-90,-10 0-90,5 5 90,-6 3-180,5-1 180,-3 5-90,3-5 0,-5 6-90,0 0 360,0 11-270,0-2 90,0 16-90,0-11-90,0-1 0,0-1 0,0-10-90,0 3 0,6-5 360,-5 0-90,5-5 90,-6-3-270,0-11 0,5-1-90,2-12 180,0 4-270,10-21 180,-3 6 0,5-15 360,-1 11-360,-5 14 360,-1 8 0,-5 18-180,-1 7 90,-6 30-90,0-5-1,-12 48-89,10-40 540,-15 29-270,10-29-180,0-11-90,2 1 90,5-21-90,0 4 0,0-6 0,0 0-360,0-12-539,11-26-3123,3-17 3752,-1 0 90,4-1-90,-16 23 270,11-7 0,-11 13 1530,10 8-1081,-10 25-269,5 8 90,-12 36 3392,5-7-3482,-10 10 90,10-15-3303,-5-6 2943,6-10-598,0-3 149,0-14 179,0-10-90,0-9 270,6 0-269,0-23 269,7 14 2873,-6-9-3503,4-16 2197,-4 22-1477,0-29-90,-2 33 180,-5 3 270,0 13-90,0 12-180,0 1 90,-5 6 90,3 12 270,-9 2-181,4 1 181,0 8-90,2-19-180,-1 7 180,5 1-90,-5-9-91,1 9-269,4-12-359,-5-6 359,6-1-540,0-6 90,0 0 630,0-6-90,0 5 0,0-5 180,0 0-270,0 5 90,0-11 90,0 10 90,0-4-90,0 6-90,0 0-90,0 6 90,0 2 0,0 5-90,-6-6 90,5 5-90,-10 1 90,-1 7 0,3 1 180,-7-2-180,9-6 0,-6 0 0,1 6-90,-1-5-90,1 11 180,-1-5 90,6-5-90,-4 3 0,10-17 0,-5 5 0,6-6 0,0 0 0,0-6 90,0-1-180,0-1 0,6 3 90,-5 5 90,5 0-180,-6 0 990,0 0-810,0 5 0,0 3-180,0-1 180,-6 5-90,5-11 90,-5 5-180,6-6 899,0 0-719,0 6-180,-5-5 180,3 11-90,-3-11-90,5 11 90,0-10 90,0 9-90,0-10-90,0 5 90,0-6 270,0 0-270,0-6 270,5-1 90,-3-12-270,3-1-180,-5-12 180,0 10-180,6-26 0,1 12-90,0-28 0,4 21 180,-10 0-899,10-30 719,-9 35 0,3-35 90,1 47 90,-5 0-180,10-12 90,-9 3-180,14-16 180,-7 16-90,9-15 180,-6 27-270,1-19 91,-7 26-271,6-9 360,-11 18 90,4 1-180,-5 12 0,-5 18 180,-2 0 0,-5 25 90,-1-20 180,1 39-180,-1-29 135,4 12 0,0 1-136,1-2-89,-9 24 0,10-42 270,-5 6-180,5-9-90,-4 3 90,9-19 90,-3-1-360,-1-5 90,5 1 90,-5-8-90,6-14 90,6 0-3572,6-40 3572,-3 20-468,13-46 108,-14 19 90,16-23-180,-5-2 360,-7 20 1,1-1 89,0 15 0,-1 2 44,-5-1 1,0 5 45,4-3 180,-11 48 2934,0 2-3204,-6 18 297,-1 13-387,-5 3 90,0 5 90,-1 15-90,1-17 90,3 8 0,0 0 180,-5-4-225,1 9 0,2 0-45,3-16 0,-9 32-720,10-10 720,0-29-90,2 12 90,10-46 0,2-18-90,0 0 270,4-14-270,-4-5-90,6-5 180,5-24-270,-4 5 181,4-4-91,-11 0 90,-2 27 0,-5 2 360,0 34-91,0 14-89,-5 15-90,3 12 90,-14 30 0,9-18 0,0 1 0,-13 29 135,9-17 0,-1-1-45,-8 1 90,1 13-180,1-26 0,11-18-360,1-20 360,6-14-630,6-20 0,1-18 91,5-14 359,1 3-90,-6 0 0,4-1 0,-4 2 0,5-29 270,-5 28 0,-1-1-180,-6 19 270,5-2-180,-3 17 540,3-6-361,-5 45 1,-5 6 0,3 30-90,-9 20 0,10-16 45,-4-7 0,-1 0 45,-1 5-180,1-4 0,-1-1 90,-5-4-3392,-1 40 3302,6-64-90,-4 26-90,10-45-2988,1-26 3168,1 5-718,10-30 448,-9 21 1867,9-27-1687,-4 17-135,2-7 1,0-2 134,-1-1-135,1-1 0,-1 0 315,-1 10 0,0-16 2657,4 29-2658,-10 11 1406,5 3-1405,-6 12 180,0 0-90,0 6 180,-6 37-360,5-16 135,-7 20 0,-1 2 135,6-7-46,-8 9 1,0 2-45,8 5-45,-8-12 0,0-3-135,9 1 180,-15 4-360,15-34 90,-9-1-180,10-7-90,-5-23 91,6 1-91,6-40 360,-5 19-180,16-49 90,-9 16 90,1 24 0,0 0-3302,-2-27 3212,4 15 159,-4-10-69,6 22-90,-1-10 270,6 0 89,-9 24 91,7-12-90,-9 20 3111,0 15-3291,-1-3 32,-6 12 148,0 0-90,0 6-360,0 1 360,0 12-270,0-4 90,-12 33-90,4-4-90,-10 33 180,6 2-90,-1 1 0,6-13-90,-4 19 1,10-46 44,-7 6 0,-1-2 45,6-10 90,-19 33-90,20-44 270,-10 8-90,7-18 0,3-6 89,-3-1-89,5-6 90,0 0-270,0-12 270,11-60-180,-8 31 45,5-4 0,0 0-135,-1-6-90,6-16 90,-4 15 0,0 0-116,-1-20 206,0 21 0,1 4 0,-2 9 90,5-46-90,-5 49 270,10-50-91,-15 47-89,15-13-90,-16 25-90,11 1 90,-11 11 90,4-5-90,-5 11-90,0-3 90,0 4 90,0-1-90,0-3 0,0 9 207,0-4-297,6 6 90,-5-5-90,5 3 90,-6-4-90,0 6 90,0 0 90,0 6-90,0-4 0,0 3 0,0 1 90,0 7-90,0 2 90,0 21-90,-6-7 90,-1 22-90,1-4-90,-6 5 90,11-5-90,-10 27-90,4-10 90,1-19 0,0 1-90,-1 27 1,-4 4 89,9-10 0,-9-2 270,10-7-270,-10-17 0,9-9 270,-3-7-180,5-16 90,0 3-90,0-18 0,0-7 179,0-2-358,5-33 179,2 4-180,6-33 90,-6 22-45,-2 3 0,1 0 135,1 1-135,-1-15 0,0 0 135,1 15-90,2-13 0,-1 1 270,-6 19-270,9-23 90,-11 48 90,0 12 90,0 1-270,0 6 270,0 0-90,0 6-90,0-4 270,0 15-180,0-8 0,0 16-90,0-5 0,6 30-180,-5-13 90,2 7 0,0 4 180,-3 18-180,0-16 0,0 1-180,0 35 360,0-5-180,0-10 540,0-24-270,0-16 179,0-6-269,0-16 0,0 3 0,0-12 180,0 0-360,0-6 90,0-7 90,0-1-90,5-17-180,-3-3 0,3-7-359,-5-33 539,0 27-45,0-3 0,0-3-45,0-12 90,-5-20-90,3 21 180,-3 29-180,5 5 450,0 22-360,0 2 0,0 6 89,0 6 1,0 25-3482,0-12 3392,0 34 0,0-12 0,5 13 0,-3 10-90,3-16 270,1 21-180,-5-37 180,5 34 0,-6-48 3302,0 25-3482,0-34-90,0 8 90,0-16-90,0 5 180,0-12-180,0-12-90,0-10 90,0-11 90,0-1-180,-6-17 180,5 14-179,-10-37 179,9 34-90,-3-5 0,5 27 90,0 28 0,0 11 90,0 30-90,0-9-90,0 13 449,0 3-359,0-14 0,0 17 180,0-10 0,-6 3 90,5 4-90,-5-7 180,6-17-450,0-9 270,0-13-270,0-6 0,0-6 180,0-13-360,0-3-360,0-27 181,0 7 269,0-16 180,0 17-90,0-9 0,0 27 0,0-8 360,0 24 0,0 7-91,-5 19 1,4 14 0,-5 8-90,6 10 180,0-10-90,0 4-90,0-17 0,0-3-90,0-18 90,0 4-270,0-9 90,0 4 90,0-12-270,0-13 0,0 3-90,6-32 91,-5 23-91,4-42 360,-5 41-90,0-40 90,-5 42 90,4-14-90,-5 25 450,6 13-450,0 18 89,0 16 91,0 7 90,0 33-90,0-33 45,3 5 0,0-2-225,-2-10 180,10 27-90,-10-39 90,5 3-90,-6-18 0,0-2-1,0-16-178,0 2 178,0-9 1,0 4-90,0-5-179,0 5 89,0-17 180,0 9-180,0-33 0,0 23-90,-6-41 90,5 41 0,-5-46 90,6 38 0,-5-29 0,4 40 0,-5-1 0,6 16-90,0 2 90,0-2 0,0 1 0,0 6 90,0-10-180,0 14 270,0-21-180,0 21 90,0-26-90,6 25 0,-5-19 90,4 9 0,-5-6 90,0 0 89,0 1-179,0 6-90,6-1 90,-5 1-180,5 0 180,-6 0-180,5-6 90,-3-1-180,3-6 180,-5-1 0,0 7 0,0 7 0,0 1 0,0 11 180,6-11-180,-5 11 0,5-11-180,-6 11 180,0-11 0,0 5 0,0-6-90,0-1 180,5 2-180,-3-2 180,3 1-90,-5 6 0,0 1-179,0 0 179,0 5 0,0-5-90,0 0 90,0 5 0,0-5 0,0 0 0,0-1 0,0-1 0,0-3 90,0 9-1,6-9-89,-5 9-89,5-10 178,-6 11-89,0-11-179,0 11 179,0-10-90,5 9 0,-3-15 0,3 14 90,-5-15 0,6 11 90,-5-6-90,5 5 90,-1-3-90,-3 9 90,3-3-90,-5-1 0,0-2-90,6 1-90,-5-4 90,5 3 90,-6 1-90,5-5 90,-3 11 0,3-11 270,-5 11-360,0-5 90,0 6-450,0 0 450,0-6-90,0 4 90,0-4 0,0 6 0,6 0 0,-5 0 0,5-5 0,-6 3 0,5-9 0,-3 9-90,3-9 90,1 9 0,-5-10 0,5 11 0,-6-5 0,5 6 0,-4 0 0,5 0 0,-6-6 0,0 5-90,6-5 90,-5 0 0,10 5 0,-10-11 0,5 11 0,-6-5 90,5 0-90,-3 5 90,9-11 0,-10 11-90,5-5 0,-6 6 0,0-6 0,5 4 0,-3-4 0,3 6 0,-5 0 720,0 0-720,0-5 0,0 3-90,0-3 180,0 5 449,0 0-539,0-6 90,0 4-90,-5-3 0,3 5 90,-3 0 0,5 0-90,0 0 0,-6 0 0,5 0 0,-5 0 0,6 0 0,0 0 90,-5 0-180,3 0 90,-3 0 90,5 0-180,0 0 90,-6 0 90,5 0-90,-10 0 180,10 0-180,-11 5 0,6-3 0,-1 4 90,1-6 0,1 0-90,-2 5 0,-6-3 0,1 9-90,-1-9 180,6 4-270,-4-6 180,4 0 0,0 0 0,-4 0 0,10 0-90,-5 0 90,1 0 90,-2 0-180,0 0 90,-4 0 0,9 0 0,-9 0 0,10 0-90,-5 0 90,6 0-180,-5 0 180,4 0 0,-11-6 0,11 4-90,-10-4 90,10 6 90,-10 0-90,4 0 0,-6 0 0,6 0-180,-4 0 180,4 0-270,0 6 270,2-4 0,-1 4 0,5-6 0,-5 0 0,6 0-269,0 0 359,0 6-90,0-5-90,0 5 180,0-6-90,6 0-90,1 0 90,5 0-90,1 0 0,-1 6 0,1 1 90,-1 12 0,-5-5 0,4 23 0,-4-8-90,0 16 90,-2-17 0,1 8 0,-5-20 0,5 9 0,-6-18 0,0-1 0,0-6 180,0 0-90,0-6-90,0 5-180,-6-17 180,5 4-180,-10-6 180,10 0-90,-11-4 90,11 8 0,-10-21-90,10 10 180,-10-1-90,9 3 90,-9 6 90,10 5-180,-5-5 90,6 11-180,0 2 90,0 1 90,0 3-270,0-3 180,0 5 0,0 0 0,6 11-90,1 9 90,5 14 0,-5-1 0,4 17 0,-4-13 0,0 14-90,4-18 90,-10-7 0,5-7 270,-6-11-270,0-3 90,-6-5 0,5-5-270,-5-14 0,6-9 180,0-17 0,0 10-270,0 2-90,0 3 90,6 2 90,-5 0 270,5 10 0,-6 12-90,0 0 90,0 5 90,0 6-90,0 4 180,0 27 0,0-12-180,0 20 0,0-22 180,0 14-180,0-14-1,0-2 1,0-8-269,0-12 179,0 0-180,0-6 180,0-1-270,5-24-90,2 2 0,0-16 90,-1 17 90,-1-8 90,-3 25 1,3-12 89,-5 22 359,0 1-179,0 18 90,0 10-90,0 11-90,0-5 0,0-2-90,0-11 270,0-2-90,0-6-180,0 0-90,0-6 180,0-1-540,6-12 360,-5-1-90,10-24 0,-4 14 0,6-31 90,-6 25-90,-2-16 180,1 19 0,-5 1-90,5 12 180,-6 1-180,0 6 630,0 17-540,0-6 450,0 31-270,0-19-90,0 9-180,0-13 180,0-6-180,0-5 180,0-2-180,0-6-180,0-24 90,0 7-90,5-27 270,-3 16-270,9-4-179,-4 6 179,0 6 180,4 1-90,-10 11 90,5 2 450,-6 18-90,0-3 89,0 16 1,0-11-90,-6 5-90,5-6-90,-10 0 0,9-5 0,-3-3-270,5-5-90,0 0-180,0-11 180,0 2 1,5-10 179,-3 6-90,9 0 0,-4 0 90,-1 6-90,11-11 90,-14 15 90,13-9 90,-14 12 270,3-5 0,-5 3-91,0-3-89,0 5 720,0 0-1080,0 5 90,0-3 90,-5 9-90,3-9-270,-9 15 180,4-14 0,-5 15 1,0-11 89,-1 6 0,-5 0 90,4 0 90,-4 0 0,11-5 89,2-3-448,5-5 179,0 0 90,5 0 0,-3 0-180,9-11 90,-4 8 0,5-20 0,1 14 270,-1-10-180,-5 12-90,4 1 719,-10 0-539,5 5 270,-6-5 0,0 6-180,0 0 540,-6 0-541,0 0-269,-12 6-89,4 1-1,-10 12 0,10-11 180,-9 16 0,14-15-90,-7 4 90,14-8-180,-3-5 0,5 6 0,0-4 90,5 3 90,2-5 0,6 0-90,5-5 180,-4-2-90,9-12 0,-9 10-90,10-15 270,-11 10-90,5-6 0,-5 1 270,-6 6 0,4 0-1,-10 5-89,5 3-90,-6-1 180,0 4-90,0-4-450,0 6 270,0 0 0,0 6-360,0 7 0,-6 2 90,-6 9 270,4-9-450,-15 15 360,15-13 0,-15 19 90,14-20-180,-13 21 90,14-15-90,-10 9 0,11-16-89,-4 14 89,4-13 90,0 10 0,-4-13 0,9-1 90,-3-5-90,5 6 90,0 1 89,0-1-179,0 0 90,0 0-90,0 0 0,0 6-90,0-10 90,-6 8 0,5-10 0,-5 1 0,6-2 0,0-6 90,0 0-180,0-6 90,0 5-90,0-11 90,0 5 0,0-7-89,0 1 89,6-6 0,-5 4-90,5-9 0,-6 3 0,0-16 90,0 7 180,0-1-180,5 17 0,-3 9 0,3 5 0,-5 0 90,0 0-90,0 5 89,0 3-89,0 5 0,0 12 0,0-9 0,-5 32 180,-2-18-180,0 15 0,1-13 90,6 0 0,0-15-90,0 6 0,0-16 0,0 0 90,0-1-90,0-6 180,0-6-90,0-1-90,6-12 90,-5-1-90,5-12 90,-1-2-270,-3-5 180,3 5-180,-5 8 180,0-39 90,0 40-90,0-35 180,0 47 0,0 0-180,6 6 270,-5-5-450,5 5 270,-6-1-90,5-3 90,-3 9-180,3-9-90,1 9 0,1-10-90,5 11 180,1-5 0,-6 6 270,9-6-270,-7-1 360,9-12-180,0 5 90,-10-5-90,3 11 360,-6 2-360,-3 6 629,3 0-629,-10 0-180,-2 0 270,0 6 0,-4 2-450,-2 5 0,-6 0 90,5-6 90,-2 5 90,9-11 0,-6 11 0,6-11 0,2 5 0,5-6-180,0 0 360,5 0-180,2-6 180,6 5 0,-1-11-180,1 5 0,-1 0 90,17-22 0,-12 17-90,6-13 0,-17 14 450,-6 9-360,0-4-90,0 6-90,-6 0-180,-12 6 90,-2 1 180,-50 18 0,41-9 270,-28 3-270,45-13 180,5-6 90,1 0-270,6 0 90,-5 0-180,4 0 0,-5 0-180,6-6 180,0 5 0,0-5-90,6 6 180,-5 0-180,4 0 90,1 0 0,1 0 90,11 0 0,-4-6-90,15 5 0,-14-5-90,20 6 1,-26 0-91,25 0 0,-25 0 180,15 6 0,-12-5 0,1 5 180,-6-6 0,-2 0-180,-5 0 900,0 0-631,0 6-269,0 1 180,-5 0-359,3-1 89,-9 0 90,4 1 90,-5 6-90,5 0 0,-10 0 0,9 7-90,-15 6 180,9 1-90,-4 5 90,5-5-270,1-1 180,5 0-90,-4 0 180,9-5-180,-9-3-89,10 2 179,-10-6 90,9 5-180,-9 17 0,4-11 270,0 19 0,2-18-180,-1 0 90,5 0 90,-5-5-270,1 15 180,4-6-90,-11 15 0,11-12 0,-10 5 90,4-10 0,0 4 90,-4 0 0,10-4-90,-5 4 0,1-7-180,3 8 180,-3-6-180,5 5 90,0-11 90,-6 15-270,5-7 90,-10 22 90,4-4 90,-6 11 0,1-15 90,-6 23 180,10-28-90,-9 19-180,15-29-270,-3 3 270,5-23 0,0 4 0,0-12-449,0 0 449,0-6-90,0-1 180,0-12-180,0 4 0,0-15 90,0 14 0,0-15-90,0 5 0,0-8-3392,0 1 3482,5 6 0,-3 14 0,3 2 90,-5 15 90,0-2 0,0 28-180,-5 5 90,-2 12-90,0-8 0,1-7 89,1 0 91,-2 2-180,-5-1 90,5-1 0,-4-11-90,9-2 3122,-3-12-3391,5-2 89,0-5 90,0 0 270,0-5-180,0-2-90,0-7 180,5-4 0,-3-9 179,9 0-269,-4-5 270,5 0-270,-5 16 90,-2-8 180,1 23-180,-5 7-270,5 8 360,-12 36-180,5-18 90,-10 29-180,10-38 180,-11 19 180,6-14-270,-7 6 180,6-8-90,-4-7-180,10-12 180,-5-1-90,6-6-990,0 0 900,0-6 180,0 5 0,0-5-90,0 6 180,0 0-180,6 0 180,-5 0-90,5 6 0,-6-5-90,0 5 90,0-6 629,0 0-1078,0 6 179,0-5-90,0 5 180,5-6 0,2-6 0,11-1 0,1-12 90,6-1-90,-5-1 90,-2 2 0,-6 0-90,6 5 180,-4 1-90,4 7 270,-11 0-270,4 4 270,-9 8-180,3 3 360,-10 16-181,3-11-89,-14 17-90,7-15 0,-9 15-90,11-23-90,2 10 180,5-17-360,0 5-179,0-6 359,5 0 90,8-11 0,6-4 0,1 0 90,-2-2 0,0 4-1,1-8 1,6 1 0,-11 1 270,2 6-450,-9 6 0,0 1 0,-1 12 0,-17 18 180,2 0-180,-14 14 0,9-18 180,1-1-90,2-6 180,10-6-90,-5-1-180,6-6 90,0 0-90,0-6 0,0 5 90,0-11-90,0 11 0,0-5-89,0 6 179,0 0-810,0 6-539,-5 1 629,4 6-128,-5 0 0,0-5 0,0-3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52"/>
    </inkml:context>
    <inkml:brush xml:id="br0">
      <inkml:brushProperty name="width" value="0.06" units="cm"/>
      <inkml:brushProperty name="height" value="0.06" units="cm"/>
      <inkml:brushProperty name="color" value="#849398"/>
    </inkml:brush>
  </inkml:definitions>
  <inkml:trace contextRef="#ctx0" brushRef="#br0">1 380 11041,'7'-22'-90,"-2"5"180,-5 11-180,6 5 180,-5-11-90,5 11-90,-1-5 90,-3 6-90,3-6 90,1 4 0,-5-4 0,5 1 0,-1 3 0,-3-3-90,9 5 90,-10 0-90,5-6 90,-1 4-90,-4-9 90,11 9 0,-11-9 0,5 9-90,-1-10 90,-4 11-180,5-5 0,-6 6 90,5-5-629,2-3 269,11-11 360,-9 4 180,7 3 0,-14 0-90,9 10 180,-10-3-90,5 5 90,-6 0-90,5-6-90,-3 4 90,3-3-1,1-1-89,-5 4 90,5-4-180,-1 0 180,2-1-180,0 0 1,4 1 178,-9 0-89,3 5 0,1-5 0,-5 6 90,5 0-90,-6-6 180,0 5-180,0-5 0,5 6 0,-3 0 0,3 0-90,-5 0 180,6 0-180,-5 0 90,4 0 0,-5 0 270,6-6-270,-5 5 0,5-5 90,-6 0-90,6 4 90,-5-4 0,4 6-90,-5-5 0,6 3-90,-5-3 180,5 5-270,-6-6 90,0-2-270,5 1 181,-3 1-451,3 0 450,-5 5 180,0-5 0,0 12 0,0 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53"/>
    </inkml:context>
    <inkml:brush xml:id="br0">
      <inkml:brushProperty name="width" value="0.06" units="cm"/>
      <inkml:brushProperty name="height" value="0.06" units="cm"/>
      <inkml:brushProperty name="color" value="#849398"/>
    </inkml:brush>
  </inkml:definitions>
  <inkml:trace contextRef="#ctx0" brushRef="#br0">1 381 8972,'27'-22'719,"1"-2"-359,-21 17-180,0 0-90,4-5 0,-10 5 0,10 0 0,-9-5-90,9 11-90,-10-11 180,10 10-360,-4-15 360,0 14-360,4-14 270,-9 9-90,9-5 90,-4 0-3392,5 0 3482,-5 6-90,-1-5 0,-1 11-2268,-3-5 2268,9 0 0,-10 5 0,5-5 2268,-1 0-2268,2-1-180,0-1 180,4-3 3392,-4 3-3392,0 1 0,-2 1-90,-5 0 90,6 5 0,-5-5 0,5 1 0,-1 3 0,-3-4 0,3 6-180,-5 0 91,6 0-1,-5-6 90,5 5-90,-1-5 90,-3 0 0,3 5 0,1-5 0,-5 6 0,5 0 0,-6-6 0,0 5 90,0-5-90,0 6 0,0 0 0,5 0 0,-3-6 0,3 4-360,-5-4-360,0 6 472,0 0 1,0-5 0,0-2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54"/>
    </inkml:context>
    <inkml:brush xml:id="br0">
      <inkml:brushProperty name="width" value="0.06" units="cm"/>
      <inkml:brushProperty name="height" value="0.06" units="cm"/>
      <inkml:brushProperty name="color" value="#849398"/>
    </inkml:brush>
  </inkml:definitions>
  <inkml:trace contextRef="#ctx0" brushRef="#br0">1 263 7803,'13'-7'269,"-2"1"-89,-11 0 90,6 4-180,-5-9-90,10 3 90,-4 1-180,0-5-90,4 5 90,-4 0-90,0-5 90,4 11 0,-4-11 90,6 5 0,-1-6 90,1 0-180,-6 0 270,4 0-180,-10 5 0,10-3 90,-4 3-90,0-5 90,4 0 0,-9 6-270,3 1 270,-5 6-270,0 0 90,6 0 90,-5 0-180,4 0 91,-5 0-271,0 0 90,6-6 90,-5 5 0,5-5 0,-1 0-90,-3 4 180,3-3 0,-5 5 90,0 0 0,0-6 0,0-1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55"/>
    </inkml:context>
    <inkml:brush xml:id="br0">
      <inkml:brushProperty name="width" value="0.06" units="cm"/>
      <inkml:brushProperty name="height" value="0.06" units="cm"/>
      <inkml:brushProperty name="color" value="#849398"/>
    </inkml:brush>
  </inkml:definitions>
  <inkml:trace contextRef="#ctx0" brushRef="#br0">0 196 8072,'7'0'360,"4"-5"-360,-10 3 90,11-9-180,-5 3 270,5-5-270,-5 0 90,10 0-90,-15 0 0,20-6 90,-19 10 0,14-8 0,-16 9-90,10 1-90,-4-10-449,0 8 89,4-4 540,-9 1 0,9 11 0,-4-5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56"/>
    </inkml:context>
    <inkml:brush xml:id="br0">
      <inkml:brushProperty name="width" value="0.06" units="cm"/>
      <inkml:brushProperty name="height" value="0.06" units="cm"/>
      <inkml:brushProperty name="color" value="#849398"/>
    </inkml:brush>
  </inkml:definitions>
  <inkml:trace contextRef="#ctx0" brushRef="#br0">0 92 7623,'0'15'629,"0"-3"-539,0-12 270,0 0-270,6 0-180,-5-6 90,4 4-90,-5-3 0,6-1 90,-5 4-270,10-10 180,-9 5-359,9-12 179,-4 5 270,0-5 0,-2 6 0,-5-1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57"/>
    </inkml:context>
    <inkml:brush xml:id="br0">
      <inkml:brushProperty name="width" value="0.06" units="cm"/>
      <inkml:brushProperty name="height" value="0.06" units="cm"/>
      <inkml:brushProperty name="color" value="#849398"/>
    </inkml:brush>
  </inkml:definitions>
  <inkml:trace contextRef="#ctx0" brushRef="#br0">38 1 7623,'0'20'-180,"0"-1"180,0-6 0,0-6 0,0 11 0,-6-10-90,5 6 90,-4 3-90,-1-8 0,5 16-180,-5-11 0,6 5-90,0-6 1,0-5 269,-6-3 90,5-5 0,-4 0 0,5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58"/>
    </inkml:context>
    <inkml:brush xml:id="br0">
      <inkml:brushProperty name="width" value="0.06" units="cm"/>
      <inkml:brushProperty name="height" value="0.06" units="cm"/>
      <inkml:brushProperty name="color" value="#849398"/>
    </inkml:brush>
  </inkml:definitions>
  <inkml:trace contextRef="#ctx0" brushRef="#br0">125 0 7353,'-14'8'180,"3"3"-180,11-9 90,0 9-180,0-9 90,-5 3 90,3 1-180,-3-4-90,-1 15 180,5-8 0,-10 10-90,9-12-90,-9 17 180,10-14-360,-10 21 180,4-11-90,0 6 270,-4-6-90,10-1 1,-5-6 178,6 1-178,-6 10 89,5-14-90,-4 8 90,5-18-60,0 0 0,0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59"/>
    </inkml:context>
    <inkml:brush xml:id="br0">
      <inkml:brushProperty name="width" value="0.06" units="cm"/>
      <inkml:brushProperty name="height" value="0.06" units="cm"/>
      <inkml:brushProperty name="color" value="#849398"/>
    </inkml:brush>
  </inkml:definitions>
  <inkml:trace contextRef="#ctx0" brushRef="#br0">26 1 7533,'-7'20'539,"1"-1"-898,6-12 179,0 5 180,0-5 0,-5 6 0,3 0 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37:45.860"/>
    </inkml:context>
    <inkml:brush xml:id="br0">
      <inkml:brushProperty name="width" value="0.06" units="cm"/>
      <inkml:brushProperty name="height" value="0.06" units="cm"/>
    </inkml:brush>
  </inkml:definitions>
  <inkml:trace contextRef="#ctx0" brushRef="#br0">13 538 6183,'-7'-22'2339,"1"5"-2249,6 17 270,0 0 0,6 0-270,-5 0 0,5 0 89,-1 6 1,2-5 90,6 11-90,-1-11-90,-5 11 0,4-11 0,-9 11 180,14-5-180,-2 6 90,11 0-90,-6 0 89,5 1-179,-16-1 180,20 0-90,-18 0 0,13 0-90,-10-6 270,10 17-180,-8-14 0,14 15 0,-15-12-90,4-6 90,0 5-90,-4-5 180,4 0-90,0 5 90,-4-5-90,4 12 0,0-4 0,-4 3-180,-2-10 180,-1-3-90,-4 1 89,6 2-89,-1 5 0,1 0 90,-1 0-90,-5-6 0,4 5 90,-4-5-90,0 1 0,4 3 0,-4-3 90,6 5-180,-1 0 90,-5 0-180,10 0 91,-9 0 89,4 0 0,-1 0 0,-4 0 0,0-5 0,-1 3 0,-1-9-90,-3 4 90,3 0 0,1-5-180,-5 5 90,5-6 90,-6 0 0,0 0 0,5 0 180,-3 0-180,3 0-90,-5-6 90,6-1-270,1-1 90,0-3 180,4 3-360,-4-5 180,5 0 0,6 0 270,-10 6-90,9-5 0,-10 5 0,11-6 0,-4-6 0,4 4 0,-6 2-90,6-4 90,-4 8 0,4-10 0,0 6 0,-4 0 0,10-6 0,-10 4-270,20-15 91,-12 14-91,31-26 90,-24 24 90,13-13 90,-23 18 0,10-6 90,-8 5-90,9-5 180,1-6 0,6-2-90,2-7-90,9-4-3302,-20 10 3212,7 2 90,-10-4-90,-5 8-90,9-11-270,12-10 450,-10 18-180,32-23 90,-39 32 3482,33-20-3482,-39 20 0,33-21 270,-34 21-90,23-20-90,-25 14 0,8 2 270,-16 2 270,10 11-540,-14-6 180,8 5-1,-6 3 91,-3 5-180,3 0-180,-5 0-1439,0 0 989,-5 0-809,3 5 1349,-9 3 0,10-1 0,-5-2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15"/>
    </inkml:context>
    <inkml:brush xml:id="br0">
      <inkml:brushProperty name="width" value="0.06" units="cm"/>
      <inkml:brushProperty name="height" value="0.06" units="cm"/>
    </inkml:brush>
  </inkml:definitions>
  <inkml:trace contextRef="#ctx0" brushRef="#br0">13 577 9602,'0'-7'89,"0"2"1,0-1-90,0-1 0,-6-7 0,5 7-90,-5-4 180,6 9 0,0-10-270,0 5 180,0-12 0,0 10 270,0-8-270,0 10 0,0-7 90,0 1-90,0-5 0,0 3-90,0-9 90,0 15 0,0-9 0,0 11 0,0-1 90,0-3-90,0 9 90,6-9-90,-5 3 0,5-5 0,-6 6-90,5-10 90,-3 14 0,3-15 0,-5 17-90,6-11 90,-5 5 0,5-1 90,-6-3 0,5 3-90,-3 1 0,9-5 0,-10 11-90,5-10 90,-1 9 0,-3-4-90,3 6 90,1-6 0,1-1 0,5 0-90,-5 1 180,-1 0-90,-1 5 0,2-5 0,0 0 0,-1 5 0,-1-5 0,-4 6 0,11-6 180,-11 5-180,16-6 90,-15 2 90,15 3-90,-10-3-90,5-1 90,-5 4-180,10-3 90,-14 5 0,13-6 0,-9 4 0,6-4 0,-1 0 0,1 5 0,-1-5 0,1 6 0,-1 0 0,0-5 0,-5 3 0,4-4 0,-4 6 0,6 0 180,-6 0-180,4 0 0,-10 0 180,10 0-90,2 0 0,-5 0-90,3 0 90,-5 0-90,1 0-90,5 0 0,1 0 180,-1 0-90,1-6-90,-7 5 180,6-5-90,-11 6 0,4 0 0,1 0 0,-5 0 0,10 0 0,-4 0 0,6 0-180,-1 0 180,-5 0-90,4 0 90,-4 0-90,6 0 90,-6 0 90,4 0-180,-10 0 360,10 0-270,-9 0 0,9 0 90,-4 0-180,5 0 0,-5 0 0,4 0 0,-4 0 90,0 0 0,4 0 0,-10 0 0,5 0 0,0 0 0,-5 0 0,4 0 0,-5 0 0,6 0 0,-5 0 0,10 0 90,-9 0-90,9 0 0,-4 0 0,0 0 0,4 0 0,-10 0 0,10 0-90,-9 0 90,9 0-270,-10 6 180,5-5 90,-1 5-90,2-6 90,0 0 90,-1 6-90,-6-4 0,5 3 90,-3-5 0,9 0-90,-10 6 0,5-5 0,-1 5 0,-4 0 0,5-4-90,-6 4-90,6-6 90,-5 5 90,5-3 0,-6 9 0,5-9-90,-4 10 90,5-11 90,0 5-90,-5 0 0,5-5 0,-6 11 0,0-5 0,0 0 0,5 5 0,-4-11 0,5 5 0,-6 0 0,5-4-90,-3 9 90,3-4 0,-5 1 0,0 3 0,0-3 0,0 5 0,0-6 0,0 5 0,0-11-90,0 11 90,0-11 0,6 11-90,-5-11 90,5 5 0,-6 0-90,0-4 90,0 9 0,0-4 0,0 6 0,0-5 0,0 3 90,0-3-90,0-1-90,0-1 0,0 0 90,0 1 0,0 0-89,0-1 178,0 0-178,0 1 178,0 1-89,0-3 0,0 1 0,0 1 0,0 0 0,0 5 0,0-10 0,0 4 0,0-1 90,5-3-90,-3 4 180,3-1-180,-5-3 0,0 4 0,0 0 0,0-5 90,0 5 0,0 0 0,0-5 0,0 11-90,0-11 90,0 11-180,0-11 90,0 5 0,0-6-90,0 0 180,0 6-90,6-4 0,-5 3 90,5-5-90,-6 0 180,0 0-180,0 6 90,0-5-180,0 5 180,0-6-743,0 0 1,-6 6 0,-1 2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41"/>
    </inkml:context>
    <inkml:brush xml:id="br0">
      <inkml:brushProperty name="width" value="0.06" units="cm"/>
      <inkml:brushProperty name="height" value="0.06" units="cm"/>
    </inkml:brush>
  </inkml:definitions>
  <inkml:trace contextRef="#ctx0" brushRef="#br0">0 79 11400,'14'7'450,"-3"-1"-270,-5-6-180,-5 6 180,10-5-90,-4 5 0,0 0 90,4-4-180,-10 4 180,10-6 0,-4 0-90,6 5-90,-1-3 0,-5 3 90,4-5-1,-4 0 1,6 0 90,-1 0-180,-5 0 90,4 0-180,-4 0 180,6 0-270,-1 0 180,0 6 0,1-4 0,-6 3 0,4-5 90,-10 0-90,10 0 180,-4 0-180,0 0 90,4 0-90,-4 0 0,6 6 0,-1-4 0,1 4 0,-6-6 0,4 0 0,-4 0 0,5 0 90,1 0-90,-7 0 90,11 0-90,-3 0 0,0 0 90,8 0-90,-14 0 90,10 0-180,-5 0 180,-1 0-270,1 0 180,-1 0 0,-5 0 0,4 0 0,-4 0-90,6 0 90,-1 0 0,-5 0 0,4-6 0,-4 4 0,5-4 0,1 6 0,-1 0 0,-5 0 90,10 0-90,-9-5 90,10 3-90,-11-4 0,10 1 0,-14 3-90,13-3-90,-9 5 180,6-6 0,-7 4-90,6-4 90,-6 6 0,7-6 0,-6 5 0,9-5 0,-13 6 0,14-6 0,-10 5-90,5-5 90,-5 6 0,-1 0-90,-1 0 0,2-6 90,6 5-180,-1-11 91,-5 11-1,4-5 0,-4 0 90,0 5 0,4-5-90,-4 6 180,0 0-180,4 0 0,-10 0 90,11 0-90,-11-6 180,10 4-180,-4-4 90,5 6 0,-5 0 90,4 0-90,-9 0 0,9-5 0,-10 3-180,10-4 180,-4 6 0,0 0 0,4 0 0,-4-5 0,0 3-90,4-3 90,-4 5-180,6 0 180,-6 0-270,4 0 270,-5 0-180,1 0 180,4 0 0,-4 0 0,0 0 90,-1 0-90,-1 0 0,-3 0 180,9 0-180,-10 0 0,10 0 0,-4 0-90,6 0 90,-6 0-90,4 0 0,-4 0 180,5 0-180,-5 0 90,-1 0 0,-1 0 0,-3 0 0,9 0 0,-10 0 0,10 0 0,-9 0 90,3 0-90,-5 0 90,6 5-90,-5-3 180,4 3 0,-5 1-90,0-4-180,0 3 90,6 1 0,-5-4 90,5 10-90,-6-11-90,0 11 90,0-11 0,0 11 0,0-11-90,0 5 90,-6-6 0,5 6 0,-5-5 0,6 5 0,0-6 0,0 0 0,0 6 0,0-5 0,0 5 0,-5-6 0,4 0 0,-5 0 0,6 6 0,-5-4 0,3 4 90,-3-6-180,5 5 90,0-3 0,0 3 0,0-5 0,0 0 180,-6 0-180,5 0 0,-5 0 90,6 0-270,0 0 180,-5 0-180,3 0 0,-9 6 0,10-4 90,-10 3 0,9-5 0,-9 0 0,10 0 180,-10 6-90,9-4 90,-3 4 90,-1-6-180,5 0 90,-5 0 0,6 0-90,-5 0 0,3 0-90,-3 0 180,5 0-90,-6 0-90,5 0 90,-5 0 180,1 0-180,3 0 180,-3 0-180,-1 0 90,5 0 0,-10 0-90,9 0 0,-3 0-90,5 0 90,-6 0 0,5 0 0,-10 0 0,10 0 90,-5 0-90,1 0 0,3 0-90,-3 0 90,-1 0-90,5 0 90,-10 0 0,9 0 90,-3 0-90,5 0 0,-6 0 0,5 0 0,-10 0 0,9 0 0,-9 0 0,10 0 0,-10 0 180,9 0-180,-3 0 90,5 0-90,0 0 0,-6 6-90,5-5 90,-5 5 0,6-6-787,0 0 0,6-6 0,1-1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42"/>
    </inkml:context>
    <inkml:brush xml:id="br0">
      <inkml:brushProperty name="width" value="0.06" units="cm"/>
      <inkml:brushProperty name="height" value="0.06" units="cm"/>
    </inkml:brush>
  </inkml:definitions>
  <inkml:trace contextRef="#ctx0" brushRef="#br0">75 0 7443,'-14'0'449,"3"0"-269,11 0 720,0 0-720,-5 0-90,3 0 0,-9 0-90,10 0-90,-5 0 270,6 0-270,-5 0 90,3 0-270,-3 0 360,5 0-180,0 0 0,-6 0 90,5 6-90,-5-4 90,6 4 0,0-6 90,0 6-180,0-5 270,0 5-180,0-6 90,0 5-90,0-3 90,0 10-90,0-11-90,0 5 90,0 0 90,0-5-180,0 5 90,0-6-90,0 0 90,0 6 0,0-5 0,0 5 0,0-6 0,0 0 0,0 6 0,0-4 0,0 4 0,0-6 0,0 0 0,6 0 0,-5 0 0,5 0 0,-6 5 0,5-3 90,-3 3 0,3-5-90,-5 0 90,0 0-90,6 0 0,-5 6 90,5-4-90,-6 3 0,5-5 90,-3 0-90,3 0 0,1 0 179,-5 0-179,10 6 90,-9-4-180,3 4 90,-5-6-179,6 6 89,-5-5 90,5 5 0,-1-6-90,-3 0 180,3 0 0,1 0-90,1 0 90,-1 0-90,0 0 0,0 0 0,-5 0 89,4 0-89,-5 0 0,0 0 0,6 0 0,-5 0 0,10 0 0,-9 0 180,3 0-180,-5 0 180,6 0-180,-5 0 180,5 0-270,-6 0-1259,0 0 539,5 0 181,-3 0 629,3 0 0,-5 0 0,0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43"/>
    </inkml:context>
    <inkml:brush xml:id="br0">
      <inkml:brushProperty name="width" value="0.06" units="cm"/>
      <inkml:brushProperty name="height" value="0.06" units="cm"/>
    </inkml:brush>
  </inkml:definitions>
  <inkml:trace contextRef="#ctx0" brushRef="#br0">0 79 8252,'20'7'-90,"-8"-1"270,-6-6-180,-1 0 180,-3 0-90,9 0 90,-10 0-90,5 0-90,-1 0 360,2 0 0,6 0-360,-1 6 89,-5-4 1,4 4 90,-4-6-90,6 0 90,-1 0-270,1 0 180,-1 0 0,1 0-180,-1 0 90,6 0 90,-4 0 0,-2 0 0,-1 0 90,-4 0 90,6 0-270,-1 0 90,-5 0 180,10 0-270,-9 0 89,16 0-89,-10 0 90,-2 0-90,-1 0-179,-4 0 89,5 0 90,1 0-90,-6 0 180,4 0-180,-4 0 90,5 0 180,1 0-1,-1 0 1,1 0-180,-1 0 90,1 0-90,-6 0-90,4 0 180,-4 0-180,11 0-90,-10 0 180,9 0 0,-11 0 0,7 0 0,-1 0 0,1 0 0,-6 0 0,9 0 0,-7 0 90,3 0-180,-6 0 90,5 0 0,-3 0 0,5 0 0,-2 0 0,-4 0 0,0 0-90,4-6 90,-10 4-179,10-4 179,-10 6 0,11 0 90,-11 0-1,16 0-89,-9 0 0,4 0 90,5-6-180,-14 5 180,13-5-269,-9 0 89,6 5 90,-6-5 0,-2 6-90,1 0 0,-5 0 90,10 0 90,-9 0-180,3 0 180,1-6-180,-5 5 90,10-5 0,-9 6 0,3 0 0,1 0 0,-5 0 0,10 0-90,-10 0 0,5 0 90,0-6 0,0 4-90,1-3 90,-1 5-90,0-6 90,-5 5 0,10-5-90,-10 6 180,10 0-180,-9 0 90,3 0 0,1 0 0,-5-6 0,10 4 0,-9-4-90,3 6 90,-5 0 0,6 0 0,1-5 0,0 3-90,-2-4 0,1 6 90,-5 0 0,5 0-90,-1 0 180,-3 0-180,3 0 90,-5 0-180,6 0 180,-5 0-180,10 0 90,-9 0-449,3 0 269,-5 0-90,6 0 360,-5 0 0,5 6 0,-6 1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44"/>
    </inkml:context>
    <inkml:brush xml:id="br0">
      <inkml:brushProperty name="width" value="0.06" units="cm"/>
      <inkml:brushProperty name="height" value="0.06" units="cm"/>
    </inkml:brush>
  </inkml:definitions>
  <inkml:trace contextRef="#ctx0" brushRef="#br0">25 498 9332,'-14'-5'180,"3"3"-90,11-9-90,0 9 0,0-3 89,0-2-178,0 6 178,0-5-89,0 0 90,0-1 0,0 0-90,0 1 0,0 0 90,0-1-90,0-1 90,0-3-90,0 10 90,0-5-90,0 0 90,0 4 0,0-10 90,0 11-90,0-5 90,0 1-180,0 3 0,0-9-90,0 9 180,0-9-90,0 9 90,0-4-90,0 0 0,0 5 0,0-11 90,0 11-180,6-5 180,-5 0-90,5 5-90,-6-11 90,0 5 0,0 0 0,0 1 0,0 0 90,0 4-90,5-4 0,-3 6 0,3-6 0,-5 5 0,0-10-90,0 9 180,0-10-90,6 11-90,-5-5 0,5 0 90,-6 5 0,5-5 0,-3 0 0,3 5 0,-5-5 90,0 0-90,0 5 0,0-6 0,6 2 0,-5 3-180,5-3 90,-1-1 90,-3 4-90,9-9 90,-10 9-90,5-4 90,-1 6 0,-3-6 0,3 5 0,1-5 0,-5 6 0,5-5 0,-6 3 0,5-4 0,-3 6 0,3 0-90,1 0 90,-5-6 0,10 5 0,-10-5 0,11 0-90,-11 5 0,10-5 0,-10 6 90,10-6 0,-9 5 0,9-5 0,-10 6 90,5 0-90,-1 0 0,-3 0 0,9 0-90,-4 0 90,0 0-180,4 0 90,-4-6 90,5 5-90,-5-5 270,4 6-180,-9 0 90,3 0-90,1 0 0,-5 0 90,5 0-90,-1 0 0,-3 0 0,9 0 90,-4 0-90,5 0-90,-5 0 90,4 0 0,-4-6 0,0 5 0,9-6 0,-7 2 270,9 3-180,-6-3 0,1-1-90,-1 5 90,1-5-90,-6 6 0,-2 0 90,-5-6-90,6 4 0,1-4 0,0 6 90,-2 0 0,1 0-90,-5 0 180,10 0 179,-4 0-269,0 0 90,-1 0 0,-1 0-180,-4 0 90,5 0-180,-1 0 90,-3 0-180,3 0 90,-5 0 90,0 0-90,6 0 90,1 0-90,0 0 90,4 0 90,-10 0-90,10 0 0,-9 0 0,3 0 0,-5 0-90,6 0 90,-5 0 0,5 0 0,-6 0-449,0 0-181,0 6 270,0-4 90,0 4-719,0 0 989,-6 1 0,-1 6 0,-5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45"/>
    </inkml:context>
    <inkml:brush xml:id="br0">
      <inkml:brushProperty name="width" value="0.06" units="cm"/>
      <inkml:brushProperty name="height" value="0.06" units="cm"/>
    </inkml:brush>
  </inkml:definitions>
  <inkml:trace contextRef="#ctx0" brushRef="#br0">199 197 5824,'-13'-7'1889,"1"1"-1530,7 6-269,-2-5-90,0 3 180,-4-4-90,4 0 180,-5 5-180,-6-5 0,4 6 0,-4 11-180,5-2 90,1 10-90,5-6 180,-4 1-270,9 10 180,2-2-180,7-1 180,6-4 270,-1-15 0,1 3-270,5-5 270,7 0-180,1-12-90,4 4-90,-10-11 0,9 0 0,-19 5-270,23-23 90,-23 8 0,8-10 90,-13 7 90,-5 5 180,-5 7 180,-19 7-360,8 7 900,-25 6-630,26 6 809,-25 13-449,18-3-270,-14 20-90,16-20-270,-3 27 270,14-26-270,-2 25 180,11-26-720,6 9 540,1-18 180,11-1-90,7-18-180,1-2-90,21-47 270,-23 31-450,10-35 360,-21 43 1,-6-10-1,-2 12 269,-5 7-89,-5 1 90,-2 10 0,-17-4 270,4 18-270,-11-3 90,12 16 719,-22 13-809,23-8 0,-22 26-90,21-27 0,5 3-180,3-13-270,11-12-539,11-1 629,-3-12 90,16-1-90,-10-6-90,4 0 90,-6-1 90,1-4 1,5 3-1,-4-4 90,4 6-180,-11-6-90,9-1 450,-8-7 90,5 13 180,-8 2 359,-10 12-359,-2 6 90,-11 7-270,4 2 0,2 4 89,1-6-89,4 0 180,-6 6-180,6-5-630,2 0 360,5 3-1529,0-8 810,0 10 809,0-12 0,0 5 0,0-5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46"/>
    </inkml:context>
    <inkml:brush xml:id="br0">
      <inkml:brushProperty name="width" value="0.17143" units="cm"/>
      <inkml:brushProperty name="height" value="0.17143" units="cm"/>
    </inkml:brush>
  </inkml:definitions>
  <inkml:trace contextRef="#ctx0" brushRef="#br0">462 210 8702,'0'-21'1079,"0"8"-719,0 2-90,0 3-180,0 1 360,-6-5-270,-1 5-90,-11 0-90,-1 1 0,-12 6-180,5 12 360,-5-4-1,12 11 181,-10 12-270,14-14 0,-3 31-90,12-30 180,6 13-270,0-18 180,33 6 0,-19-11-270,54 3 180,-32-22 0,20-9-180,-25-8-359,4-15 449,-25 13-90,12-14 0,-21 23 180,-6-21 90,-9 30 0,-17-17 359,-11 27 91,-4 8 270,-4 9-4022,18 5 3481,14-1 181,1 0-270,15-5-270,-9 6 360,5 4-360,10 16-270,-8-10 90,21 18 3482,-9-32-3481,32 15 269,-22-23-90,33-2 90,-28-19-270,13-13 180,-17 4 90,-1-8-450,-6 9 360,-5-5-270,-1-6 270,-6 10 90,-17-9-90,8 23 180,-15-10-90,1 17 720,-15 7-180,9-3-1,-11 26-89,32-19 180,-9 21-450,16-17 0,-5 11 179,6-5-269,0 7-90,11-7-180,3-7-719,27-7 719,-17-6 90,11-6-540,-17-7 271,-5-7 179,6-7 90,-13 1-180,0 6 180,-6 1 630,-6 6-450,5 5 180,-16-4-91,4 11 91,-7 1 180,2 13-90,6 8 179,-1 5-179,6 0-90,2 0-180,16 1-1635,-3-13-344,32-37 1439,-27-9 1889,-8 32-1529,-5-2-1439,13-12 1349,-5 5 450,7-56 0,-30 57-180,-14 2-2027,15 6 1937,2 0 90,-5 6 0,14 2-270,-8-1 0,11-1-539,0-6 899,6 0-270,-5 0 90,10 0 3392,-4 0-3392,0 0 0,4-6 0,-4 4-3482,6-15 3482,-1 14 180,-5-9-180,4 6 180,-10 5-90,5-5-90,-6 6 719,6-6 2943,-5 5-3302,4-5-270,-5 6-180,0-6 90,0 5-630,0-5 270,-5 6 180,4 0 180,-11 0 0,11 0-89,-10 0-1,4 0 90,-5 6 90,-1-5-1,-5 5 1,10-6 270,-9 0-270,10 0-180,0 0 180,-4 0-90,10 0 0,-5 0 0,1 0-90,3 0 90,-9 0-180,10 0 180,-5 0 90,1 0 0,3 0-90,-3 0 0,5-6 0,0-1-90,5 0 180,-3 1-270,9 0 180,-10 4 0,10-3 0,-9 5 0,9 0 180,-10 0 0,5 0-180,-12-6 0,5 5-180,-16-5 180,3 6-90,-22 6 90,14-5 0,-7 10 0,17-9 0,-1 10 0,1-11 0,-6 11-180,4-5 180,1 0 0,2 5-180,10-11 91,-5 11-181,6-10-90,0 3 360,6-5 180,6 0 90,8 0-1,5-5-179,5-3 0,-4-5-180,-1 0 180,-7 0-180,-5 0 90,-6 5 270,-2 3 0,-5-1-180,0 5 0,-5-5-90,-2 6 90,0 0 0,-10 0 0,9 0-90,-10 0 90,0 6-180,4-5 180,2 10-540,-5-3 360,9 5-180,-10 0 270,11 0-90,-4 0 0,9-5 90,-9 3 0,10-3 0,-5 5 90,6-6-90,0 4-90,0-9 90,0 4 0,0 0-90,0-5 90,0 5 0,6-6 0,-5 0 0,10 0-90,-4-6 90,6-7-89,-6 4 89,4-8 0,-10 10-180,5-7 180,-6 1 0,0 6-90,-6-5 90,-6 11 90,-2-5-90,-4 6 0,11 0 90,-4 6 0,-2 1-180,5 6 90,-9-5-270,16 3 270,-5-3-90,6-1 0,-5 5 90,4-5-90,-5 6 0,6-6 180,0 5-90,0-11 270,0 17-270,-5-9 0,3 4 0,-3-2 0,5-9 0,0 9 90,0-9-180,0 4 180,0 0-90,0 1 0,0 0 180,0 4-90,0 3-90,0 0 89,0 5-89,0-12 0,0 5 0,0-10 90,0 9 90,0-3-180,0 5 0,0-6 0,0-1 90,0-6 0,0 5 0,0-3 450,0 4-630,-6-6 180,5 0-270,-10 0 270,4 0-180,0-6 90,-4 4 180,9-3-180,-3 5 90,5 0 0,-6 0-180,5 0 180,-5 0-270,1 0-90,3 0 180,-3 5 0,5-3 90,0 10 0,0-5 0,0 6 0,0 0 0,0 0 0,0-5 0,0-3 1619,0-5-1529,0-11-180,0 8 90,-6-9 0,5 6 0,-5 5 90,6-5-90,0 0-90,0 5 180,0-11-180,0 5 180,0-1-90,0-3 0,0 4 90,0-1-90,0-3 0,0 3 0,0 1 0,0 1 90,0 0-90,0 5 0,0-5 90,0 0-90,0-1 0,0 0 0,0-5 0,0 11-90,0-11 90,0 10 0,0-9 0,0 10-90,0-11 90,0 11 90,0-5 0,0 0-90,0 4 0,0-4 0,0 1 0,0 3-90,0-9 90,0 9 0,0-9 0,0 9 0,0-4 0,6 0 0,-5 5 0,5-11-90,-6 11 180,0-11-90,0 11 0,0-5 0,0 0 0,0 4 0,0-3 0,0-1-90,0 5 90,0-5 0,5 6 0,-3-6-90,3 4 90,-5-10 0,0 11 0,0-5 90,0 1-90,0 3 0,0-4 0,6 6 0,-5 0 0,5-6 0,-6 5 0,0-5 0,0 0 0,0 5 0,0-5-90,5 6 0,-3-6 0,3 5 90,-5-11 0,0 11-90,0-5 0,6 6 90,-5 0-90,5 0 180,-6-6-180,5 4 90,-3-3 0,3 5 0,-5-6 0,0 5 90,6-5-90,-5 6 0,10 0 0,-9 0 0,3-6 0,1 4 90,-5-4 0,10 6-90,-10 0 180,5 0-90,0-6-90,-5 5 90,10-5-90,-10 6 0,5 0-90,-1 0 180,-3-5-90,3 3-90,-5-4 90,6 6 0,-5 0 0,10 0 0,-9 0 90,9 0-90,-4 0 0,0 0 90,4-5-180,-10 3 90,5-3 90,-1 5-180,-3 0 90,3 0 0,1 0 0,-5 0 0,5 0-90,10-7 0,-6 6 90,8-5-90,-7 6 90,-10 0 0,5 0 90,0 0-90,-5 0 90,4 0-90,1 0 0,-5-6 0,10 5 0,-9-5 0,9 6 0,-10 0 90,5 0-90,-1 0 0,-3 0 0,9 0 0,-10 0-90,5 0 90,-1 0 0,-3 0 0,9 0 0,-10 0 0,5 0 0,-1 0 0,-3 0 0,3 0 0,1 0 0,-5 0 0,10 0 0,-9 0 0,9 0 0,-10 0 0,5 0 0,-1 0 0,-3 0-90,3 0 180,1 0-90,-5 0-90,10 0 180,-10 0-90,5 0-90,0 0 90,0 0-90,1 0 90,4 0 0,-4 0 0,0 0-90,4 0 0,-9 0 90,3 0 0,1 0-90,-5 0 0,10 6 0,-9-5 90,9 11 0,-10-11 0,5 11 0,-6-10 0,5 9 0,-3-9 0,3 3 0,1 1 90,-5-5-90,10 5 90,-9-6 0,3 6-90,1-4 0,1 4 0,5-6-90,0 6 180,-5-5-180,5 5 90,-6-1-270,7-3-359,-1 4 179,-5-6-989,4 6 90,-9 1 989,3 0-1439,-5 5 1799,0-11 0,0 11 0,0-5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47"/>
    </inkml:context>
    <inkml:brush xml:id="br0">
      <inkml:brushProperty name="width" value="0.17143" units="cm"/>
      <inkml:brushProperty name="height" value="0.17143" units="cm"/>
    </inkml:brush>
  </inkml:definitions>
  <inkml:trace contextRef="#ctx0" brushRef="#br0">26 1 7533,'0'20'-1709,"-6"-7"1709,5-1 0,-5-10 0,6 4 0,-5-6 0,-2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48"/>
    </inkml:context>
    <inkml:brush xml:id="br0">
      <inkml:brushProperty name="width" value="0.17143" units="cm"/>
      <inkml:brushProperty name="height" value="0.17143" units="cm"/>
    </inkml:brush>
  </inkml:definitions>
  <inkml:trace contextRef="#ctx0" brushRef="#br0">75 171 5914,'-19'-8'359,"0"2"631,7 6-271,5 0-449,-4 0 180,10 0 719,-5 0-719,6-6-270,0 5 180,0-5 3777,61-46-4227,-40 39 1,41-40-1,-56 53 180,-1 0-1,2 0-89,0 0 180,4-6-90,-9 5-90,3-5 90,1 6 0,-5 0 0,5 0-180,-1 0 180,-3 0-90,3 0-180,1 0 180,-5 0 0,10 0 0,-10 0 0,5 0 0,0 0 0,-5 0 0,10 0 0,-10 0 180,5 0-180,0 0 90,-5-5 0,10 3 90,-10-4-180,10 6 180,-9 0-90,3 0-90,1 0 0,-5 0 0,5 0 0,-1 0 0,2 0 0,6 0 90,-1 0-90,-5 0 0,4 0 0,-9 0 0,9 0 0,-10 0 0,10 0 0,-9 0 0,3 0 0,1 6 0,-5-4 90,5 3-180,-6-5 90,5 0 0,-4 0 90,5 6-180,-6-5 90,0 11 0,6-10 0,-5 4 0,4 0 0,-5-5 0,0 5 0,0-1 0,0-3 90,6 4 0,-5-6-90,5 5 0,-6-3 0,0 3 0,0 2 90,0-6-90,0 11 0,0-11 0,0 11 0,0-11 0,0 5 0,0 0 0,0-5 0,0 11 0,0-10 0,0 3 0,0 1 0,0-5 0,0 11 0,0-10 0,6 4 0,-5-1 0,4-3 0,-5 4 0,0-6 0,0 5 0,0-3 0,0 10 0,0-11 0,0 11 0,0-5 0,6 6 0,-5-6 0,5 5 0,-6-5 0,0 1 0,0 3 0,0-9-90,0 15 90,0-14-90,0 9-90,0-1 180,5-8 0,-3 9 0,3-6-90,-5-5 180,0 5-90,0 0 0,0-5 0,0 11 90,0-11-90,0 6 0,0-2 0,0-3 0,0 3 0,0 1 0,0-4 0,6 3 0,-5-5 0,5 0 0,-6 6-90,0-4-90,0 10 180,0-11-90,0 5 90,5-1 0,-3-3-90,3 10 180,-5-11-180,6 5 180,-5 0 0,5-5-90,-6 11 0,5-11 0,-3 5 0,3-6 0,-5 6 0,6-4-90,-5 4 90,10-6-90,-9 0 90,3 0 0,1 0-90,-5 0 90,5 0 0,-1 0 0,-3 0 0,3 0 0,1 0-90,-5 0 90,5 0-90,-1 0 0,-4 0-90,11 0 90,-11 0 90,5 0 0,-1 0 0,-4 0-90,11-6 90,-11 4 0,4-4-90,1 0 180,-5 5-180,10-5 90,-9 6 0,3 0 0,-5-6 0,0 5 0,6-5-179,-5 6-1590,5 0 0,-6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20:47:11.449"/>
    </inkml:context>
    <inkml:brush xml:id="br0">
      <inkml:brushProperty name="width" value="0.17143" units="cm"/>
      <inkml:brushProperty name="height" value="0.17143" units="cm"/>
    </inkml:brush>
  </inkml:definitions>
  <inkml:trace contextRef="#ctx0" brushRef="#br0">1384 13 11221,'-14'-7'719,"3"1"-539,11 6-180,-5 0 180,3 0 0,-3 0 0,-1 0-180,5 0 270,-10 0-90,9 0-1,-9 0-89,10 0 180,-10 0-270,4 0 270,0 0-90,-4 0-90,-2 6 0,5 2 0,-3-1-180,5-1 90,5-6 90,-10 0 0,9 0 0,-9 0-90,10 0 90,-10 6-90,10-5 0,-11 5 180,11-1-91,-4-3 1,5 4-90,-6-6 0,5 0 90,-5 0-90,1 0 0,3 0 0,-3 0 90,-1 0-180,5 0 180,-5 0-180,1 0 180,3 6-180,-3-5 90,-1 5 0,5-6-180,-5 0 180,1 6 0,3-5-89,-3 5 89,-1-6-90,5 0 269,-5 6-179,1-5 0,3 5 90,-3 0-90,-1-4 0,5 4 0,-5-6 0,6 0-90,-5 0 90,3 0-89,-3 5 89,-1-3-90,5 3 90,-5 1 90,1-4 89,-2 3-179,0-5 90,-4 6-90,10-4 90,-5 4-90,0-6 0,5 0 0,-10 0 0,10 0-90,-10 0 90,4 6 90,0-5-90,1 5-90,1-6 90,3 0 0,-9 0 0,10 0 0,-10 0 0,9 0 0,-9 0 0,10 0 90,-10 0-90,9 0 180,-9 0-180,4 0 90,0 0-90,-4 0 0,10 6 0,-10-5 0,4 5-90,-6-6 90,7 0 0,-6 0 90,11 0-90,-10 0 0,10 0-90,-5 0 270,1 0-180,3 0 0,-3 0 0,-1 0 90,5 0-90,-10 0 90,9 6-90,-9-5 0,-1 5-90,3-6 180,-7 0 0,14 0 90,-9 0-180,10 0 0,-10 0 90,9 0-90,-3 0 90,-1 0-180,5 0 180,-10 0-180,9 0 90,-9 0 0,4 0 0,0 0 0,-4 0 0,10 0 0,-10 0 0,4 0 0,0 0 0,2 0 0,-1 0 0,-1 0 0,-11 0 0,4 0 0,-4 0 0,0 0 180,-1-6-180,-1 5 0,2-5 0,11 6 90,-4 0-180,10 0 180,-10 0-90,10 0-90,-16 0 90,9 0 0,-10 0 90,11 0-90,-10-6 180,14 5-1,-13-5-89,9 0-90,0 5 90,1-5-90,1 6 0,-2 0-90,-6 0 180,6 0-180,-9 0 180,13 0-90,-14 0 90,10-6-90,1 4 180,-6-4-180,6 6 0,-7 0 0,1 0 0,-1 0 90,6 0-90,-4 0 90,4 0-90,0 0 0,2 0 90,-1 0-90,5-5-90,-5 3 180,6-4-180,-5 6 90,3 0 0,-3 0-90,-1 0 90,5 0 0,-5 0 0,1 0-90,3 0 180,-3 0 0,-1 0-90,5 0-180,-5 0 180,6-5 0,0 3 0,0-3 0,-5 5 0,3 0 180,-3 0-270,-1 0 90,5-6 180,-5 4-90,6-4-90,0 6 90,0-6-90,-5 5 90,4-5-180,-5 6 90,6 0-90,-6 0 90,5 0-90,-4 0 90,-1 0 0,5 0-90,-5 0 90,1 0-180,3 0 90,-3 0 90,5 6 0,-6-5-90,5 5 90,-5-6-90,6 0 0,0 6 90,0-4-90,0 4 90,0-1-179,0-3 89,0 3 90,0 1-90,0 2 90,0-1 0,6 5-90,-5-11 90,5 11 90,-1-11-180,-3 5 180,3-6-90,-5 6-90,6-5 90,-5 5 0,5-6 0,-6 0 0,5 0 0,2 0 0,5 6 0,-5-5 0,4 5 0,-4-6 0,6 0 0,-6 0 0,4 0 0,-10 0 0,5 0 0,-1 0 90,2 0-90,0 0 90,-1 0-90,-1 0 90,2 0-180,0 0 0,4 0 90,-4 0-90,6 6 0,-1-5 90,1 5-90,-1-6 180,0 0-180,-5 0 360,4 0-270,-4 0 90,0 0-90,4 0 90,-4 0-90,0 0 90,4 6-90,-4-4-90,6 4 90,-6-6 0,4 0 0,-4 0 0,5 0 0,-5 0 0,4 0 0,-4 0 0,6 0 0,-7 0-90,6 0 90,-6 0 0,7 0 0,-6 0 0,4 0 0,-10 0 0,10 0 0,-4 0-90,6 0 0,-6 0 90,4 0 0,-10 0 0,10 0 0,-4 0-90,6 0 0,-6 0 90,4 0-90,-10 0 90,10 0 0,-9 0 0,9 0 0,-10 0 0,10 0 0,-4 0-90,0 0 90,4 0 0,-4 0 0,0 0 0,4 0 0,-10 0 0,10 0 0,-4 0 0,0 0 0,-1 0 0,-1 0 0,-3 0-90,9 0 90,-10 0 0,10 0-90,-9 0 0,3 0 90,1 0-90,-5 0 0,10 0 90,-9 0 0,9 0-90,-10 0 180,10 0-180,-9 0 180,9 0-90,-4 0-90,5 0 90,-5 0-90,4 0 90,-10 0 0,11 0 0,-11 0 0,10 0 0,-10 0 0,10 0 0,-9 0 0,9 0 0,-10-6 0,10 4 0,-4-4 0,0 6 0,4 0 0,-9-6 0,9 5 0,-10-5 0,5 6 0,-6 0 0,5 0 0,-3 0 90,9 0-90,-10 0 0,10-6 0,-9 5 0,9-5 0,-10 0 0,10 5 0,-9-5 0,3 6 0,-5 0 0,6 0 0,-5-6 0,10 5 0,-10-5 0,5 6 90,0-6-90,-5 5 0,10-5 0,-10 6 0,10-6 0,-9 4 0,3-4 0,1 6 0,-5-5 0,5 3 0,-1-4 0,-3 6 0,3 0 0,-5-5 0,6 3-90,1-3 90,0-1 0,-2 4-180,1-4 180,-5 6-180,5 0 180,-1-6-179,-3 5 89,3-5 90,-5 6-180,6 0 180,-5 0-180,5 0 0,-1 0 90,-3 0-90,3 0 180,-5-6-90,0 5 90,6-5-90,-5 6 90,5 0-90,-6-6-180,0 5-629,5-11 449,-3 10-1529,3-9 1080,-5 10 899,0-5 0,0 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B532F-37D8-4827-A776-18CD075FFD73}" type="datetimeFigureOut">
              <a:rPr lang="en-GB" smtClean="0"/>
              <a:t>26/09/2023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89C9-7CE1-4D78-A870-65E7D0B3292E}" type="slidenum">
              <a:rPr lang="en-GB" smtClean="0"/>
              <a:t>‹#›</a:t>
            </a:fld>
            <a:endParaRPr lang="en-GB"/>
          </a:p>
        </p:txBody>
      </p:sp>
    </p:spTree>
    <p:extLst>
      <p:ext uri="{BB962C8B-B14F-4D97-AF65-F5344CB8AC3E}">
        <p14:creationId xmlns:p14="http://schemas.microsoft.com/office/powerpoint/2010/main" val="290844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1A89C9-7CE1-4D78-A870-65E7D0B3292E}" type="slidenum">
              <a:rPr lang="en-GB" smtClean="0"/>
              <a:t>1</a:t>
            </a:fld>
            <a:endParaRPr lang="en-GB"/>
          </a:p>
        </p:txBody>
      </p:sp>
    </p:spTree>
    <p:extLst>
      <p:ext uri="{BB962C8B-B14F-4D97-AF65-F5344CB8AC3E}">
        <p14:creationId xmlns:p14="http://schemas.microsoft.com/office/powerpoint/2010/main" val="797819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specific question styles and students are trained to answer them with specified lists of definitions, diagrams and answer formats. This is a short answer question.  </a:t>
            </a:r>
          </a:p>
        </p:txBody>
      </p:sp>
      <p:sp>
        <p:nvSpPr>
          <p:cNvPr id="4" name="Slide Number Placeholder 3"/>
          <p:cNvSpPr>
            <a:spLocks noGrp="1"/>
          </p:cNvSpPr>
          <p:nvPr>
            <p:ph type="sldNum" sz="quarter" idx="5"/>
          </p:nvPr>
        </p:nvSpPr>
        <p:spPr/>
        <p:txBody>
          <a:bodyPr/>
          <a:lstStyle/>
          <a:p>
            <a:fld id="{E61A89C9-7CE1-4D78-A870-65E7D0B3292E}" type="slidenum">
              <a:rPr lang="en-GB" smtClean="0"/>
              <a:t>11</a:t>
            </a:fld>
            <a:endParaRPr lang="en-GB"/>
          </a:p>
        </p:txBody>
      </p:sp>
    </p:spTree>
    <p:extLst>
      <p:ext uri="{BB962C8B-B14F-4D97-AF65-F5344CB8AC3E}">
        <p14:creationId xmlns:p14="http://schemas.microsoft.com/office/powerpoint/2010/main" val="10441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longer essay questions too. </a:t>
            </a:r>
          </a:p>
        </p:txBody>
      </p:sp>
      <p:sp>
        <p:nvSpPr>
          <p:cNvPr id="4" name="Slide Number Placeholder 3"/>
          <p:cNvSpPr>
            <a:spLocks noGrp="1"/>
          </p:cNvSpPr>
          <p:nvPr>
            <p:ph type="sldNum" sz="quarter" idx="5"/>
          </p:nvPr>
        </p:nvSpPr>
        <p:spPr/>
        <p:txBody>
          <a:bodyPr/>
          <a:lstStyle/>
          <a:p>
            <a:fld id="{E61A89C9-7CE1-4D78-A870-65E7D0B3292E}" type="slidenum">
              <a:rPr lang="en-GB" smtClean="0"/>
              <a:t>12</a:t>
            </a:fld>
            <a:endParaRPr lang="en-GB"/>
          </a:p>
        </p:txBody>
      </p:sp>
    </p:spTree>
    <p:extLst>
      <p:ext uri="{BB962C8B-B14F-4D97-AF65-F5344CB8AC3E}">
        <p14:creationId xmlns:p14="http://schemas.microsoft.com/office/powerpoint/2010/main" val="90744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6d, economics A, </a:t>
            </a:r>
            <a:r>
              <a:rPr lang="en-US" dirty="0" err="1"/>
              <a:t>edexcel</a:t>
            </a:r>
            <a:r>
              <a:rPr lang="en-US" dirty="0"/>
              <a:t>, June 2019, Paper 1</a:t>
            </a:r>
          </a:p>
        </p:txBody>
      </p:sp>
      <p:sp>
        <p:nvSpPr>
          <p:cNvPr id="4" name="Slide Number Placeholder 3"/>
          <p:cNvSpPr>
            <a:spLocks noGrp="1"/>
          </p:cNvSpPr>
          <p:nvPr>
            <p:ph type="sldNum" sz="quarter" idx="5"/>
          </p:nvPr>
        </p:nvSpPr>
        <p:spPr/>
        <p:txBody>
          <a:bodyPr/>
          <a:lstStyle/>
          <a:p>
            <a:fld id="{E61A89C9-7CE1-4D78-A870-65E7D0B3292E}" type="slidenum">
              <a:rPr lang="en-GB" smtClean="0"/>
              <a:t>14</a:t>
            </a:fld>
            <a:endParaRPr lang="en-GB"/>
          </a:p>
        </p:txBody>
      </p:sp>
    </p:spTree>
    <p:extLst>
      <p:ext uri="{BB962C8B-B14F-4D97-AF65-F5344CB8AC3E}">
        <p14:creationId xmlns:p14="http://schemas.microsoft.com/office/powerpoint/2010/main" val="2365724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used to there being large bank of past exam papers, mark schemes and exam reports. </a:t>
            </a:r>
          </a:p>
        </p:txBody>
      </p:sp>
      <p:sp>
        <p:nvSpPr>
          <p:cNvPr id="4" name="Slide Number Placeholder 3"/>
          <p:cNvSpPr>
            <a:spLocks noGrp="1"/>
          </p:cNvSpPr>
          <p:nvPr>
            <p:ph type="sldNum" sz="quarter" idx="5"/>
          </p:nvPr>
        </p:nvSpPr>
        <p:spPr/>
        <p:txBody>
          <a:bodyPr/>
          <a:lstStyle/>
          <a:p>
            <a:fld id="{E61A89C9-7CE1-4D78-A870-65E7D0B3292E}" type="slidenum">
              <a:rPr lang="en-GB" smtClean="0"/>
              <a:t>19</a:t>
            </a:fld>
            <a:endParaRPr lang="en-GB"/>
          </a:p>
        </p:txBody>
      </p:sp>
    </p:spTree>
    <p:extLst>
      <p:ext uri="{BB962C8B-B14F-4D97-AF65-F5344CB8AC3E}">
        <p14:creationId xmlns:p14="http://schemas.microsoft.com/office/powerpoint/2010/main" val="353776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them. </a:t>
            </a:r>
          </a:p>
          <a:p>
            <a:r>
              <a:rPr lang="en-US" dirty="0"/>
              <a:t>Students learn to do exams by past paper practice. This can become more important than the initial learning in the first place. </a:t>
            </a:r>
          </a:p>
          <a:p>
            <a:r>
              <a:rPr lang="en-US" dirty="0"/>
              <a:t>This is not effective at university because unit descriptions change, lecturers change and the discipline changes so exam reflect that each year. Unlike a level there is not a finite set of questions which can be asked. </a:t>
            </a:r>
          </a:p>
          <a:p>
            <a:r>
              <a:rPr lang="en-US" dirty="0"/>
              <a:t>However, students don’t </a:t>
            </a:r>
            <a:r>
              <a:rPr lang="en-US" dirty="0" err="1"/>
              <a:t>realise</a:t>
            </a:r>
            <a:r>
              <a:rPr lang="en-US" dirty="0"/>
              <a:t> that and will still search for past papers as a comforting learning aid. </a:t>
            </a:r>
          </a:p>
        </p:txBody>
      </p:sp>
      <p:sp>
        <p:nvSpPr>
          <p:cNvPr id="4" name="Slide Number Placeholder 3"/>
          <p:cNvSpPr>
            <a:spLocks noGrp="1"/>
          </p:cNvSpPr>
          <p:nvPr>
            <p:ph type="sldNum" sz="quarter" idx="5"/>
          </p:nvPr>
        </p:nvSpPr>
        <p:spPr/>
        <p:txBody>
          <a:bodyPr/>
          <a:lstStyle/>
          <a:p>
            <a:fld id="{E61A89C9-7CE1-4D78-A870-65E7D0B3292E}" type="slidenum">
              <a:rPr lang="en-GB" smtClean="0"/>
              <a:t>20</a:t>
            </a:fld>
            <a:endParaRPr lang="en-GB"/>
          </a:p>
        </p:txBody>
      </p:sp>
    </p:spTree>
    <p:extLst>
      <p:ext uri="{BB962C8B-B14F-4D97-AF65-F5344CB8AC3E}">
        <p14:creationId xmlns:p14="http://schemas.microsoft.com/office/powerpoint/2010/main" val="3827220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number of marks is meaningful. Different marks signify different answer structures (for example, the number of evaluation points a student should include). </a:t>
            </a:r>
          </a:p>
        </p:txBody>
      </p:sp>
      <p:sp>
        <p:nvSpPr>
          <p:cNvPr id="4" name="Slide Number Placeholder 3"/>
          <p:cNvSpPr>
            <a:spLocks noGrp="1"/>
          </p:cNvSpPr>
          <p:nvPr>
            <p:ph type="sldNum" sz="quarter" idx="5"/>
          </p:nvPr>
        </p:nvSpPr>
        <p:spPr/>
        <p:txBody>
          <a:bodyPr/>
          <a:lstStyle/>
          <a:p>
            <a:fld id="{E61A89C9-7CE1-4D78-A870-65E7D0B3292E}" type="slidenum">
              <a:rPr lang="en-GB" smtClean="0"/>
              <a:t>21</a:t>
            </a:fld>
            <a:endParaRPr lang="en-GB"/>
          </a:p>
        </p:txBody>
      </p:sp>
    </p:spTree>
    <p:extLst>
      <p:ext uri="{BB962C8B-B14F-4D97-AF65-F5344CB8AC3E}">
        <p14:creationId xmlns:p14="http://schemas.microsoft.com/office/powerpoint/2010/main" val="3347276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Knowledge/Application/Analysis/Evaluation sounds like it should relate to Bloom’s taxonomy…</a:t>
            </a:r>
          </a:p>
        </p:txBody>
      </p:sp>
      <p:sp>
        <p:nvSpPr>
          <p:cNvPr id="4" name="Slide Number Placeholder 3"/>
          <p:cNvSpPr>
            <a:spLocks noGrp="1"/>
          </p:cNvSpPr>
          <p:nvPr>
            <p:ph type="sldNum" sz="quarter" idx="5"/>
          </p:nvPr>
        </p:nvSpPr>
        <p:spPr/>
        <p:txBody>
          <a:bodyPr/>
          <a:lstStyle/>
          <a:p>
            <a:fld id="{E61A89C9-7CE1-4D78-A870-65E7D0B3292E}" type="slidenum">
              <a:rPr lang="en-GB" smtClean="0"/>
              <a:t>23</a:t>
            </a:fld>
            <a:endParaRPr lang="en-GB"/>
          </a:p>
        </p:txBody>
      </p:sp>
    </p:spTree>
    <p:extLst>
      <p:ext uri="{BB962C8B-B14F-4D97-AF65-F5344CB8AC3E}">
        <p14:creationId xmlns:p14="http://schemas.microsoft.com/office/powerpoint/2010/main" val="2358982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even if it once did, it doesn’t now. This is because so many past papers exist on the same material, with mark schemes that by learning and remembering and practicing these, you can simply ‘remember’ evaluation points rather than understanding them at the higher order skill level. </a:t>
            </a:r>
          </a:p>
        </p:txBody>
      </p:sp>
      <p:sp>
        <p:nvSpPr>
          <p:cNvPr id="4" name="Slide Number Placeholder 3"/>
          <p:cNvSpPr>
            <a:spLocks noGrp="1"/>
          </p:cNvSpPr>
          <p:nvPr>
            <p:ph type="sldNum" sz="quarter" idx="5"/>
          </p:nvPr>
        </p:nvSpPr>
        <p:spPr/>
        <p:txBody>
          <a:bodyPr/>
          <a:lstStyle/>
          <a:p>
            <a:fld id="{E61A89C9-7CE1-4D78-A870-65E7D0B3292E}" type="slidenum">
              <a:rPr lang="en-GB" smtClean="0"/>
              <a:t>24</a:t>
            </a:fld>
            <a:endParaRPr lang="en-GB"/>
          </a:p>
        </p:txBody>
      </p:sp>
    </p:spTree>
    <p:extLst>
      <p:ext uri="{BB962C8B-B14F-4D97-AF65-F5344CB8AC3E}">
        <p14:creationId xmlns:p14="http://schemas.microsoft.com/office/powerpoint/2010/main" val="2417048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so many past papers exist on the same material, with mark schemes that by learning and remembering and practicing these, you can simply ‘remember’ evaluation points rather than understanding them at the higher order skill level. </a:t>
            </a:r>
          </a:p>
        </p:txBody>
      </p:sp>
      <p:sp>
        <p:nvSpPr>
          <p:cNvPr id="4" name="Slide Number Placeholder 3"/>
          <p:cNvSpPr>
            <a:spLocks noGrp="1"/>
          </p:cNvSpPr>
          <p:nvPr>
            <p:ph type="sldNum" sz="quarter" idx="5"/>
          </p:nvPr>
        </p:nvSpPr>
        <p:spPr/>
        <p:txBody>
          <a:bodyPr/>
          <a:lstStyle/>
          <a:p>
            <a:fld id="{E61A89C9-7CE1-4D78-A870-65E7D0B3292E}" type="slidenum">
              <a:rPr lang="en-GB" smtClean="0"/>
              <a:t>25</a:t>
            </a:fld>
            <a:endParaRPr lang="en-GB"/>
          </a:p>
        </p:txBody>
      </p:sp>
    </p:spTree>
    <p:extLst>
      <p:ext uri="{BB962C8B-B14F-4D97-AF65-F5344CB8AC3E}">
        <p14:creationId xmlns:p14="http://schemas.microsoft.com/office/powerpoint/2010/main" val="2069577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ANIMATION OF</a:t>
            </a:r>
          </a:p>
          <a:p>
            <a:pPr rtl="0"/>
            <a:endParaRPr lang="en-GB" dirty="0"/>
          </a:p>
          <a:p>
            <a:pPr rtl="0"/>
            <a:r>
              <a:rPr lang="en-GB" dirty="0"/>
              <a:t>'Exactly,' said Dr </a:t>
            </a:r>
            <a:r>
              <a:rPr lang="en-GB" dirty="0" err="1"/>
              <a:t>Hardboldt</a:t>
            </a:r>
            <a:r>
              <a:rPr lang="en-GB" dirty="0"/>
              <a:t>. 'Now where most teachers go wrong is in failing to apply the methods used in animal training to their pupils.  If a seal can be taught to balance a ball on its nose, a boy can be taught to pass exams.'</a:t>
            </a:r>
          </a:p>
          <a:p>
            <a:pPr rtl="0"/>
            <a:r>
              <a:rPr lang="en-GB" dirty="0"/>
              <a:t>'But the questions are surely different every year, ' said Mr Clyde-Brown.</a:t>
            </a:r>
          </a:p>
          <a:p>
            <a:pPr rtl="0"/>
            <a:r>
              <a:rPr lang="en-GB" dirty="0"/>
              <a:t>Dr </a:t>
            </a:r>
            <a:r>
              <a:rPr lang="en-GB" dirty="0" err="1"/>
              <a:t>Hardboldt</a:t>
            </a:r>
            <a:r>
              <a:rPr lang="en-GB" dirty="0"/>
              <a:t> shook his head. 'They can't be.  If they were, no one could possibly teach the answers.  Those are the rules of the game'</a:t>
            </a:r>
          </a:p>
          <a:p>
            <a:endParaRPr lang="en-GB" dirty="0"/>
          </a:p>
        </p:txBody>
      </p:sp>
      <p:sp>
        <p:nvSpPr>
          <p:cNvPr id="4" name="Slide Number Placeholder 3"/>
          <p:cNvSpPr>
            <a:spLocks noGrp="1"/>
          </p:cNvSpPr>
          <p:nvPr>
            <p:ph type="sldNum" sz="quarter" idx="5"/>
          </p:nvPr>
        </p:nvSpPr>
        <p:spPr/>
        <p:txBody>
          <a:bodyPr/>
          <a:lstStyle/>
          <a:p>
            <a:fld id="{E61A89C9-7CE1-4D78-A870-65E7D0B3292E}" type="slidenum">
              <a:rPr lang="en-GB" smtClean="0"/>
              <a:t>26</a:t>
            </a:fld>
            <a:endParaRPr lang="en-GB"/>
          </a:p>
        </p:txBody>
      </p:sp>
    </p:spTree>
    <p:extLst>
      <p:ext uri="{BB962C8B-B14F-4D97-AF65-F5344CB8AC3E}">
        <p14:creationId xmlns:p14="http://schemas.microsoft.com/office/powerpoint/2010/main" val="302308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A89C9-7CE1-4D78-A870-65E7D0B3292E}" type="slidenum">
              <a:rPr lang="en-GB" smtClean="0"/>
              <a:t>2</a:t>
            </a:fld>
            <a:endParaRPr lang="en-GB"/>
          </a:p>
        </p:txBody>
      </p:sp>
    </p:spTree>
    <p:extLst>
      <p:ext uri="{BB962C8B-B14F-4D97-AF65-F5344CB8AC3E}">
        <p14:creationId xmlns:p14="http://schemas.microsoft.com/office/powerpoint/2010/main" val="85117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Steve’s twitter?</a:t>
            </a:r>
          </a:p>
        </p:txBody>
      </p:sp>
      <p:sp>
        <p:nvSpPr>
          <p:cNvPr id="4" name="Slide Number Placeholder 3"/>
          <p:cNvSpPr>
            <a:spLocks noGrp="1"/>
          </p:cNvSpPr>
          <p:nvPr>
            <p:ph type="sldNum" sz="quarter" idx="5"/>
          </p:nvPr>
        </p:nvSpPr>
        <p:spPr/>
        <p:txBody>
          <a:bodyPr/>
          <a:lstStyle/>
          <a:p>
            <a:fld id="{E61A89C9-7CE1-4D78-A870-65E7D0B3292E}" type="slidenum">
              <a:rPr lang="en-GB" smtClean="0"/>
              <a:t>27</a:t>
            </a:fld>
            <a:endParaRPr lang="en-GB"/>
          </a:p>
        </p:txBody>
      </p:sp>
    </p:spTree>
    <p:extLst>
      <p:ext uri="{BB962C8B-B14F-4D97-AF65-F5344CB8AC3E}">
        <p14:creationId xmlns:p14="http://schemas.microsoft.com/office/powerpoint/2010/main" val="3439567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Remarks are common and used strategically at A level. Students are likely to expect the same option at university because they don’t understand that there is no longer a national exam board (nor that the exam board is just a collection of people from the department) and that the exam is being marked by a handful, rather than hundreds of markers. When they ask a lecturer for a remark they aren’t being rude, they have simply been trained to do it.</a:t>
            </a:r>
          </a:p>
          <a:p>
            <a:endParaRPr lang="en-GB" dirty="0"/>
          </a:p>
          <a:p>
            <a:r>
              <a:rPr lang="en-GB" dirty="0"/>
              <a:t>Note, if you don’t like your final grade, you can also resit the A level (even if you got a good mark) </a:t>
            </a:r>
          </a:p>
        </p:txBody>
      </p:sp>
      <p:sp>
        <p:nvSpPr>
          <p:cNvPr id="4" name="Slide Number Placeholder 3"/>
          <p:cNvSpPr>
            <a:spLocks noGrp="1"/>
          </p:cNvSpPr>
          <p:nvPr>
            <p:ph type="sldNum" sz="quarter" idx="5"/>
          </p:nvPr>
        </p:nvSpPr>
        <p:spPr/>
        <p:txBody>
          <a:bodyPr/>
          <a:lstStyle/>
          <a:p>
            <a:fld id="{E61A89C9-7CE1-4D78-A870-65E7D0B3292E}" type="slidenum">
              <a:rPr lang="en-GB" smtClean="0"/>
              <a:t>28</a:t>
            </a:fld>
            <a:endParaRPr lang="en-GB"/>
          </a:p>
        </p:txBody>
      </p:sp>
    </p:spTree>
    <p:extLst>
      <p:ext uri="{BB962C8B-B14F-4D97-AF65-F5344CB8AC3E}">
        <p14:creationId xmlns:p14="http://schemas.microsoft.com/office/powerpoint/2010/main" val="2683071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Remarks are common and used strategically at A level. Students are likely to expect the same option at university because they don’t understand that there is no longer a national exam board (nor that the exam board is just a collection of people from the department) and that the exam is being marked by a handful, rather than hundreds of markers. When they ask a lecturer for a remark they aren’t being rude, they have simply been trained to do it.</a:t>
            </a:r>
          </a:p>
          <a:p>
            <a:endParaRPr lang="en-GB" dirty="0"/>
          </a:p>
          <a:p>
            <a:r>
              <a:rPr lang="en-GB" dirty="0"/>
              <a:t>Note, if you don’t like your final grade, you can also resit the A level (even if you got a good mark) </a:t>
            </a:r>
          </a:p>
        </p:txBody>
      </p:sp>
      <p:sp>
        <p:nvSpPr>
          <p:cNvPr id="4" name="Slide Number Placeholder 3"/>
          <p:cNvSpPr>
            <a:spLocks noGrp="1"/>
          </p:cNvSpPr>
          <p:nvPr>
            <p:ph type="sldNum" sz="quarter" idx="5"/>
          </p:nvPr>
        </p:nvSpPr>
        <p:spPr/>
        <p:txBody>
          <a:bodyPr/>
          <a:lstStyle/>
          <a:p>
            <a:fld id="{E61A89C9-7CE1-4D78-A870-65E7D0B3292E}" type="slidenum">
              <a:rPr lang="en-GB" smtClean="0"/>
              <a:t>29</a:t>
            </a:fld>
            <a:endParaRPr lang="en-GB"/>
          </a:p>
        </p:txBody>
      </p:sp>
    </p:spTree>
    <p:extLst>
      <p:ext uri="{BB962C8B-B14F-4D97-AF65-F5344CB8AC3E}">
        <p14:creationId xmlns:p14="http://schemas.microsoft.com/office/powerpoint/2010/main" val="510694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www.jcq.org.uk</a:t>
            </a:r>
            <a:r>
              <a:rPr lang="en-GB" dirty="0"/>
              <a:t>/</a:t>
            </a:r>
            <a:r>
              <a:rPr lang="en-GB" dirty="0" err="1"/>
              <a:t>wp</a:t>
            </a:r>
            <a:r>
              <a:rPr lang="en-GB" dirty="0"/>
              <a:t>-content/uploads/2021/04/Summer-2021-Grade-Descriptors-A-AS-Levels.pdf</a:t>
            </a:r>
          </a:p>
        </p:txBody>
      </p:sp>
      <p:sp>
        <p:nvSpPr>
          <p:cNvPr id="4" name="Slide Number Placeholder 3"/>
          <p:cNvSpPr>
            <a:spLocks noGrp="1"/>
          </p:cNvSpPr>
          <p:nvPr>
            <p:ph type="sldNum" sz="quarter" idx="5"/>
          </p:nvPr>
        </p:nvSpPr>
        <p:spPr/>
        <p:txBody>
          <a:bodyPr/>
          <a:lstStyle/>
          <a:p>
            <a:fld id="{E61A89C9-7CE1-4D78-A870-65E7D0B3292E}" type="slidenum">
              <a:rPr lang="en-GB" smtClean="0"/>
              <a:t>30</a:t>
            </a:fld>
            <a:endParaRPr lang="en-GB"/>
          </a:p>
        </p:txBody>
      </p:sp>
    </p:spTree>
    <p:extLst>
      <p:ext uri="{BB962C8B-B14F-4D97-AF65-F5344CB8AC3E}">
        <p14:creationId xmlns:p14="http://schemas.microsoft.com/office/powerpoint/2010/main" val="4222922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A89C9-7CE1-4D78-A870-65E7D0B3292E}" type="slidenum">
              <a:rPr lang="en-GB" smtClean="0"/>
              <a:t>31</a:t>
            </a:fld>
            <a:endParaRPr lang="en-GB"/>
          </a:p>
        </p:txBody>
      </p:sp>
    </p:spTree>
    <p:extLst>
      <p:ext uri="{BB962C8B-B14F-4D97-AF65-F5344CB8AC3E}">
        <p14:creationId xmlns:p14="http://schemas.microsoft.com/office/powerpoint/2010/main" val="3633070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exams v university exams…. They look the same. But experience is very different.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number of things we can do to ease the transition (</a:t>
            </a:r>
            <a:r>
              <a:rPr lang="en-US" dirty="0" err="1"/>
              <a:t>eg.</a:t>
            </a:r>
            <a:r>
              <a:rPr lang="en-US" dirty="0"/>
              <a:t> Constructive Alignment – familiarize students with any new assessment approach)</a:t>
            </a:r>
          </a:p>
          <a:p>
            <a:endParaRPr lang="en-US" dirty="0"/>
          </a:p>
        </p:txBody>
      </p:sp>
      <p:sp>
        <p:nvSpPr>
          <p:cNvPr id="4" name="Slide Number Placeholder 3"/>
          <p:cNvSpPr>
            <a:spLocks noGrp="1"/>
          </p:cNvSpPr>
          <p:nvPr>
            <p:ph type="sldNum" sz="quarter" idx="5"/>
          </p:nvPr>
        </p:nvSpPr>
        <p:spPr/>
        <p:txBody>
          <a:bodyPr/>
          <a:lstStyle/>
          <a:p>
            <a:fld id="{E61A89C9-7CE1-4D78-A870-65E7D0B3292E}" type="slidenum">
              <a:rPr lang="en-GB" smtClean="0"/>
              <a:t>32</a:t>
            </a:fld>
            <a:endParaRPr lang="en-GB"/>
          </a:p>
        </p:txBody>
      </p:sp>
    </p:spTree>
    <p:extLst>
      <p:ext uri="{BB962C8B-B14F-4D97-AF65-F5344CB8AC3E}">
        <p14:creationId xmlns:p14="http://schemas.microsoft.com/office/powerpoint/2010/main" val="445359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Many things about school and university look the same but we work very differently. We have to tell students that (and in such a way that they hear it).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Constructive Alignment – familiarize students with any new assessment approach</a:t>
            </a:r>
          </a:p>
        </p:txBody>
      </p:sp>
      <p:sp>
        <p:nvSpPr>
          <p:cNvPr id="4" name="Slide Number Placeholder 3"/>
          <p:cNvSpPr>
            <a:spLocks noGrp="1"/>
          </p:cNvSpPr>
          <p:nvPr>
            <p:ph type="sldNum" sz="quarter" idx="5"/>
          </p:nvPr>
        </p:nvSpPr>
        <p:spPr/>
        <p:txBody>
          <a:bodyPr/>
          <a:lstStyle/>
          <a:p>
            <a:fld id="{E61A89C9-7CE1-4D78-A870-65E7D0B3292E}" type="slidenum">
              <a:rPr lang="en-GB" smtClean="0"/>
              <a:t>33</a:t>
            </a:fld>
            <a:endParaRPr lang="en-GB"/>
          </a:p>
        </p:txBody>
      </p:sp>
    </p:spTree>
    <p:extLst>
      <p:ext uri="{BB962C8B-B14F-4D97-AF65-F5344CB8AC3E}">
        <p14:creationId xmlns:p14="http://schemas.microsoft.com/office/powerpoint/2010/main" val="369247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A89C9-7CE1-4D78-A870-65E7D0B3292E}" type="slidenum">
              <a:rPr lang="en-GB" smtClean="0"/>
              <a:t>34</a:t>
            </a:fld>
            <a:endParaRPr lang="en-GB"/>
          </a:p>
        </p:txBody>
      </p:sp>
    </p:spTree>
    <p:extLst>
      <p:ext uri="{BB962C8B-B14F-4D97-AF65-F5344CB8AC3E}">
        <p14:creationId xmlns:p14="http://schemas.microsoft.com/office/powerpoint/2010/main" val="880689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A89C9-7CE1-4D78-A870-65E7D0B3292E}" type="slidenum">
              <a:rPr lang="en-GB" smtClean="0"/>
              <a:t>35</a:t>
            </a:fld>
            <a:endParaRPr lang="en-GB"/>
          </a:p>
        </p:txBody>
      </p:sp>
    </p:spTree>
    <p:extLst>
      <p:ext uri="{BB962C8B-B14F-4D97-AF65-F5344CB8AC3E}">
        <p14:creationId xmlns:p14="http://schemas.microsoft.com/office/powerpoint/2010/main" val="186429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A89C9-7CE1-4D78-A870-65E7D0B3292E}" type="slidenum">
              <a:rPr lang="en-GB" smtClean="0"/>
              <a:t>3</a:t>
            </a:fld>
            <a:endParaRPr lang="en-GB"/>
          </a:p>
        </p:txBody>
      </p:sp>
    </p:spTree>
    <p:extLst>
      <p:ext uri="{BB962C8B-B14F-4D97-AF65-F5344CB8AC3E}">
        <p14:creationId xmlns:p14="http://schemas.microsoft.com/office/powerpoint/2010/main" val="372237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1A89C9-7CE1-4D78-A870-65E7D0B3292E}" type="slidenum">
              <a:rPr lang="en-GB" smtClean="0"/>
              <a:t>4</a:t>
            </a:fld>
            <a:endParaRPr lang="en-GB"/>
          </a:p>
        </p:txBody>
      </p:sp>
    </p:spTree>
    <p:extLst>
      <p:ext uri="{BB962C8B-B14F-4D97-AF65-F5344CB8AC3E}">
        <p14:creationId xmlns:p14="http://schemas.microsoft.com/office/powerpoint/2010/main" val="94311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Secondary education and exams (primary to A-level), a-levels and BTECs</a:t>
            </a:r>
          </a:p>
        </p:txBody>
      </p:sp>
      <p:sp>
        <p:nvSpPr>
          <p:cNvPr id="4" name="Slide Number Placeholder 3"/>
          <p:cNvSpPr>
            <a:spLocks noGrp="1"/>
          </p:cNvSpPr>
          <p:nvPr>
            <p:ph type="sldNum" sz="quarter" idx="5"/>
          </p:nvPr>
        </p:nvSpPr>
        <p:spPr/>
        <p:txBody>
          <a:bodyPr/>
          <a:lstStyle/>
          <a:p>
            <a:fld id="{E61A89C9-7CE1-4D78-A870-65E7D0B3292E}" type="slidenum">
              <a:rPr lang="en-GB" smtClean="0"/>
              <a:t>6</a:t>
            </a:fld>
            <a:endParaRPr lang="en-GB"/>
          </a:p>
        </p:txBody>
      </p:sp>
    </p:spTree>
    <p:extLst>
      <p:ext uri="{BB962C8B-B14F-4D97-AF65-F5344CB8AC3E}">
        <p14:creationId xmlns:p14="http://schemas.microsoft.com/office/powerpoint/2010/main" val="232341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level still most common. - </a:t>
            </a:r>
          </a:p>
        </p:txBody>
      </p:sp>
      <p:sp>
        <p:nvSpPr>
          <p:cNvPr id="4" name="Slide Number Placeholder 3"/>
          <p:cNvSpPr>
            <a:spLocks noGrp="1"/>
          </p:cNvSpPr>
          <p:nvPr>
            <p:ph type="sldNum" sz="quarter" idx="5"/>
          </p:nvPr>
        </p:nvSpPr>
        <p:spPr/>
        <p:txBody>
          <a:bodyPr/>
          <a:lstStyle/>
          <a:p>
            <a:fld id="{E61A89C9-7CE1-4D78-A870-65E7D0B3292E}" type="slidenum">
              <a:rPr lang="en-GB" smtClean="0"/>
              <a:t>7</a:t>
            </a:fld>
            <a:endParaRPr lang="en-GB"/>
          </a:p>
        </p:txBody>
      </p:sp>
    </p:spTree>
    <p:extLst>
      <p:ext uri="{BB962C8B-B14F-4D97-AF65-F5344CB8AC3E}">
        <p14:creationId xmlns:p14="http://schemas.microsoft.com/office/powerpoint/2010/main" val="209388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A-level isn’t just a single MCQ paper…. Boards / subjects / Exams.</a:t>
            </a:r>
          </a:p>
          <a:p>
            <a:r>
              <a:rPr lang="en-GB" dirty="0"/>
              <a:t>Student have no input into boards. </a:t>
            </a:r>
          </a:p>
        </p:txBody>
      </p:sp>
      <p:sp>
        <p:nvSpPr>
          <p:cNvPr id="4" name="Slide Number Placeholder 3"/>
          <p:cNvSpPr>
            <a:spLocks noGrp="1"/>
          </p:cNvSpPr>
          <p:nvPr>
            <p:ph type="sldNum" sz="quarter" idx="5"/>
          </p:nvPr>
        </p:nvSpPr>
        <p:spPr/>
        <p:txBody>
          <a:bodyPr/>
          <a:lstStyle/>
          <a:p>
            <a:fld id="{E61A89C9-7CE1-4D78-A870-65E7D0B3292E}" type="slidenum">
              <a:rPr lang="en-GB" smtClean="0"/>
              <a:t>8</a:t>
            </a:fld>
            <a:endParaRPr lang="en-GB"/>
          </a:p>
        </p:txBody>
      </p:sp>
    </p:spTree>
    <p:extLst>
      <p:ext uri="{BB962C8B-B14F-4D97-AF65-F5344CB8AC3E}">
        <p14:creationId xmlns:p14="http://schemas.microsoft.com/office/powerpoint/2010/main" val="40462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1A89C9-7CE1-4D78-A870-65E7D0B3292E}" type="slidenum">
              <a:rPr lang="en-GB" smtClean="0"/>
              <a:t>9</a:t>
            </a:fld>
            <a:endParaRPr lang="en-GB"/>
          </a:p>
        </p:txBody>
      </p:sp>
    </p:spTree>
    <p:extLst>
      <p:ext uri="{BB962C8B-B14F-4D97-AF65-F5344CB8AC3E}">
        <p14:creationId xmlns:p14="http://schemas.microsoft.com/office/powerpoint/2010/main" val="168221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1A89C9-7CE1-4D78-A870-65E7D0B3292E}" type="slidenum">
              <a:rPr lang="en-GB" smtClean="0"/>
              <a:t>10</a:t>
            </a:fld>
            <a:endParaRPr lang="en-GB"/>
          </a:p>
        </p:txBody>
      </p:sp>
    </p:spTree>
    <p:extLst>
      <p:ext uri="{BB962C8B-B14F-4D97-AF65-F5344CB8AC3E}">
        <p14:creationId xmlns:p14="http://schemas.microsoft.com/office/powerpoint/2010/main" val="167259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5708-127A-DA93-B0F4-1A4AD2ABB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F89E30-8FD0-8019-8E7D-CCD0FFC23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37716E-9BE7-66AA-8351-2ACE4281E9C2}"/>
              </a:ext>
            </a:extLst>
          </p:cNvPr>
          <p:cNvSpPr>
            <a:spLocks noGrp="1"/>
          </p:cNvSpPr>
          <p:nvPr>
            <p:ph type="dt" sz="half" idx="10"/>
          </p:nvPr>
        </p:nvSpPr>
        <p:spPr/>
        <p:txBody>
          <a:bodyPr/>
          <a:lstStyle/>
          <a:p>
            <a:fld id="{B360EC67-ADE9-4CEB-9C4A-0245C4ECBFC7}" type="datetimeFigureOut">
              <a:rPr lang="en-GB" smtClean="0"/>
              <a:t>26/09/2023</a:t>
            </a:fld>
            <a:endParaRPr lang="en-GB"/>
          </a:p>
        </p:txBody>
      </p:sp>
      <p:sp>
        <p:nvSpPr>
          <p:cNvPr id="5" name="Footer Placeholder 4">
            <a:extLst>
              <a:ext uri="{FF2B5EF4-FFF2-40B4-BE49-F238E27FC236}">
                <a16:creationId xmlns:a16="http://schemas.microsoft.com/office/drawing/2014/main" id="{E20425F6-0821-C0ED-4BD9-A34095D1EA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6C772-E62D-E6E5-09DA-EBA8B3440F26}"/>
              </a:ext>
            </a:extLst>
          </p:cNvPr>
          <p:cNvSpPr>
            <a:spLocks noGrp="1"/>
          </p:cNvSpPr>
          <p:nvPr>
            <p:ph type="sldNum" sz="quarter" idx="12"/>
          </p:nvPr>
        </p:nvSpPr>
        <p:spPr/>
        <p:txBody>
          <a:bodyPr/>
          <a:lstStyle/>
          <a:p>
            <a:fld id="{C91E88FC-C2C1-4997-A99C-4CFF1EDD157C}" type="slidenum">
              <a:rPr lang="en-GB" smtClean="0"/>
              <a:t>‹#›</a:t>
            </a:fld>
            <a:endParaRPr lang="en-GB"/>
          </a:p>
        </p:txBody>
      </p:sp>
    </p:spTree>
    <p:extLst>
      <p:ext uri="{BB962C8B-B14F-4D97-AF65-F5344CB8AC3E}">
        <p14:creationId xmlns:p14="http://schemas.microsoft.com/office/powerpoint/2010/main" val="407384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5A5C-A724-7717-096B-A704A0DA86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D38234-2995-D1A3-E389-60C3FA71E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218F1F-B7CF-CE55-616F-63664E56F7A7}"/>
              </a:ext>
            </a:extLst>
          </p:cNvPr>
          <p:cNvSpPr>
            <a:spLocks noGrp="1"/>
          </p:cNvSpPr>
          <p:nvPr>
            <p:ph type="dt" sz="half" idx="10"/>
          </p:nvPr>
        </p:nvSpPr>
        <p:spPr/>
        <p:txBody>
          <a:bodyPr/>
          <a:lstStyle/>
          <a:p>
            <a:fld id="{B360EC67-ADE9-4CEB-9C4A-0245C4ECBFC7}" type="datetimeFigureOut">
              <a:rPr lang="en-GB" smtClean="0"/>
              <a:t>26/09/2023</a:t>
            </a:fld>
            <a:endParaRPr lang="en-GB"/>
          </a:p>
        </p:txBody>
      </p:sp>
      <p:sp>
        <p:nvSpPr>
          <p:cNvPr id="5" name="Footer Placeholder 4">
            <a:extLst>
              <a:ext uri="{FF2B5EF4-FFF2-40B4-BE49-F238E27FC236}">
                <a16:creationId xmlns:a16="http://schemas.microsoft.com/office/drawing/2014/main" id="{06FDF861-54E6-3AAD-E490-C62337D2F3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4538E-CF19-8EC2-B582-10F32AC729B7}"/>
              </a:ext>
            </a:extLst>
          </p:cNvPr>
          <p:cNvSpPr>
            <a:spLocks noGrp="1"/>
          </p:cNvSpPr>
          <p:nvPr>
            <p:ph type="sldNum" sz="quarter" idx="12"/>
          </p:nvPr>
        </p:nvSpPr>
        <p:spPr/>
        <p:txBody>
          <a:bodyPr/>
          <a:lstStyle/>
          <a:p>
            <a:fld id="{C91E88FC-C2C1-4997-A99C-4CFF1EDD157C}" type="slidenum">
              <a:rPr lang="en-GB" smtClean="0"/>
              <a:t>‹#›</a:t>
            </a:fld>
            <a:endParaRPr lang="en-GB"/>
          </a:p>
        </p:txBody>
      </p:sp>
    </p:spTree>
    <p:extLst>
      <p:ext uri="{BB962C8B-B14F-4D97-AF65-F5344CB8AC3E}">
        <p14:creationId xmlns:p14="http://schemas.microsoft.com/office/powerpoint/2010/main" val="140772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DC1C73-C0C8-8687-1F5E-9CE57BFC8E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29E95E-8036-46A6-20A8-C031B375F8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8A19C3-30FD-3681-3CCC-006A47D8EB47}"/>
              </a:ext>
            </a:extLst>
          </p:cNvPr>
          <p:cNvSpPr>
            <a:spLocks noGrp="1"/>
          </p:cNvSpPr>
          <p:nvPr>
            <p:ph type="dt" sz="half" idx="10"/>
          </p:nvPr>
        </p:nvSpPr>
        <p:spPr/>
        <p:txBody>
          <a:bodyPr/>
          <a:lstStyle/>
          <a:p>
            <a:fld id="{B360EC67-ADE9-4CEB-9C4A-0245C4ECBFC7}" type="datetimeFigureOut">
              <a:rPr lang="en-GB" smtClean="0"/>
              <a:t>26/09/2023</a:t>
            </a:fld>
            <a:endParaRPr lang="en-GB"/>
          </a:p>
        </p:txBody>
      </p:sp>
      <p:sp>
        <p:nvSpPr>
          <p:cNvPr id="5" name="Footer Placeholder 4">
            <a:extLst>
              <a:ext uri="{FF2B5EF4-FFF2-40B4-BE49-F238E27FC236}">
                <a16:creationId xmlns:a16="http://schemas.microsoft.com/office/drawing/2014/main" id="{C698C999-94DC-AF1E-F1A1-D0D4F1A2CA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B9AFD-C369-A215-850C-2E7D287DA646}"/>
              </a:ext>
            </a:extLst>
          </p:cNvPr>
          <p:cNvSpPr>
            <a:spLocks noGrp="1"/>
          </p:cNvSpPr>
          <p:nvPr>
            <p:ph type="sldNum" sz="quarter" idx="12"/>
          </p:nvPr>
        </p:nvSpPr>
        <p:spPr/>
        <p:txBody>
          <a:bodyPr/>
          <a:lstStyle/>
          <a:p>
            <a:fld id="{C91E88FC-C2C1-4997-A99C-4CFF1EDD157C}" type="slidenum">
              <a:rPr lang="en-GB" smtClean="0"/>
              <a:t>‹#›</a:t>
            </a:fld>
            <a:endParaRPr lang="en-GB"/>
          </a:p>
        </p:txBody>
      </p:sp>
    </p:spTree>
    <p:extLst>
      <p:ext uri="{BB962C8B-B14F-4D97-AF65-F5344CB8AC3E}">
        <p14:creationId xmlns:p14="http://schemas.microsoft.com/office/powerpoint/2010/main" val="425391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5E20-46EB-2C70-62A6-8EB528E8F9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FDABAF-8C79-51CA-8ADC-6B7A68EA99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F916E1-A965-6515-A552-6CE25DD98949}"/>
              </a:ext>
            </a:extLst>
          </p:cNvPr>
          <p:cNvSpPr>
            <a:spLocks noGrp="1"/>
          </p:cNvSpPr>
          <p:nvPr>
            <p:ph type="dt" sz="half" idx="10"/>
          </p:nvPr>
        </p:nvSpPr>
        <p:spPr/>
        <p:txBody>
          <a:bodyPr/>
          <a:lstStyle/>
          <a:p>
            <a:fld id="{B360EC67-ADE9-4CEB-9C4A-0245C4ECBFC7}" type="datetimeFigureOut">
              <a:rPr lang="en-GB" smtClean="0"/>
              <a:t>26/09/2023</a:t>
            </a:fld>
            <a:endParaRPr lang="en-GB"/>
          </a:p>
        </p:txBody>
      </p:sp>
      <p:sp>
        <p:nvSpPr>
          <p:cNvPr id="5" name="Footer Placeholder 4">
            <a:extLst>
              <a:ext uri="{FF2B5EF4-FFF2-40B4-BE49-F238E27FC236}">
                <a16:creationId xmlns:a16="http://schemas.microsoft.com/office/drawing/2014/main" id="{B92EAD1E-0479-D027-C37F-F504A6B9D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690DEB-0AD0-034B-8DBF-C6296CE08470}"/>
              </a:ext>
            </a:extLst>
          </p:cNvPr>
          <p:cNvSpPr>
            <a:spLocks noGrp="1"/>
          </p:cNvSpPr>
          <p:nvPr>
            <p:ph type="sldNum" sz="quarter" idx="12"/>
          </p:nvPr>
        </p:nvSpPr>
        <p:spPr/>
        <p:txBody>
          <a:bodyPr/>
          <a:lstStyle/>
          <a:p>
            <a:fld id="{C91E88FC-C2C1-4997-A99C-4CFF1EDD157C}" type="slidenum">
              <a:rPr lang="en-GB" smtClean="0"/>
              <a:t>‹#›</a:t>
            </a:fld>
            <a:endParaRPr lang="en-GB"/>
          </a:p>
        </p:txBody>
      </p:sp>
    </p:spTree>
    <p:extLst>
      <p:ext uri="{BB962C8B-B14F-4D97-AF65-F5344CB8AC3E}">
        <p14:creationId xmlns:p14="http://schemas.microsoft.com/office/powerpoint/2010/main" val="20873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FF13-AAB6-67BE-38BA-489E38B946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AD4AFB-5FD4-F2F2-5939-550C513E73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72EC1-ADB7-C6B1-B274-C255E8C4B995}"/>
              </a:ext>
            </a:extLst>
          </p:cNvPr>
          <p:cNvSpPr>
            <a:spLocks noGrp="1"/>
          </p:cNvSpPr>
          <p:nvPr>
            <p:ph type="dt" sz="half" idx="10"/>
          </p:nvPr>
        </p:nvSpPr>
        <p:spPr/>
        <p:txBody>
          <a:bodyPr/>
          <a:lstStyle/>
          <a:p>
            <a:fld id="{B360EC67-ADE9-4CEB-9C4A-0245C4ECBFC7}" type="datetimeFigureOut">
              <a:rPr lang="en-GB" smtClean="0"/>
              <a:t>26/09/2023</a:t>
            </a:fld>
            <a:endParaRPr lang="en-GB"/>
          </a:p>
        </p:txBody>
      </p:sp>
      <p:sp>
        <p:nvSpPr>
          <p:cNvPr id="5" name="Footer Placeholder 4">
            <a:extLst>
              <a:ext uri="{FF2B5EF4-FFF2-40B4-BE49-F238E27FC236}">
                <a16:creationId xmlns:a16="http://schemas.microsoft.com/office/drawing/2014/main" id="{E8045ECE-7D63-7A37-7C30-980F9B3C36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F5CD3B-E6E8-12F9-C41C-A0EE7B99A492}"/>
              </a:ext>
            </a:extLst>
          </p:cNvPr>
          <p:cNvSpPr>
            <a:spLocks noGrp="1"/>
          </p:cNvSpPr>
          <p:nvPr>
            <p:ph type="sldNum" sz="quarter" idx="12"/>
          </p:nvPr>
        </p:nvSpPr>
        <p:spPr/>
        <p:txBody>
          <a:bodyPr/>
          <a:lstStyle/>
          <a:p>
            <a:fld id="{C91E88FC-C2C1-4997-A99C-4CFF1EDD157C}" type="slidenum">
              <a:rPr lang="en-GB" smtClean="0"/>
              <a:t>‹#›</a:t>
            </a:fld>
            <a:endParaRPr lang="en-GB"/>
          </a:p>
        </p:txBody>
      </p:sp>
    </p:spTree>
    <p:extLst>
      <p:ext uri="{BB962C8B-B14F-4D97-AF65-F5344CB8AC3E}">
        <p14:creationId xmlns:p14="http://schemas.microsoft.com/office/powerpoint/2010/main" val="404500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12D6-0937-8D8D-713A-3CF5565E1A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68EBCA-83D7-C51F-4218-15368AEE6D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95645-448C-4D9E-BE5B-A0F2F4A7D6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DE6AA1-6EE1-5F45-3F40-BAFD14E75B89}"/>
              </a:ext>
            </a:extLst>
          </p:cNvPr>
          <p:cNvSpPr>
            <a:spLocks noGrp="1"/>
          </p:cNvSpPr>
          <p:nvPr>
            <p:ph type="dt" sz="half" idx="10"/>
          </p:nvPr>
        </p:nvSpPr>
        <p:spPr/>
        <p:txBody>
          <a:bodyPr/>
          <a:lstStyle/>
          <a:p>
            <a:fld id="{B360EC67-ADE9-4CEB-9C4A-0245C4ECBFC7}" type="datetimeFigureOut">
              <a:rPr lang="en-GB" smtClean="0"/>
              <a:t>26/09/2023</a:t>
            </a:fld>
            <a:endParaRPr lang="en-GB"/>
          </a:p>
        </p:txBody>
      </p:sp>
      <p:sp>
        <p:nvSpPr>
          <p:cNvPr id="6" name="Footer Placeholder 5">
            <a:extLst>
              <a:ext uri="{FF2B5EF4-FFF2-40B4-BE49-F238E27FC236}">
                <a16:creationId xmlns:a16="http://schemas.microsoft.com/office/drawing/2014/main" id="{A65AC46B-76A5-2236-1423-FC81101B4E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41715-D2FE-19A8-21BB-C300DC025A24}"/>
              </a:ext>
            </a:extLst>
          </p:cNvPr>
          <p:cNvSpPr>
            <a:spLocks noGrp="1"/>
          </p:cNvSpPr>
          <p:nvPr>
            <p:ph type="sldNum" sz="quarter" idx="12"/>
          </p:nvPr>
        </p:nvSpPr>
        <p:spPr/>
        <p:txBody>
          <a:bodyPr/>
          <a:lstStyle/>
          <a:p>
            <a:fld id="{C91E88FC-C2C1-4997-A99C-4CFF1EDD157C}" type="slidenum">
              <a:rPr lang="en-GB" smtClean="0"/>
              <a:t>‹#›</a:t>
            </a:fld>
            <a:endParaRPr lang="en-GB"/>
          </a:p>
        </p:txBody>
      </p:sp>
    </p:spTree>
    <p:extLst>
      <p:ext uri="{BB962C8B-B14F-4D97-AF65-F5344CB8AC3E}">
        <p14:creationId xmlns:p14="http://schemas.microsoft.com/office/powerpoint/2010/main" val="94723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FD03-4435-3601-0255-DFECB15F39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C7FB6B-C792-0291-27B4-357C44B397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4B9BF6-EEB0-F602-4EBC-F62115A16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656E7D-0858-8C14-F65D-4F3E170CB1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420A93-73EB-2AA1-A4B0-14E1FFD84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4C3BB4-3983-7576-07F1-F12CE2F0429F}"/>
              </a:ext>
            </a:extLst>
          </p:cNvPr>
          <p:cNvSpPr>
            <a:spLocks noGrp="1"/>
          </p:cNvSpPr>
          <p:nvPr>
            <p:ph type="dt" sz="half" idx="10"/>
          </p:nvPr>
        </p:nvSpPr>
        <p:spPr/>
        <p:txBody>
          <a:bodyPr/>
          <a:lstStyle/>
          <a:p>
            <a:fld id="{B360EC67-ADE9-4CEB-9C4A-0245C4ECBFC7}" type="datetimeFigureOut">
              <a:rPr lang="en-GB" smtClean="0"/>
              <a:t>26/09/2023</a:t>
            </a:fld>
            <a:endParaRPr lang="en-GB"/>
          </a:p>
        </p:txBody>
      </p:sp>
      <p:sp>
        <p:nvSpPr>
          <p:cNvPr id="8" name="Footer Placeholder 7">
            <a:extLst>
              <a:ext uri="{FF2B5EF4-FFF2-40B4-BE49-F238E27FC236}">
                <a16:creationId xmlns:a16="http://schemas.microsoft.com/office/drawing/2014/main" id="{C7709224-E502-55C9-7D23-A4DABA6371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822BA6-3D26-FC48-D638-471B67CA8D62}"/>
              </a:ext>
            </a:extLst>
          </p:cNvPr>
          <p:cNvSpPr>
            <a:spLocks noGrp="1"/>
          </p:cNvSpPr>
          <p:nvPr>
            <p:ph type="sldNum" sz="quarter" idx="12"/>
          </p:nvPr>
        </p:nvSpPr>
        <p:spPr/>
        <p:txBody>
          <a:bodyPr/>
          <a:lstStyle/>
          <a:p>
            <a:fld id="{C91E88FC-C2C1-4997-A99C-4CFF1EDD157C}" type="slidenum">
              <a:rPr lang="en-GB" smtClean="0"/>
              <a:t>‹#›</a:t>
            </a:fld>
            <a:endParaRPr lang="en-GB"/>
          </a:p>
        </p:txBody>
      </p:sp>
    </p:spTree>
    <p:extLst>
      <p:ext uri="{BB962C8B-B14F-4D97-AF65-F5344CB8AC3E}">
        <p14:creationId xmlns:p14="http://schemas.microsoft.com/office/powerpoint/2010/main" val="289630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900D-096C-CCBE-9024-8200DAB52B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57EE2A-760B-6A42-A952-13622E2E99B2}"/>
              </a:ext>
            </a:extLst>
          </p:cNvPr>
          <p:cNvSpPr>
            <a:spLocks noGrp="1"/>
          </p:cNvSpPr>
          <p:nvPr>
            <p:ph type="dt" sz="half" idx="10"/>
          </p:nvPr>
        </p:nvSpPr>
        <p:spPr/>
        <p:txBody>
          <a:bodyPr/>
          <a:lstStyle/>
          <a:p>
            <a:fld id="{B360EC67-ADE9-4CEB-9C4A-0245C4ECBFC7}" type="datetimeFigureOut">
              <a:rPr lang="en-GB" smtClean="0"/>
              <a:t>26/09/2023</a:t>
            </a:fld>
            <a:endParaRPr lang="en-GB"/>
          </a:p>
        </p:txBody>
      </p:sp>
      <p:sp>
        <p:nvSpPr>
          <p:cNvPr id="4" name="Footer Placeholder 3">
            <a:extLst>
              <a:ext uri="{FF2B5EF4-FFF2-40B4-BE49-F238E27FC236}">
                <a16:creationId xmlns:a16="http://schemas.microsoft.com/office/drawing/2014/main" id="{1ED28A28-E84F-EF04-70DD-96211F77D4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CB6F74-3912-E468-9277-B80A9F835C1F}"/>
              </a:ext>
            </a:extLst>
          </p:cNvPr>
          <p:cNvSpPr>
            <a:spLocks noGrp="1"/>
          </p:cNvSpPr>
          <p:nvPr>
            <p:ph type="sldNum" sz="quarter" idx="12"/>
          </p:nvPr>
        </p:nvSpPr>
        <p:spPr/>
        <p:txBody>
          <a:bodyPr/>
          <a:lstStyle/>
          <a:p>
            <a:fld id="{C91E88FC-C2C1-4997-A99C-4CFF1EDD157C}" type="slidenum">
              <a:rPr lang="en-GB" smtClean="0"/>
              <a:t>‹#›</a:t>
            </a:fld>
            <a:endParaRPr lang="en-GB"/>
          </a:p>
        </p:txBody>
      </p:sp>
    </p:spTree>
    <p:extLst>
      <p:ext uri="{BB962C8B-B14F-4D97-AF65-F5344CB8AC3E}">
        <p14:creationId xmlns:p14="http://schemas.microsoft.com/office/powerpoint/2010/main" val="155650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B4FAB9-0436-C2B9-C501-28EF1B0B5211}"/>
              </a:ext>
            </a:extLst>
          </p:cNvPr>
          <p:cNvSpPr>
            <a:spLocks noGrp="1"/>
          </p:cNvSpPr>
          <p:nvPr>
            <p:ph type="dt" sz="half" idx="10"/>
          </p:nvPr>
        </p:nvSpPr>
        <p:spPr/>
        <p:txBody>
          <a:bodyPr/>
          <a:lstStyle/>
          <a:p>
            <a:fld id="{B360EC67-ADE9-4CEB-9C4A-0245C4ECBFC7}" type="datetimeFigureOut">
              <a:rPr lang="en-GB" smtClean="0"/>
              <a:t>26/09/2023</a:t>
            </a:fld>
            <a:endParaRPr lang="en-GB"/>
          </a:p>
        </p:txBody>
      </p:sp>
      <p:sp>
        <p:nvSpPr>
          <p:cNvPr id="3" name="Footer Placeholder 2">
            <a:extLst>
              <a:ext uri="{FF2B5EF4-FFF2-40B4-BE49-F238E27FC236}">
                <a16:creationId xmlns:a16="http://schemas.microsoft.com/office/drawing/2014/main" id="{E8513A73-106F-4E87-9733-E9BC0AD9A4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BBF179-7D18-864E-ACE1-04427007684E}"/>
              </a:ext>
            </a:extLst>
          </p:cNvPr>
          <p:cNvSpPr>
            <a:spLocks noGrp="1"/>
          </p:cNvSpPr>
          <p:nvPr>
            <p:ph type="sldNum" sz="quarter" idx="12"/>
          </p:nvPr>
        </p:nvSpPr>
        <p:spPr/>
        <p:txBody>
          <a:bodyPr/>
          <a:lstStyle/>
          <a:p>
            <a:fld id="{C91E88FC-C2C1-4997-A99C-4CFF1EDD157C}" type="slidenum">
              <a:rPr lang="en-GB" smtClean="0"/>
              <a:t>‹#›</a:t>
            </a:fld>
            <a:endParaRPr lang="en-GB"/>
          </a:p>
        </p:txBody>
      </p:sp>
    </p:spTree>
    <p:extLst>
      <p:ext uri="{BB962C8B-B14F-4D97-AF65-F5344CB8AC3E}">
        <p14:creationId xmlns:p14="http://schemas.microsoft.com/office/powerpoint/2010/main" val="154229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BF6B-EF4E-8943-37FD-85EB1C179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6CE287-9DEB-2567-F92C-B05CC8CAE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DCD80E-2981-3D1D-2E80-3ED57E055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8A1D27-C1B8-65F7-3D27-2BBD34DE27EE}"/>
              </a:ext>
            </a:extLst>
          </p:cNvPr>
          <p:cNvSpPr>
            <a:spLocks noGrp="1"/>
          </p:cNvSpPr>
          <p:nvPr>
            <p:ph type="dt" sz="half" idx="10"/>
          </p:nvPr>
        </p:nvSpPr>
        <p:spPr/>
        <p:txBody>
          <a:bodyPr/>
          <a:lstStyle/>
          <a:p>
            <a:fld id="{B360EC67-ADE9-4CEB-9C4A-0245C4ECBFC7}" type="datetimeFigureOut">
              <a:rPr lang="en-GB" smtClean="0"/>
              <a:t>26/09/2023</a:t>
            </a:fld>
            <a:endParaRPr lang="en-GB"/>
          </a:p>
        </p:txBody>
      </p:sp>
      <p:sp>
        <p:nvSpPr>
          <p:cNvPr id="6" name="Footer Placeholder 5">
            <a:extLst>
              <a:ext uri="{FF2B5EF4-FFF2-40B4-BE49-F238E27FC236}">
                <a16:creationId xmlns:a16="http://schemas.microsoft.com/office/drawing/2014/main" id="{03CAB25E-13A0-50E1-7B0D-5AF5A5C0F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155BE3-7A58-FD7A-6413-F7AC2B78D46D}"/>
              </a:ext>
            </a:extLst>
          </p:cNvPr>
          <p:cNvSpPr>
            <a:spLocks noGrp="1"/>
          </p:cNvSpPr>
          <p:nvPr>
            <p:ph type="sldNum" sz="quarter" idx="12"/>
          </p:nvPr>
        </p:nvSpPr>
        <p:spPr/>
        <p:txBody>
          <a:bodyPr/>
          <a:lstStyle/>
          <a:p>
            <a:fld id="{C91E88FC-C2C1-4997-A99C-4CFF1EDD157C}" type="slidenum">
              <a:rPr lang="en-GB" smtClean="0"/>
              <a:t>‹#›</a:t>
            </a:fld>
            <a:endParaRPr lang="en-GB"/>
          </a:p>
        </p:txBody>
      </p:sp>
    </p:spTree>
    <p:extLst>
      <p:ext uri="{BB962C8B-B14F-4D97-AF65-F5344CB8AC3E}">
        <p14:creationId xmlns:p14="http://schemas.microsoft.com/office/powerpoint/2010/main" val="31862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263F-CAD7-2EA0-3644-7F3C719BB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786133-09EF-B399-4188-8BDD21229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A0E55A-1CF3-3A91-4BF5-3F47C4E50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6F738-7F24-839A-99FE-D374B2DBA77C}"/>
              </a:ext>
            </a:extLst>
          </p:cNvPr>
          <p:cNvSpPr>
            <a:spLocks noGrp="1"/>
          </p:cNvSpPr>
          <p:nvPr>
            <p:ph type="dt" sz="half" idx="10"/>
          </p:nvPr>
        </p:nvSpPr>
        <p:spPr/>
        <p:txBody>
          <a:bodyPr/>
          <a:lstStyle/>
          <a:p>
            <a:fld id="{B360EC67-ADE9-4CEB-9C4A-0245C4ECBFC7}" type="datetimeFigureOut">
              <a:rPr lang="en-GB" smtClean="0"/>
              <a:t>26/09/2023</a:t>
            </a:fld>
            <a:endParaRPr lang="en-GB"/>
          </a:p>
        </p:txBody>
      </p:sp>
      <p:sp>
        <p:nvSpPr>
          <p:cNvPr id="6" name="Footer Placeholder 5">
            <a:extLst>
              <a:ext uri="{FF2B5EF4-FFF2-40B4-BE49-F238E27FC236}">
                <a16:creationId xmlns:a16="http://schemas.microsoft.com/office/drawing/2014/main" id="{EB25790B-92C9-9D23-C423-7C8A1E9D8C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9E4688-494C-046F-1A75-219ED64C5DB4}"/>
              </a:ext>
            </a:extLst>
          </p:cNvPr>
          <p:cNvSpPr>
            <a:spLocks noGrp="1"/>
          </p:cNvSpPr>
          <p:nvPr>
            <p:ph type="sldNum" sz="quarter" idx="12"/>
          </p:nvPr>
        </p:nvSpPr>
        <p:spPr/>
        <p:txBody>
          <a:bodyPr/>
          <a:lstStyle/>
          <a:p>
            <a:fld id="{C91E88FC-C2C1-4997-A99C-4CFF1EDD157C}" type="slidenum">
              <a:rPr lang="en-GB" smtClean="0"/>
              <a:t>‹#›</a:t>
            </a:fld>
            <a:endParaRPr lang="en-GB"/>
          </a:p>
        </p:txBody>
      </p:sp>
    </p:spTree>
    <p:extLst>
      <p:ext uri="{BB962C8B-B14F-4D97-AF65-F5344CB8AC3E}">
        <p14:creationId xmlns:p14="http://schemas.microsoft.com/office/powerpoint/2010/main" val="270397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6A5DF8-6AFD-D164-CC92-9331CF44AA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4041FA-19B1-5235-337D-BD2010CE86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E70713-A4F6-4815-1E7D-CE5DCF256A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0EC67-ADE9-4CEB-9C4A-0245C4ECBFC7}" type="datetimeFigureOut">
              <a:rPr lang="en-GB" smtClean="0"/>
              <a:t>26/09/2023</a:t>
            </a:fld>
            <a:endParaRPr lang="en-GB"/>
          </a:p>
        </p:txBody>
      </p:sp>
      <p:sp>
        <p:nvSpPr>
          <p:cNvPr id="5" name="Footer Placeholder 4">
            <a:extLst>
              <a:ext uri="{FF2B5EF4-FFF2-40B4-BE49-F238E27FC236}">
                <a16:creationId xmlns:a16="http://schemas.microsoft.com/office/drawing/2014/main" id="{928B9C03-C6DE-70F2-64EF-0FBCF84B3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17F8AA-FC6E-2A1E-E4DB-6D3FCABA6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E88FC-C2C1-4997-A99C-4CFF1EDD157C}" type="slidenum">
              <a:rPr lang="en-GB" smtClean="0"/>
              <a:t>‹#›</a:t>
            </a:fld>
            <a:endParaRPr lang="en-GB"/>
          </a:p>
        </p:txBody>
      </p:sp>
    </p:spTree>
    <p:extLst>
      <p:ext uri="{BB962C8B-B14F-4D97-AF65-F5344CB8AC3E}">
        <p14:creationId xmlns:p14="http://schemas.microsoft.com/office/powerpoint/2010/main" val="1616699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6" Type="http://schemas.openxmlformats.org/officeDocument/2006/relationships/image" Target="../media/image18.png"/><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26.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39.png"/><Relationship Id="rId84" Type="http://schemas.openxmlformats.org/officeDocument/2006/relationships/image" Target="../media/image47.png"/><Relationship Id="rId89" Type="http://schemas.openxmlformats.org/officeDocument/2006/relationships/customXml" Target="../ink/ink44.xml"/><Relationship Id="rId112" Type="http://schemas.openxmlformats.org/officeDocument/2006/relationships/image" Target="../media/image61.png"/><Relationship Id="rId133" Type="http://schemas.openxmlformats.org/officeDocument/2006/relationships/customXml" Target="../ink/ink67.xml"/><Relationship Id="rId138" Type="http://schemas.openxmlformats.org/officeDocument/2006/relationships/customXml" Target="../ink/ink72.xml"/><Relationship Id="rId154" Type="http://schemas.openxmlformats.org/officeDocument/2006/relationships/customXml" Target="../ink/ink88.xml"/><Relationship Id="rId159" Type="http://schemas.openxmlformats.org/officeDocument/2006/relationships/customXml" Target="../ink/ink93.xml"/><Relationship Id="rId175" Type="http://schemas.openxmlformats.org/officeDocument/2006/relationships/customXml" Target="../ink/ink109.xml"/><Relationship Id="rId170" Type="http://schemas.openxmlformats.org/officeDocument/2006/relationships/customXml" Target="../ink/ink104.xml"/><Relationship Id="rId16" Type="http://schemas.openxmlformats.org/officeDocument/2006/relationships/image" Target="../media/image12.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21.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34.png"/><Relationship Id="rId74" Type="http://schemas.openxmlformats.org/officeDocument/2006/relationships/image" Target="../media/image42.png"/><Relationship Id="rId79" Type="http://schemas.openxmlformats.org/officeDocument/2006/relationships/customXml" Target="../ink/ink39.xml"/><Relationship Id="rId102" Type="http://schemas.openxmlformats.org/officeDocument/2006/relationships/image" Target="../media/image56.png"/><Relationship Id="rId123" Type="http://schemas.openxmlformats.org/officeDocument/2006/relationships/customXml" Target="../ink/ink61.xml"/><Relationship Id="rId128" Type="http://schemas.openxmlformats.org/officeDocument/2006/relationships/image" Target="../media/image69.png"/><Relationship Id="rId144" Type="http://schemas.openxmlformats.org/officeDocument/2006/relationships/customXml" Target="../ink/ink78.xml"/><Relationship Id="rId149" Type="http://schemas.openxmlformats.org/officeDocument/2006/relationships/customXml" Target="../ink/ink83.xml"/><Relationship Id="rId5" Type="http://schemas.openxmlformats.org/officeDocument/2006/relationships/customXml" Target="../ink/ink2.xml"/><Relationship Id="rId90" Type="http://schemas.openxmlformats.org/officeDocument/2006/relationships/image" Target="../media/image50.png"/><Relationship Id="rId95" Type="http://schemas.openxmlformats.org/officeDocument/2006/relationships/customXml" Target="../ink/ink47.xml"/><Relationship Id="rId160" Type="http://schemas.openxmlformats.org/officeDocument/2006/relationships/customXml" Target="../ink/ink94.xml"/><Relationship Id="rId165" Type="http://schemas.openxmlformats.org/officeDocument/2006/relationships/customXml" Target="../ink/ink99.xml"/><Relationship Id="rId181" Type="http://schemas.openxmlformats.org/officeDocument/2006/relationships/customXml" Target="../ink/ink115.xml"/><Relationship Id="rId186" Type="http://schemas.openxmlformats.org/officeDocument/2006/relationships/customXml" Target="../ink/ink120.xml"/><Relationship Id="rId22" Type="http://schemas.openxmlformats.org/officeDocument/2006/relationships/image" Target="../media/image16.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29.png"/><Relationship Id="rId64" Type="http://schemas.openxmlformats.org/officeDocument/2006/relationships/image" Target="../media/image37.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64.png"/><Relationship Id="rId134" Type="http://schemas.openxmlformats.org/officeDocument/2006/relationships/customXml" Target="../ink/ink68.xml"/><Relationship Id="rId139" Type="http://schemas.openxmlformats.org/officeDocument/2006/relationships/customXml" Target="../ink/ink73.xml"/><Relationship Id="rId80" Type="http://schemas.openxmlformats.org/officeDocument/2006/relationships/image" Target="../media/image45.png"/><Relationship Id="rId85" Type="http://schemas.openxmlformats.org/officeDocument/2006/relationships/customXml" Target="../ink/ink42.xml"/><Relationship Id="rId150" Type="http://schemas.openxmlformats.org/officeDocument/2006/relationships/customXml" Target="../ink/ink84.xml"/><Relationship Id="rId155" Type="http://schemas.openxmlformats.org/officeDocument/2006/relationships/customXml" Target="../ink/ink89.xml"/><Relationship Id="rId171" Type="http://schemas.openxmlformats.org/officeDocument/2006/relationships/customXml" Target="../ink/ink105.xml"/><Relationship Id="rId176" Type="http://schemas.openxmlformats.org/officeDocument/2006/relationships/customXml" Target="../ink/ink110.xml"/><Relationship Id="rId12" Type="http://schemas.openxmlformats.org/officeDocument/2006/relationships/image" Target="../media/image10.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24.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59.png"/><Relationship Id="rId124" Type="http://schemas.openxmlformats.org/officeDocument/2006/relationships/image" Target="../media/image67.png"/><Relationship Id="rId129" Type="http://schemas.openxmlformats.org/officeDocument/2006/relationships/customXml" Target="../ink/ink64.xml"/><Relationship Id="rId54" Type="http://schemas.openxmlformats.org/officeDocument/2006/relationships/image" Target="../media/image32.png"/><Relationship Id="rId70" Type="http://schemas.openxmlformats.org/officeDocument/2006/relationships/image" Target="../media/image40.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53.png"/><Relationship Id="rId140" Type="http://schemas.openxmlformats.org/officeDocument/2006/relationships/customXml" Target="../ink/ink74.xml"/><Relationship Id="rId145" Type="http://schemas.openxmlformats.org/officeDocument/2006/relationships/customXml" Target="../ink/ink79.xml"/><Relationship Id="rId161" Type="http://schemas.openxmlformats.org/officeDocument/2006/relationships/customXml" Target="../ink/ink95.xml"/><Relationship Id="rId166" Type="http://schemas.openxmlformats.org/officeDocument/2006/relationships/customXml" Target="../ink/ink100.xml"/><Relationship Id="rId182" Type="http://schemas.openxmlformats.org/officeDocument/2006/relationships/customXml" Target="../ink/ink116.xml"/><Relationship Id="rId187"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710.png"/><Relationship Id="rId23" Type="http://schemas.openxmlformats.org/officeDocument/2006/relationships/customXml" Target="../ink/ink11.xml"/><Relationship Id="rId28" Type="http://schemas.openxmlformats.org/officeDocument/2006/relationships/image" Target="../media/image19.png"/><Relationship Id="rId49" Type="http://schemas.openxmlformats.org/officeDocument/2006/relationships/customXml" Target="../ink/ink24.xml"/><Relationship Id="rId114" Type="http://schemas.openxmlformats.org/officeDocument/2006/relationships/image" Target="../media/image62.png"/><Relationship Id="rId119" Type="http://schemas.openxmlformats.org/officeDocument/2006/relationships/customXml" Target="../ink/ink59.xml"/><Relationship Id="rId44" Type="http://schemas.openxmlformats.org/officeDocument/2006/relationships/image" Target="../media/image27.png"/><Relationship Id="rId60" Type="http://schemas.openxmlformats.org/officeDocument/2006/relationships/image" Target="../media/image35.png"/><Relationship Id="rId65" Type="http://schemas.openxmlformats.org/officeDocument/2006/relationships/customXml" Target="../ink/ink32.xml"/><Relationship Id="rId81" Type="http://schemas.openxmlformats.org/officeDocument/2006/relationships/customXml" Target="../ink/ink40.xml"/><Relationship Id="rId86" Type="http://schemas.openxmlformats.org/officeDocument/2006/relationships/image" Target="../media/image48.png"/><Relationship Id="rId130" Type="http://schemas.openxmlformats.org/officeDocument/2006/relationships/image" Target="../media/image70.png"/><Relationship Id="rId135" Type="http://schemas.openxmlformats.org/officeDocument/2006/relationships/customXml" Target="../ink/ink69.xml"/><Relationship Id="rId151" Type="http://schemas.openxmlformats.org/officeDocument/2006/relationships/customXml" Target="../ink/ink85.xml"/><Relationship Id="rId156" Type="http://schemas.openxmlformats.org/officeDocument/2006/relationships/customXml" Target="../ink/ink90.xml"/><Relationship Id="rId177" Type="http://schemas.openxmlformats.org/officeDocument/2006/relationships/customXml" Target="../ink/ink111.xml"/><Relationship Id="rId172" Type="http://schemas.openxmlformats.org/officeDocument/2006/relationships/customXml" Target="../ink/ink106.xml"/><Relationship Id="rId13" Type="http://schemas.openxmlformats.org/officeDocument/2006/relationships/customXml" Target="../ink/ink6.xml"/><Relationship Id="rId18" Type="http://schemas.openxmlformats.org/officeDocument/2006/relationships/image" Target="../media/image13.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22.png"/><Relationship Id="rId50" Type="http://schemas.openxmlformats.org/officeDocument/2006/relationships/image" Target="../media/image30.png"/><Relationship Id="rId55" Type="http://schemas.openxmlformats.org/officeDocument/2006/relationships/customXml" Target="../ink/ink27.xml"/><Relationship Id="rId76" Type="http://schemas.openxmlformats.org/officeDocument/2006/relationships/image" Target="../media/image43.png"/><Relationship Id="rId97" Type="http://schemas.openxmlformats.org/officeDocument/2006/relationships/customXml" Target="../ink/ink48.xml"/><Relationship Id="rId104" Type="http://schemas.openxmlformats.org/officeDocument/2006/relationships/image" Target="../media/image57.png"/><Relationship Id="rId120" Type="http://schemas.openxmlformats.org/officeDocument/2006/relationships/image" Target="../media/image65.png"/><Relationship Id="rId125" Type="http://schemas.openxmlformats.org/officeDocument/2006/relationships/customXml" Target="../ink/ink62.xml"/><Relationship Id="rId141" Type="http://schemas.openxmlformats.org/officeDocument/2006/relationships/customXml" Target="../ink/ink75.xml"/><Relationship Id="rId146" Type="http://schemas.openxmlformats.org/officeDocument/2006/relationships/customXml" Target="../ink/ink80.xml"/><Relationship Id="rId167" Type="http://schemas.openxmlformats.org/officeDocument/2006/relationships/customXml" Target="../ink/ink101.xml"/><Relationship Id="rId188" Type="http://schemas.openxmlformats.org/officeDocument/2006/relationships/customXml" Target="../ink/ink121.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51.png"/><Relationship Id="rId162" Type="http://schemas.openxmlformats.org/officeDocument/2006/relationships/customXml" Target="../ink/ink96.xml"/><Relationship Id="rId183" Type="http://schemas.openxmlformats.org/officeDocument/2006/relationships/customXml" Target="../ink/ink117.xml"/><Relationship Id="rId2" Type="http://schemas.openxmlformats.org/officeDocument/2006/relationships/notesSlide" Target="../notesSlides/notesSlide19.xml"/><Relationship Id="rId29" Type="http://schemas.openxmlformats.org/officeDocument/2006/relationships/customXml" Target="../ink/ink14.xml"/><Relationship Id="rId24" Type="http://schemas.openxmlformats.org/officeDocument/2006/relationships/image" Target="../media/image17.png"/><Relationship Id="rId40" Type="http://schemas.openxmlformats.org/officeDocument/2006/relationships/image" Target="../media/image25.png"/><Relationship Id="rId45" Type="http://schemas.openxmlformats.org/officeDocument/2006/relationships/customXml" Target="../ink/ink22.xml"/><Relationship Id="rId66" Type="http://schemas.openxmlformats.org/officeDocument/2006/relationships/image" Target="../media/image38.png"/><Relationship Id="rId87" Type="http://schemas.openxmlformats.org/officeDocument/2006/relationships/customXml" Target="../ink/ink43.xml"/><Relationship Id="rId110" Type="http://schemas.openxmlformats.org/officeDocument/2006/relationships/image" Target="../media/image60.png"/><Relationship Id="rId115" Type="http://schemas.openxmlformats.org/officeDocument/2006/relationships/customXml" Target="../ink/ink57.xml"/><Relationship Id="rId131" Type="http://schemas.openxmlformats.org/officeDocument/2006/relationships/customXml" Target="../ink/ink65.xml"/><Relationship Id="rId136" Type="http://schemas.openxmlformats.org/officeDocument/2006/relationships/customXml" Target="../ink/ink70.xml"/><Relationship Id="rId157" Type="http://schemas.openxmlformats.org/officeDocument/2006/relationships/customXml" Target="../ink/ink91.xml"/><Relationship Id="rId178" Type="http://schemas.openxmlformats.org/officeDocument/2006/relationships/customXml" Target="../ink/ink112.xml"/><Relationship Id="rId61" Type="http://schemas.openxmlformats.org/officeDocument/2006/relationships/customXml" Target="../ink/ink30.xml"/><Relationship Id="rId82" Type="http://schemas.openxmlformats.org/officeDocument/2006/relationships/image" Target="../media/image46.png"/><Relationship Id="rId152" Type="http://schemas.openxmlformats.org/officeDocument/2006/relationships/customXml" Target="../ink/ink86.xml"/><Relationship Id="rId173" Type="http://schemas.openxmlformats.org/officeDocument/2006/relationships/customXml" Target="../ink/ink107.xml"/><Relationship Id="rId19" Type="http://schemas.openxmlformats.org/officeDocument/2006/relationships/customXml" Target="../ink/ink9.xml"/><Relationship Id="rId14" Type="http://schemas.openxmlformats.org/officeDocument/2006/relationships/image" Target="../media/image11.png"/><Relationship Id="rId30" Type="http://schemas.openxmlformats.org/officeDocument/2006/relationships/image" Target="../media/image20.png"/><Relationship Id="rId35" Type="http://schemas.openxmlformats.org/officeDocument/2006/relationships/customXml" Target="../ink/ink17.xml"/><Relationship Id="rId56" Type="http://schemas.openxmlformats.org/officeDocument/2006/relationships/image" Target="../media/image33.png"/><Relationship Id="rId77" Type="http://schemas.openxmlformats.org/officeDocument/2006/relationships/customXml" Target="../ink/ink38.xml"/><Relationship Id="rId100" Type="http://schemas.openxmlformats.org/officeDocument/2006/relationships/image" Target="../media/image55.png"/><Relationship Id="rId105" Type="http://schemas.openxmlformats.org/officeDocument/2006/relationships/customXml" Target="../ink/ink52.xml"/><Relationship Id="rId126" Type="http://schemas.openxmlformats.org/officeDocument/2006/relationships/image" Target="../media/image68.png"/><Relationship Id="rId147" Type="http://schemas.openxmlformats.org/officeDocument/2006/relationships/customXml" Target="../ink/ink81.xml"/><Relationship Id="rId168" Type="http://schemas.openxmlformats.org/officeDocument/2006/relationships/customXml" Target="../ink/ink102.xml"/><Relationship Id="rId8" Type="http://schemas.openxmlformats.org/officeDocument/2006/relationships/image" Target="../media/image8.png"/><Relationship Id="rId51" Type="http://schemas.openxmlformats.org/officeDocument/2006/relationships/customXml" Target="../ink/ink25.xml"/><Relationship Id="rId72" Type="http://schemas.openxmlformats.org/officeDocument/2006/relationships/image" Target="../media/image41.png"/><Relationship Id="rId93" Type="http://schemas.openxmlformats.org/officeDocument/2006/relationships/customXml" Target="../ink/ink46.xml"/><Relationship Id="rId98" Type="http://schemas.openxmlformats.org/officeDocument/2006/relationships/image" Target="../media/image54.png"/><Relationship Id="rId121" Type="http://schemas.openxmlformats.org/officeDocument/2006/relationships/customXml" Target="../ink/ink60.xml"/><Relationship Id="rId142" Type="http://schemas.openxmlformats.org/officeDocument/2006/relationships/customXml" Target="../ink/ink76.xml"/><Relationship Id="rId163" Type="http://schemas.openxmlformats.org/officeDocument/2006/relationships/customXml" Target="../ink/ink97.xml"/><Relationship Id="rId184" Type="http://schemas.openxmlformats.org/officeDocument/2006/relationships/customXml" Target="../ink/ink118.xml"/><Relationship Id="rId189" Type="http://schemas.openxmlformats.org/officeDocument/2006/relationships/image" Target="../media/image72.png"/><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28.png"/><Relationship Id="rId67" Type="http://schemas.openxmlformats.org/officeDocument/2006/relationships/customXml" Target="../ink/ink33.xml"/><Relationship Id="rId116" Type="http://schemas.openxmlformats.org/officeDocument/2006/relationships/image" Target="../media/image63.png"/><Relationship Id="rId137" Type="http://schemas.openxmlformats.org/officeDocument/2006/relationships/customXml" Target="../ink/ink71.xml"/><Relationship Id="rId158" Type="http://schemas.openxmlformats.org/officeDocument/2006/relationships/customXml" Target="../ink/ink92.xml"/><Relationship Id="rId20" Type="http://schemas.openxmlformats.org/officeDocument/2006/relationships/image" Target="../media/image14.png"/><Relationship Id="rId41" Type="http://schemas.openxmlformats.org/officeDocument/2006/relationships/customXml" Target="../ink/ink20.xml"/><Relationship Id="rId62" Type="http://schemas.openxmlformats.org/officeDocument/2006/relationships/image" Target="../media/image36.png"/><Relationship Id="rId83" Type="http://schemas.openxmlformats.org/officeDocument/2006/relationships/customXml" Target="../ink/ink41.xml"/><Relationship Id="rId88" Type="http://schemas.openxmlformats.org/officeDocument/2006/relationships/image" Target="../media/image49.png"/><Relationship Id="rId111" Type="http://schemas.openxmlformats.org/officeDocument/2006/relationships/customXml" Target="../ink/ink55.xml"/><Relationship Id="rId132" Type="http://schemas.openxmlformats.org/officeDocument/2006/relationships/customXml" Target="../ink/ink66.xml"/><Relationship Id="rId153" Type="http://schemas.openxmlformats.org/officeDocument/2006/relationships/customXml" Target="../ink/ink87.xml"/><Relationship Id="rId174" Type="http://schemas.openxmlformats.org/officeDocument/2006/relationships/customXml" Target="../ink/ink108.xml"/><Relationship Id="rId179" Type="http://schemas.openxmlformats.org/officeDocument/2006/relationships/customXml" Target="../ink/ink113.xml"/><Relationship Id="rId15" Type="http://schemas.openxmlformats.org/officeDocument/2006/relationships/customXml" Target="../ink/ink7.xml"/><Relationship Id="rId36" Type="http://schemas.openxmlformats.org/officeDocument/2006/relationships/image" Target="../media/image23.png"/><Relationship Id="rId57" Type="http://schemas.openxmlformats.org/officeDocument/2006/relationships/customXml" Target="../ink/ink28.xml"/><Relationship Id="rId106" Type="http://schemas.openxmlformats.org/officeDocument/2006/relationships/image" Target="../media/image58.png"/><Relationship Id="rId127" Type="http://schemas.openxmlformats.org/officeDocument/2006/relationships/customXml" Target="../ink/ink63.xml"/><Relationship Id="rId10" Type="http://schemas.openxmlformats.org/officeDocument/2006/relationships/image" Target="../media/image9.png"/><Relationship Id="rId31" Type="http://schemas.openxmlformats.org/officeDocument/2006/relationships/customXml" Target="../ink/ink15.xml"/><Relationship Id="rId52" Type="http://schemas.openxmlformats.org/officeDocument/2006/relationships/image" Target="../media/image31.png"/><Relationship Id="rId73" Type="http://schemas.openxmlformats.org/officeDocument/2006/relationships/customXml" Target="../ink/ink36.xml"/><Relationship Id="rId78" Type="http://schemas.openxmlformats.org/officeDocument/2006/relationships/image" Target="../media/image44.png"/><Relationship Id="rId94" Type="http://schemas.openxmlformats.org/officeDocument/2006/relationships/image" Target="../media/image52.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66.png"/><Relationship Id="rId143" Type="http://schemas.openxmlformats.org/officeDocument/2006/relationships/customXml" Target="../ink/ink77.xml"/><Relationship Id="rId148" Type="http://schemas.openxmlformats.org/officeDocument/2006/relationships/customXml" Target="../ink/ink82.xml"/><Relationship Id="rId164" Type="http://schemas.openxmlformats.org/officeDocument/2006/relationships/customXml" Target="../ink/ink98.xml"/><Relationship Id="rId169" Type="http://schemas.openxmlformats.org/officeDocument/2006/relationships/customXml" Target="../ink/ink103.xml"/><Relationship Id="rId185" Type="http://schemas.openxmlformats.org/officeDocument/2006/relationships/customXml" Target="../ink/ink119.xml"/><Relationship Id="rId4" Type="http://schemas.openxmlformats.org/officeDocument/2006/relationships/image" Target="../media/image611.png"/><Relationship Id="rId9" Type="http://schemas.openxmlformats.org/officeDocument/2006/relationships/customXml" Target="../ink/ink4.xml"/><Relationship Id="rId180" Type="http://schemas.openxmlformats.org/officeDocument/2006/relationships/customXml" Target="../ink/ink11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customXml" Target="../ink/ink127.xml"/><Relationship Id="rId18" Type="http://schemas.openxmlformats.org/officeDocument/2006/relationships/image" Target="../media/image132.png"/><Relationship Id="rId3" Type="http://schemas.openxmlformats.org/officeDocument/2006/relationships/customXml" Target="../ink/ink122.xml"/><Relationship Id="rId7" Type="http://schemas.openxmlformats.org/officeDocument/2006/relationships/customXml" Target="../ink/ink124.xml"/><Relationship Id="rId12" Type="http://schemas.openxmlformats.org/officeDocument/2006/relationships/image" Target="../media/image1010.png"/><Relationship Id="rId17" Type="http://schemas.openxmlformats.org/officeDocument/2006/relationships/customXml" Target="../ink/ink129.xml"/><Relationship Id="rId2" Type="http://schemas.openxmlformats.org/officeDocument/2006/relationships/notesSlide" Target="../notesSlides/notesSlide21.xml"/><Relationship Id="rId16" Type="http://schemas.openxmlformats.org/officeDocument/2006/relationships/image" Target="../media/image1210.png"/><Relationship Id="rId20"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customXml" Target="../ink/ink126.xml"/><Relationship Id="rId5" Type="http://schemas.openxmlformats.org/officeDocument/2006/relationships/customXml" Target="../ink/ink123.xml"/><Relationship Id="rId15" Type="http://schemas.openxmlformats.org/officeDocument/2006/relationships/customXml" Target="../ink/ink128.xml"/><Relationship Id="rId10" Type="http://schemas.openxmlformats.org/officeDocument/2006/relationships/image" Target="../media/image910.png"/><Relationship Id="rId19" Type="http://schemas.openxmlformats.org/officeDocument/2006/relationships/customXml" Target="../ink/ink130.xml"/><Relationship Id="rId4" Type="http://schemas.openxmlformats.org/officeDocument/2006/relationships/image" Target="../media/image610.png"/><Relationship Id="rId9" Type="http://schemas.openxmlformats.org/officeDocument/2006/relationships/customXml" Target="../ink/ink125.xml"/><Relationship Id="rId14" Type="http://schemas.openxmlformats.org/officeDocument/2006/relationships/image" Target="../media/image1110.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33.xml.rels><?xml version="1.0" encoding="UTF-8" standalone="yes"?>
<Relationships xmlns="http://schemas.openxmlformats.org/package/2006/relationships"><Relationship Id="rId26" Type="http://schemas.openxmlformats.org/officeDocument/2006/relationships/image" Target="../media/image90.png"/><Relationship Id="rId21" Type="http://schemas.openxmlformats.org/officeDocument/2006/relationships/customXml" Target="../ink/ink140.xml"/><Relationship Id="rId42" Type="http://schemas.openxmlformats.org/officeDocument/2006/relationships/image" Target="../media/image98.png"/><Relationship Id="rId47" Type="http://schemas.openxmlformats.org/officeDocument/2006/relationships/customXml" Target="../ink/ink153.xml"/><Relationship Id="rId63" Type="http://schemas.openxmlformats.org/officeDocument/2006/relationships/customXml" Target="../ink/ink161.xml"/><Relationship Id="rId68" Type="http://schemas.openxmlformats.org/officeDocument/2006/relationships/image" Target="../media/image111.png"/><Relationship Id="rId84" Type="http://schemas.openxmlformats.org/officeDocument/2006/relationships/image" Target="../media/image119.png"/><Relationship Id="rId89" Type="http://schemas.openxmlformats.org/officeDocument/2006/relationships/customXml" Target="../ink/ink174.xml"/><Relationship Id="rId7" Type="http://schemas.openxmlformats.org/officeDocument/2006/relationships/customXml" Target="../ink/ink133.xml"/><Relationship Id="rId71" Type="http://schemas.openxmlformats.org/officeDocument/2006/relationships/customXml" Target="../ink/ink165.xml"/><Relationship Id="rId92" Type="http://schemas.openxmlformats.org/officeDocument/2006/relationships/customXml" Target="../ink/ink176.xml"/><Relationship Id="rId2" Type="http://schemas.openxmlformats.org/officeDocument/2006/relationships/notesSlide" Target="../notesSlides/notesSlide26.xml"/><Relationship Id="rId16" Type="http://schemas.openxmlformats.org/officeDocument/2006/relationships/image" Target="../media/image85.png"/><Relationship Id="rId29" Type="http://schemas.openxmlformats.org/officeDocument/2006/relationships/customXml" Target="../ink/ink144.xml"/><Relationship Id="rId107" Type="http://schemas.openxmlformats.org/officeDocument/2006/relationships/image" Target="../media/image130.png"/><Relationship Id="rId11" Type="http://schemas.openxmlformats.org/officeDocument/2006/relationships/customXml" Target="../ink/ink135.xml"/><Relationship Id="rId24" Type="http://schemas.openxmlformats.org/officeDocument/2006/relationships/image" Target="../media/image89.png"/><Relationship Id="rId32" Type="http://schemas.openxmlformats.org/officeDocument/2006/relationships/image" Target="../media/image93.png"/><Relationship Id="rId37" Type="http://schemas.openxmlformats.org/officeDocument/2006/relationships/customXml" Target="../ink/ink148.xml"/><Relationship Id="rId40" Type="http://schemas.openxmlformats.org/officeDocument/2006/relationships/image" Target="../media/image97.png"/><Relationship Id="rId45" Type="http://schemas.openxmlformats.org/officeDocument/2006/relationships/customXml" Target="../ink/ink152.xml"/><Relationship Id="rId53" Type="http://schemas.openxmlformats.org/officeDocument/2006/relationships/customXml" Target="../ink/ink156.xml"/><Relationship Id="rId58" Type="http://schemas.openxmlformats.org/officeDocument/2006/relationships/image" Target="../media/image106.png"/><Relationship Id="rId66" Type="http://schemas.openxmlformats.org/officeDocument/2006/relationships/image" Target="../media/image110.png"/><Relationship Id="rId74" Type="http://schemas.openxmlformats.org/officeDocument/2006/relationships/image" Target="../media/image114.png"/><Relationship Id="rId79" Type="http://schemas.openxmlformats.org/officeDocument/2006/relationships/customXml" Target="../ink/ink169.xml"/><Relationship Id="rId87" Type="http://schemas.openxmlformats.org/officeDocument/2006/relationships/customXml" Target="../ink/ink173.xml"/><Relationship Id="rId102" Type="http://schemas.openxmlformats.org/officeDocument/2006/relationships/customXml" Target="../ink/ink181.xml"/><Relationship Id="rId5" Type="http://schemas.openxmlformats.org/officeDocument/2006/relationships/customXml" Target="../ink/ink132.xml"/><Relationship Id="rId61" Type="http://schemas.openxmlformats.org/officeDocument/2006/relationships/customXml" Target="../ink/ink160.xml"/><Relationship Id="rId82" Type="http://schemas.openxmlformats.org/officeDocument/2006/relationships/image" Target="../media/image118.png"/><Relationship Id="rId90" Type="http://schemas.openxmlformats.org/officeDocument/2006/relationships/image" Target="../media/image122.png"/><Relationship Id="rId95" Type="http://schemas.openxmlformats.org/officeDocument/2006/relationships/image" Target="../media/image124.png"/><Relationship Id="rId19" Type="http://schemas.openxmlformats.org/officeDocument/2006/relationships/customXml" Target="../ink/ink139.xml"/><Relationship Id="rId14" Type="http://schemas.openxmlformats.org/officeDocument/2006/relationships/image" Target="../media/image84.png"/><Relationship Id="rId22" Type="http://schemas.openxmlformats.org/officeDocument/2006/relationships/image" Target="../media/image88.png"/><Relationship Id="rId27" Type="http://schemas.openxmlformats.org/officeDocument/2006/relationships/customXml" Target="../ink/ink143.xml"/><Relationship Id="rId30" Type="http://schemas.openxmlformats.org/officeDocument/2006/relationships/image" Target="../media/image92.png"/><Relationship Id="rId35" Type="http://schemas.openxmlformats.org/officeDocument/2006/relationships/customXml" Target="../ink/ink147.xml"/><Relationship Id="rId43" Type="http://schemas.openxmlformats.org/officeDocument/2006/relationships/customXml" Target="../ink/ink151.xml"/><Relationship Id="rId48" Type="http://schemas.openxmlformats.org/officeDocument/2006/relationships/image" Target="../media/image101.png"/><Relationship Id="rId56" Type="http://schemas.openxmlformats.org/officeDocument/2006/relationships/image" Target="../media/image105.png"/><Relationship Id="rId64" Type="http://schemas.openxmlformats.org/officeDocument/2006/relationships/image" Target="../media/image109.png"/><Relationship Id="rId69" Type="http://schemas.openxmlformats.org/officeDocument/2006/relationships/customXml" Target="../ink/ink164.xml"/><Relationship Id="rId77" Type="http://schemas.openxmlformats.org/officeDocument/2006/relationships/customXml" Target="../ink/ink168.xml"/><Relationship Id="rId100" Type="http://schemas.openxmlformats.org/officeDocument/2006/relationships/customXml" Target="../ink/ink180.xml"/><Relationship Id="rId105" Type="http://schemas.openxmlformats.org/officeDocument/2006/relationships/image" Target="../media/image129.png"/><Relationship Id="rId8" Type="http://schemas.openxmlformats.org/officeDocument/2006/relationships/image" Target="../media/image81.png"/><Relationship Id="rId51" Type="http://schemas.openxmlformats.org/officeDocument/2006/relationships/customXml" Target="../ink/ink155.xml"/><Relationship Id="rId72" Type="http://schemas.openxmlformats.org/officeDocument/2006/relationships/image" Target="../media/image113.png"/><Relationship Id="rId80" Type="http://schemas.openxmlformats.org/officeDocument/2006/relationships/image" Target="../media/image117.png"/><Relationship Id="rId85" Type="http://schemas.openxmlformats.org/officeDocument/2006/relationships/customXml" Target="../ink/ink172.xml"/><Relationship Id="rId93" Type="http://schemas.openxmlformats.org/officeDocument/2006/relationships/image" Target="../media/image123.png"/><Relationship Id="rId98" Type="http://schemas.openxmlformats.org/officeDocument/2006/relationships/customXml" Target="../ink/ink179.xml"/><Relationship Id="rId3" Type="http://schemas.openxmlformats.org/officeDocument/2006/relationships/customXml" Target="../ink/ink131.xml"/><Relationship Id="rId12" Type="http://schemas.openxmlformats.org/officeDocument/2006/relationships/image" Target="../media/image83.png"/><Relationship Id="rId17" Type="http://schemas.openxmlformats.org/officeDocument/2006/relationships/customXml" Target="../ink/ink138.xml"/><Relationship Id="rId25" Type="http://schemas.openxmlformats.org/officeDocument/2006/relationships/customXml" Target="../ink/ink142.xml"/><Relationship Id="rId33" Type="http://schemas.openxmlformats.org/officeDocument/2006/relationships/customXml" Target="../ink/ink146.xml"/><Relationship Id="rId38" Type="http://schemas.openxmlformats.org/officeDocument/2006/relationships/image" Target="../media/image96.png"/><Relationship Id="rId46" Type="http://schemas.openxmlformats.org/officeDocument/2006/relationships/image" Target="../media/image100.png"/><Relationship Id="rId59" Type="http://schemas.openxmlformats.org/officeDocument/2006/relationships/customXml" Target="../ink/ink159.xml"/><Relationship Id="rId67" Type="http://schemas.openxmlformats.org/officeDocument/2006/relationships/customXml" Target="../ink/ink163.xml"/><Relationship Id="rId103" Type="http://schemas.openxmlformats.org/officeDocument/2006/relationships/image" Target="../media/image128.png"/><Relationship Id="rId20" Type="http://schemas.openxmlformats.org/officeDocument/2006/relationships/image" Target="../media/image87.png"/><Relationship Id="rId41" Type="http://schemas.openxmlformats.org/officeDocument/2006/relationships/customXml" Target="../ink/ink150.xml"/><Relationship Id="rId54" Type="http://schemas.openxmlformats.org/officeDocument/2006/relationships/image" Target="../media/image104.png"/><Relationship Id="rId62" Type="http://schemas.openxmlformats.org/officeDocument/2006/relationships/image" Target="../media/image108.png"/><Relationship Id="rId70" Type="http://schemas.openxmlformats.org/officeDocument/2006/relationships/image" Target="../media/image112.png"/><Relationship Id="rId75" Type="http://schemas.openxmlformats.org/officeDocument/2006/relationships/customXml" Target="../ink/ink167.xml"/><Relationship Id="rId83" Type="http://schemas.openxmlformats.org/officeDocument/2006/relationships/customXml" Target="../ink/ink171.xml"/><Relationship Id="rId88" Type="http://schemas.openxmlformats.org/officeDocument/2006/relationships/image" Target="../media/image121.png"/><Relationship Id="rId91" Type="http://schemas.openxmlformats.org/officeDocument/2006/relationships/customXml" Target="../ink/ink175.xml"/><Relationship Id="rId96" Type="http://schemas.openxmlformats.org/officeDocument/2006/relationships/customXml" Target="../ink/ink178.xml"/><Relationship Id="rId1" Type="http://schemas.openxmlformats.org/officeDocument/2006/relationships/slideLayout" Target="../slideLayouts/slideLayout6.xml"/><Relationship Id="rId6" Type="http://schemas.openxmlformats.org/officeDocument/2006/relationships/image" Target="../media/image80.png"/><Relationship Id="rId15" Type="http://schemas.openxmlformats.org/officeDocument/2006/relationships/customXml" Target="../ink/ink137.xml"/><Relationship Id="rId23" Type="http://schemas.openxmlformats.org/officeDocument/2006/relationships/customXml" Target="../ink/ink141.xml"/><Relationship Id="rId28" Type="http://schemas.openxmlformats.org/officeDocument/2006/relationships/image" Target="../media/image91.png"/><Relationship Id="rId36" Type="http://schemas.openxmlformats.org/officeDocument/2006/relationships/image" Target="../media/image95.png"/><Relationship Id="rId49" Type="http://schemas.openxmlformats.org/officeDocument/2006/relationships/customXml" Target="../ink/ink154.xml"/><Relationship Id="rId57" Type="http://schemas.openxmlformats.org/officeDocument/2006/relationships/customXml" Target="../ink/ink158.xml"/><Relationship Id="rId106" Type="http://schemas.openxmlformats.org/officeDocument/2006/relationships/customXml" Target="../ink/ink183.xml"/><Relationship Id="rId10" Type="http://schemas.openxmlformats.org/officeDocument/2006/relationships/image" Target="../media/image82.png"/><Relationship Id="rId31" Type="http://schemas.openxmlformats.org/officeDocument/2006/relationships/customXml" Target="../ink/ink145.xml"/><Relationship Id="rId44" Type="http://schemas.openxmlformats.org/officeDocument/2006/relationships/image" Target="../media/image99.png"/><Relationship Id="rId52" Type="http://schemas.openxmlformats.org/officeDocument/2006/relationships/image" Target="../media/image103.png"/><Relationship Id="rId60" Type="http://schemas.openxmlformats.org/officeDocument/2006/relationships/image" Target="../media/image107.png"/><Relationship Id="rId65" Type="http://schemas.openxmlformats.org/officeDocument/2006/relationships/customXml" Target="../ink/ink162.xml"/><Relationship Id="rId73" Type="http://schemas.openxmlformats.org/officeDocument/2006/relationships/customXml" Target="../ink/ink166.xml"/><Relationship Id="rId78" Type="http://schemas.openxmlformats.org/officeDocument/2006/relationships/image" Target="../media/image116.png"/><Relationship Id="rId81" Type="http://schemas.openxmlformats.org/officeDocument/2006/relationships/customXml" Target="../ink/ink170.xml"/><Relationship Id="rId86" Type="http://schemas.openxmlformats.org/officeDocument/2006/relationships/image" Target="../media/image120.png"/><Relationship Id="rId94" Type="http://schemas.openxmlformats.org/officeDocument/2006/relationships/customXml" Target="../ink/ink177.xml"/><Relationship Id="rId99" Type="http://schemas.openxmlformats.org/officeDocument/2006/relationships/image" Target="../media/image126.png"/><Relationship Id="rId101" Type="http://schemas.openxmlformats.org/officeDocument/2006/relationships/image" Target="../media/image127.png"/><Relationship Id="rId4" Type="http://schemas.openxmlformats.org/officeDocument/2006/relationships/image" Target="../media/image79.png"/><Relationship Id="rId9" Type="http://schemas.openxmlformats.org/officeDocument/2006/relationships/customXml" Target="../ink/ink134.xml"/><Relationship Id="rId13" Type="http://schemas.openxmlformats.org/officeDocument/2006/relationships/customXml" Target="../ink/ink136.xml"/><Relationship Id="rId18" Type="http://schemas.openxmlformats.org/officeDocument/2006/relationships/image" Target="../media/image86.png"/><Relationship Id="rId39" Type="http://schemas.openxmlformats.org/officeDocument/2006/relationships/customXml" Target="../ink/ink149.xml"/><Relationship Id="rId34" Type="http://schemas.openxmlformats.org/officeDocument/2006/relationships/image" Target="../media/image94.png"/><Relationship Id="rId50" Type="http://schemas.openxmlformats.org/officeDocument/2006/relationships/image" Target="../media/image102.png"/><Relationship Id="rId55" Type="http://schemas.openxmlformats.org/officeDocument/2006/relationships/customXml" Target="../ink/ink157.xml"/><Relationship Id="rId76" Type="http://schemas.openxmlformats.org/officeDocument/2006/relationships/image" Target="../media/image115.png"/><Relationship Id="rId97" Type="http://schemas.openxmlformats.org/officeDocument/2006/relationships/image" Target="../media/image125.png"/><Relationship Id="rId104" Type="http://schemas.openxmlformats.org/officeDocument/2006/relationships/customXml" Target="../ink/ink18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9C7D5-8726-3115-50B0-7FFEFCF2F4AF}"/>
              </a:ext>
            </a:extLst>
          </p:cNvPr>
          <p:cNvSpPr txBox="1">
            <a:spLocks/>
          </p:cNvSpPr>
          <p:nvPr/>
        </p:nvSpPr>
        <p:spPr>
          <a:xfrm>
            <a:off x="5726243" y="330672"/>
            <a:ext cx="6327454" cy="368669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spcBef>
                <a:spcPts val="0"/>
              </a:spcBef>
              <a:spcAft>
                <a:spcPts val="1200"/>
              </a:spcAft>
              <a:buAutoNum type="arabicPeriod"/>
            </a:pPr>
            <a:r>
              <a:rPr lang="en-GB" b="1" dirty="0">
                <a:solidFill>
                  <a:schemeClr val="bg1"/>
                </a:solidFill>
              </a:rPr>
              <a:t>Relax</a:t>
            </a:r>
          </a:p>
          <a:p>
            <a:pPr marL="742950" indent="-742950">
              <a:spcBef>
                <a:spcPts val="0"/>
              </a:spcBef>
              <a:spcAft>
                <a:spcPts val="1200"/>
              </a:spcAft>
              <a:buAutoNum type="arabicPeriod"/>
            </a:pPr>
            <a:r>
              <a:rPr lang="en-GB" b="1" dirty="0">
                <a:solidFill>
                  <a:schemeClr val="bg1"/>
                </a:solidFill>
              </a:rPr>
              <a:t>Introduce yourself to the people next to you.</a:t>
            </a:r>
          </a:p>
          <a:p>
            <a:pPr marL="742950" indent="-742950">
              <a:spcBef>
                <a:spcPts val="0"/>
              </a:spcBef>
              <a:spcAft>
                <a:spcPts val="1200"/>
              </a:spcAft>
              <a:buAutoNum type="arabicPeriod"/>
            </a:pPr>
            <a:r>
              <a:rPr lang="en-GB" b="1" dirty="0">
                <a:solidFill>
                  <a:schemeClr val="bg1"/>
                </a:solidFill>
              </a:rPr>
              <a:t>Discuss: What sort of exams/qualifications did you experience at the end of high school? </a:t>
            </a:r>
          </a:p>
        </p:txBody>
      </p:sp>
    </p:spTree>
    <p:extLst>
      <p:ext uri="{BB962C8B-B14F-4D97-AF65-F5344CB8AC3E}">
        <p14:creationId xmlns:p14="http://schemas.microsoft.com/office/powerpoint/2010/main" val="353322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FC235D-FCAA-7865-C5F5-55FC457D5300}"/>
              </a:ext>
            </a:extLst>
          </p:cNvPr>
          <p:cNvSpPr txBox="1"/>
          <p:nvPr/>
        </p:nvSpPr>
        <p:spPr>
          <a:xfrm>
            <a:off x="235973" y="433071"/>
            <a:ext cx="2109615" cy="1546577"/>
          </a:xfrm>
          <a:prstGeom prst="rect">
            <a:avLst/>
          </a:prstGeom>
          <a:noFill/>
        </p:spPr>
        <p:txBody>
          <a:bodyPr wrap="square" rtlCol="0">
            <a:spAutoFit/>
          </a:bodyPr>
          <a:lstStyle/>
          <a:p>
            <a:r>
              <a:rPr lang="en-GB" sz="2800" dirty="0"/>
              <a:t>A level grades, UK, </a:t>
            </a:r>
          </a:p>
          <a:p>
            <a:r>
              <a:rPr lang="en-GB" sz="2800" dirty="0"/>
              <a:t>All subjects</a:t>
            </a:r>
            <a:endParaRPr lang="en-GB" dirty="0"/>
          </a:p>
          <a:p>
            <a:r>
              <a:rPr lang="en-GB" sz="1050" i="1" dirty="0"/>
              <a:t>Data Source: JCQ</a:t>
            </a:r>
          </a:p>
        </p:txBody>
      </p:sp>
      <p:graphicFrame>
        <p:nvGraphicFramePr>
          <p:cNvPr id="3" name="Chart 2">
            <a:extLst>
              <a:ext uri="{FF2B5EF4-FFF2-40B4-BE49-F238E27FC236}">
                <a16:creationId xmlns:a16="http://schemas.microsoft.com/office/drawing/2014/main" id="{2C3AE159-C104-C13B-C453-9E755FA46A1C}"/>
              </a:ext>
            </a:extLst>
          </p:cNvPr>
          <p:cNvGraphicFramePr>
            <a:graphicFrameLocks noGrp="1"/>
          </p:cNvGraphicFramePr>
          <p:nvPr>
            <p:extLst>
              <p:ext uri="{D42A27DB-BD31-4B8C-83A1-F6EECF244321}">
                <p14:modId xmlns:p14="http://schemas.microsoft.com/office/powerpoint/2010/main" val="4289044089"/>
              </p:ext>
            </p:extLst>
          </p:nvPr>
        </p:nvGraphicFramePr>
        <p:xfrm>
          <a:off x="2345588" y="452074"/>
          <a:ext cx="9319559" cy="60791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3010739-29B2-2E84-090B-3F41473616D1}"/>
              </a:ext>
            </a:extLst>
          </p:cNvPr>
          <p:cNvSpPr txBox="1"/>
          <p:nvPr/>
        </p:nvSpPr>
        <p:spPr>
          <a:xfrm>
            <a:off x="11542458" y="671247"/>
            <a:ext cx="827138" cy="307777"/>
          </a:xfrm>
          <a:prstGeom prst="rect">
            <a:avLst/>
          </a:prstGeom>
          <a:solidFill>
            <a:schemeClr val="bg1"/>
          </a:solidFill>
        </p:spPr>
        <p:txBody>
          <a:bodyPr wrap="square" rtlCol="0">
            <a:spAutoFit/>
          </a:bodyPr>
          <a:lstStyle/>
          <a:p>
            <a:r>
              <a:rPr lang="en-GB" sz="1400" b="1" dirty="0"/>
              <a:t>A*</a:t>
            </a:r>
          </a:p>
        </p:txBody>
      </p:sp>
      <p:sp>
        <p:nvSpPr>
          <p:cNvPr id="6" name="TextBox 5">
            <a:extLst>
              <a:ext uri="{FF2B5EF4-FFF2-40B4-BE49-F238E27FC236}">
                <a16:creationId xmlns:a16="http://schemas.microsoft.com/office/drawing/2014/main" id="{AA497852-9DD7-A6AF-A76F-37B32C3E32EC}"/>
              </a:ext>
            </a:extLst>
          </p:cNvPr>
          <p:cNvSpPr txBox="1"/>
          <p:nvPr/>
        </p:nvSpPr>
        <p:spPr>
          <a:xfrm>
            <a:off x="11542458" y="1392990"/>
            <a:ext cx="827138" cy="307777"/>
          </a:xfrm>
          <a:prstGeom prst="rect">
            <a:avLst/>
          </a:prstGeom>
          <a:solidFill>
            <a:schemeClr val="bg1"/>
          </a:solidFill>
        </p:spPr>
        <p:txBody>
          <a:bodyPr wrap="square" rtlCol="0">
            <a:spAutoFit/>
          </a:bodyPr>
          <a:lstStyle/>
          <a:p>
            <a:r>
              <a:rPr lang="en-GB" sz="1400" b="1" dirty="0"/>
              <a:t>A</a:t>
            </a:r>
          </a:p>
        </p:txBody>
      </p:sp>
      <p:sp>
        <p:nvSpPr>
          <p:cNvPr id="7" name="TextBox 6">
            <a:extLst>
              <a:ext uri="{FF2B5EF4-FFF2-40B4-BE49-F238E27FC236}">
                <a16:creationId xmlns:a16="http://schemas.microsoft.com/office/drawing/2014/main" id="{E9680828-494E-7290-4F52-1792789331B3}"/>
              </a:ext>
            </a:extLst>
          </p:cNvPr>
          <p:cNvSpPr txBox="1"/>
          <p:nvPr/>
        </p:nvSpPr>
        <p:spPr>
          <a:xfrm>
            <a:off x="11542458" y="2615065"/>
            <a:ext cx="827138" cy="307777"/>
          </a:xfrm>
          <a:prstGeom prst="rect">
            <a:avLst/>
          </a:prstGeom>
          <a:solidFill>
            <a:schemeClr val="bg1"/>
          </a:solidFill>
        </p:spPr>
        <p:txBody>
          <a:bodyPr wrap="square" rtlCol="0">
            <a:spAutoFit/>
          </a:bodyPr>
          <a:lstStyle/>
          <a:p>
            <a:r>
              <a:rPr lang="en-GB" sz="1400" b="1" dirty="0"/>
              <a:t>B</a:t>
            </a:r>
          </a:p>
        </p:txBody>
      </p:sp>
      <p:sp>
        <p:nvSpPr>
          <p:cNvPr id="8" name="TextBox 7">
            <a:extLst>
              <a:ext uri="{FF2B5EF4-FFF2-40B4-BE49-F238E27FC236}">
                <a16:creationId xmlns:a16="http://schemas.microsoft.com/office/drawing/2014/main" id="{659E2B26-3D88-3DCD-67F5-2266CD488F67}"/>
              </a:ext>
            </a:extLst>
          </p:cNvPr>
          <p:cNvSpPr txBox="1"/>
          <p:nvPr/>
        </p:nvSpPr>
        <p:spPr>
          <a:xfrm>
            <a:off x="11542458" y="3935159"/>
            <a:ext cx="827138" cy="307777"/>
          </a:xfrm>
          <a:prstGeom prst="rect">
            <a:avLst/>
          </a:prstGeom>
          <a:solidFill>
            <a:schemeClr val="bg1"/>
          </a:solidFill>
        </p:spPr>
        <p:txBody>
          <a:bodyPr wrap="square" rtlCol="0">
            <a:spAutoFit/>
          </a:bodyPr>
          <a:lstStyle/>
          <a:p>
            <a:r>
              <a:rPr lang="en-GB" sz="1400" b="1" dirty="0"/>
              <a:t>C</a:t>
            </a:r>
          </a:p>
        </p:txBody>
      </p:sp>
      <p:sp>
        <p:nvSpPr>
          <p:cNvPr id="9" name="TextBox 8">
            <a:extLst>
              <a:ext uri="{FF2B5EF4-FFF2-40B4-BE49-F238E27FC236}">
                <a16:creationId xmlns:a16="http://schemas.microsoft.com/office/drawing/2014/main" id="{87131CDA-9B48-6EC5-BE5F-FABEDD8EF402}"/>
              </a:ext>
            </a:extLst>
          </p:cNvPr>
          <p:cNvSpPr txBox="1"/>
          <p:nvPr/>
        </p:nvSpPr>
        <p:spPr>
          <a:xfrm>
            <a:off x="11542458" y="5157233"/>
            <a:ext cx="827138" cy="307777"/>
          </a:xfrm>
          <a:prstGeom prst="rect">
            <a:avLst/>
          </a:prstGeom>
          <a:solidFill>
            <a:schemeClr val="bg1"/>
          </a:solidFill>
        </p:spPr>
        <p:txBody>
          <a:bodyPr wrap="square" rtlCol="0">
            <a:spAutoFit/>
          </a:bodyPr>
          <a:lstStyle/>
          <a:p>
            <a:r>
              <a:rPr lang="en-GB" sz="1400" b="1" dirty="0"/>
              <a:t>D</a:t>
            </a:r>
          </a:p>
        </p:txBody>
      </p:sp>
      <p:sp>
        <p:nvSpPr>
          <p:cNvPr id="10" name="TextBox 9">
            <a:extLst>
              <a:ext uri="{FF2B5EF4-FFF2-40B4-BE49-F238E27FC236}">
                <a16:creationId xmlns:a16="http://schemas.microsoft.com/office/drawing/2014/main" id="{4AB21987-FD7B-02BB-D3BD-ADAF5115DB51}"/>
              </a:ext>
            </a:extLst>
          </p:cNvPr>
          <p:cNvSpPr txBox="1"/>
          <p:nvPr/>
        </p:nvSpPr>
        <p:spPr>
          <a:xfrm>
            <a:off x="11542458" y="5690360"/>
            <a:ext cx="827138" cy="307777"/>
          </a:xfrm>
          <a:prstGeom prst="rect">
            <a:avLst/>
          </a:prstGeom>
          <a:solidFill>
            <a:schemeClr val="bg1"/>
          </a:solidFill>
        </p:spPr>
        <p:txBody>
          <a:bodyPr wrap="square" rtlCol="0">
            <a:spAutoFit/>
          </a:bodyPr>
          <a:lstStyle/>
          <a:p>
            <a:r>
              <a:rPr lang="en-GB" sz="1400" b="1" dirty="0"/>
              <a:t>E</a:t>
            </a:r>
          </a:p>
        </p:txBody>
      </p:sp>
      <p:sp>
        <p:nvSpPr>
          <p:cNvPr id="11" name="TextBox 10">
            <a:extLst>
              <a:ext uri="{FF2B5EF4-FFF2-40B4-BE49-F238E27FC236}">
                <a16:creationId xmlns:a16="http://schemas.microsoft.com/office/drawing/2014/main" id="{30696B4A-B59A-15F4-8F2D-5E9EAEF70BB2}"/>
              </a:ext>
            </a:extLst>
          </p:cNvPr>
          <p:cNvSpPr txBox="1"/>
          <p:nvPr/>
        </p:nvSpPr>
        <p:spPr>
          <a:xfrm>
            <a:off x="11542458" y="6032864"/>
            <a:ext cx="827138" cy="307777"/>
          </a:xfrm>
          <a:prstGeom prst="rect">
            <a:avLst/>
          </a:prstGeom>
          <a:solidFill>
            <a:schemeClr val="bg1"/>
          </a:solidFill>
        </p:spPr>
        <p:txBody>
          <a:bodyPr wrap="square" rtlCol="0">
            <a:spAutoFit/>
          </a:bodyPr>
          <a:lstStyle/>
          <a:p>
            <a:r>
              <a:rPr lang="en-GB" sz="1400" b="1" dirty="0"/>
              <a:t>U</a:t>
            </a:r>
          </a:p>
        </p:txBody>
      </p:sp>
    </p:spTree>
    <p:extLst>
      <p:ext uri="{BB962C8B-B14F-4D97-AF65-F5344CB8AC3E}">
        <p14:creationId xmlns:p14="http://schemas.microsoft.com/office/powerpoint/2010/main" val="301216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D978E-40CD-9B8C-D80D-11E64BE4DC43}"/>
              </a:ext>
            </a:extLst>
          </p:cNvPr>
          <p:cNvPicPr>
            <a:picLocks noChangeAspect="1"/>
          </p:cNvPicPr>
          <p:nvPr/>
        </p:nvPicPr>
        <p:blipFill>
          <a:blip r:embed="rId3"/>
          <a:stretch>
            <a:fillRect/>
          </a:stretch>
        </p:blipFill>
        <p:spPr>
          <a:xfrm>
            <a:off x="5838017" y="743032"/>
            <a:ext cx="6038672" cy="5572048"/>
          </a:xfrm>
          <a:prstGeom prst="rect">
            <a:avLst/>
          </a:prstGeom>
          <a:ln w="76200">
            <a:solidFill>
              <a:schemeClr val="bg1">
                <a:lumMod val="75000"/>
              </a:schemeClr>
            </a:solidFill>
          </a:ln>
        </p:spPr>
      </p:pic>
      <p:sp>
        <p:nvSpPr>
          <p:cNvPr id="4" name="Title 1">
            <a:extLst>
              <a:ext uri="{FF2B5EF4-FFF2-40B4-BE49-F238E27FC236}">
                <a16:creationId xmlns:a16="http://schemas.microsoft.com/office/drawing/2014/main" id="{6265465F-A591-EA17-11AA-58B34E2D335F}"/>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Exam Questions</a:t>
            </a:r>
          </a:p>
          <a:p>
            <a:r>
              <a:rPr lang="en-GB" sz="1800" i="1" dirty="0"/>
              <a:t>Short Answer: AQA Paper 1</a:t>
            </a:r>
          </a:p>
        </p:txBody>
      </p:sp>
      <p:sp>
        <p:nvSpPr>
          <p:cNvPr id="5" name="TextBox 4">
            <a:extLst>
              <a:ext uri="{FF2B5EF4-FFF2-40B4-BE49-F238E27FC236}">
                <a16:creationId xmlns:a16="http://schemas.microsoft.com/office/drawing/2014/main" id="{A9ADE14D-D56B-0F90-2645-5ABF5DD98F0B}"/>
              </a:ext>
            </a:extLst>
          </p:cNvPr>
          <p:cNvSpPr txBox="1"/>
          <p:nvPr/>
        </p:nvSpPr>
        <p:spPr>
          <a:xfrm>
            <a:off x="569454" y="2567836"/>
            <a:ext cx="4666426" cy="2862322"/>
          </a:xfrm>
          <a:prstGeom prst="rect">
            <a:avLst/>
          </a:prstGeom>
          <a:noFill/>
        </p:spPr>
        <p:txBody>
          <a:bodyPr wrap="square" rtlCol="0">
            <a:spAutoFit/>
          </a:bodyPr>
          <a:lstStyle/>
          <a:p>
            <a:r>
              <a:rPr lang="en-US" i="1" dirty="0"/>
              <a:t>Extract E states: ‘between 2006 and 2016, the price of tobacco rose by 43% more than general retail prices with the tax now being about 80% of the price’.</a:t>
            </a:r>
          </a:p>
          <a:p>
            <a:endParaRPr lang="en-US" i="1" dirty="0"/>
          </a:p>
          <a:p>
            <a:r>
              <a:rPr lang="en-US" i="1" dirty="0"/>
              <a:t>Draw a supply and demand diagram to show the effects on the market for cigarettes of the government imposing an indirect tax. The total amount of government tax revenue should be labelled clearly.</a:t>
            </a:r>
          </a:p>
        </p:txBody>
      </p:sp>
    </p:spTree>
    <p:extLst>
      <p:ext uri="{BB962C8B-B14F-4D97-AF65-F5344CB8AC3E}">
        <p14:creationId xmlns:p14="http://schemas.microsoft.com/office/powerpoint/2010/main" val="1707311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C6FCD9-EC29-DBDC-2144-2E30B1823C82}"/>
              </a:ext>
            </a:extLst>
          </p:cNvPr>
          <p:cNvPicPr>
            <a:picLocks noChangeAspect="1"/>
          </p:cNvPicPr>
          <p:nvPr/>
        </p:nvPicPr>
        <p:blipFill>
          <a:blip r:embed="rId3"/>
          <a:stretch>
            <a:fillRect/>
          </a:stretch>
        </p:blipFill>
        <p:spPr>
          <a:xfrm>
            <a:off x="2312317" y="507447"/>
            <a:ext cx="9537305" cy="5807633"/>
          </a:xfrm>
          <a:prstGeom prst="rect">
            <a:avLst/>
          </a:prstGeom>
          <a:ln w="76200">
            <a:solidFill>
              <a:schemeClr val="bg1">
                <a:lumMod val="75000"/>
              </a:schemeClr>
            </a:solidFill>
          </a:ln>
        </p:spPr>
      </p:pic>
      <p:sp>
        <p:nvSpPr>
          <p:cNvPr id="6" name="Rectangle 5">
            <a:extLst>
              <a:ext uri="{FF2B5EF4-FFF2-40B4-BE49-F238E27FC236}">
                <a16:creationId xmlns:a16="http://schemas.microsoft.com/office/drawing/2014/main" id="{BBBAAC6D-B35E-3828-7FCF-6498A716FE1A}"/>
              </a:ext>
            </a:extLst>
          </p:cNvPr>
          <p:cNvSpPr/>
          <p:nvPr/>
        </p:nvSpPr>
        <p:spPr>
          <a:xfrm>
            <a:off x="682187" y="275573"/>
            <a:ext cx="4340749" cy="1592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265465F-A591-EA17-11AA-58B34E2D335F}"/>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Exam Questions</a:t>
            </a:r>
          </a:p>
          <a:p>
            <a:r>
              <a:rPr lang="en-GB" sz="1800" i="1" dirty="0"/>
              <a:t>Long Answer: AQA Paper 1</a:t>
            </a:r>
          </a:p>
        </p:txBody>
      </p:sp>
    </p:spTree>
    <p:extLst>
      <p:ext uri="{BB962C8B-B14F-4D97-AF65-F5344CB8AC3E}">
        <p14:creationId xmlns:p14="http://schemas.microsoft.com/office/powerpoint/2010/main" val="1796366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AAA1-5831-D7AB-A581-15B1133B23D0}"/>
              </a:ext>
            </a:extLst>
          </p:cNvPr>
          <p:cNvSpPr>
            <a:spLocks noGrp="1"/>
          </p:cNvSpPr>
          <p:nvPr>
            <p:ph type="title"/>
          </p:nvPr>
        </p:nvSpPr>
        <p:spPr>
          <a:xfrm>
            <a:off x="1730157" y="2766218"/>
            <a:ext cx="8731685" cy="1325563"/>
          </a:xfrm>
        </p:spPr>
        <p:txBody>
          <a:bodyPr/>
          <a:lstStyle/>
          <a:p>
            <a:pPr algn="ctr"/>
            <a:r>
              <a:rPr lang="en-GB" dirty="0">
                <a:solidFill>
                  <a:schemeClr val="bg1"/>
                </a:solidFill>
              </a:rPr>
              <a:t>2. Your turn</a:t>
            </a:r>
          </a:p>
        </p:txBody>
      </p:sp>
    </p:spTree>
    <p:extLst>
      <p:ext uri="{BB962C8B-B14F-4D97-AF65-F5344CB8AC3E}">
        <p14:creationId xmlns:p14="http://schemas.microsoft.com/office/powerpoint/2010/main" val="257319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4D674A-1C90-3BB0-543C-CADDF78A7372}"/>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Your turn</a:t>
            </a:r>
          </a:p>
          <a:p>
            <a:endParaRPr lang="en-GB" sz="1800" dirty="0"/>
          </a:p>
        </p:txBody>
      </p:sp>
      <p:sp>
        <p:nvSpPr>
          <p:cNvPr id="5" name="TextBox 4">
            <a:extLst>
              <a:ext uri="{FF2B5EF4-FFF2-40B4-BE49-F238E27FC236}">
                <a16:creationId xmlns:a16="http://schemas.microsoft.com/office/drawing/2014/main" id="{6B485B3E-1772-9DE7-EF58-71ABB98AB8A1}"/>
              </a:ext>
            </a:extLst>
          </p:cNvPr>
          <p:cNvSpPr txBox="1"/>
          <p:nvPr/>
        </p:nvSpPr>
        <p:spPr>
          <a:xfrm>
            <a:off x="682188" y="1499151"/>
            <a:ext cx="10273359" cy="369332"/>
          </a:xfrm>
          <a:prstGeom prst="rect">
            <a:avLst/>
          </a:prstGeom>
          <a:noFill/>
        </p:spPr>
        <p:txBody>
          <a:bodyPr wrap="square" rtlCol="0">
            <a:spAutoFit/>
          </a:bodyPr>
          <a:lstStyle/>
          <a:p>
            <a:r>
              <a:rPr lang="en-US" dirty="0"/>
              <a:t>In groups, mark the sample answer using the official mark scheme and decide on a mark out of </a:t>
            </a:r>
            <a:r>
              <a:rPr lang="en-US" b="1" dirty="0"/>
              <a:t>12</a:t>
            </a:r>
            <a:r>
              <a:rPr lang="en-US" dirty="0"/>
              <a:t>. </a:t>
            </a:r>
          </a:p>
        </p:txBody>
      </p:sp>
      <p:pic>
        <p:nvPicPr>
          <p:cNvPr id="10" name="Picture 9">
            <a:extLst>
              <a:ext uri="{FF2B5EF4-FFF2-40B4-BE49-F238E27FC236}">
                <a16:creationId xmlns:a16="http://schemas.microsoft.com/office/drawing/2014/main" id="{5104D835-09DE-E533-5185-6CE198FCBEDF}"/>
              </a:ext>
            </a:extLst>
          </p:cNvPr>
          <p:cNvPicPr>
            <a:picLocks noChangeAspect="1"/>
          </p:cNvPicPr>
          <p:nvPr/>
        </p:nvPicPr>
        <p:blipFill>
          <a:blip r:embed="rId3"/>
          <a:stretch>
            <a:fillRect/>
          </a:stretch>
        </p:blipFill>
        <p:spPr>
          <a:xfrm>
            <a:off x="799315" y="2236788"/>
            <a:ext cx="6095512" cy="8675861"/>
          </a:xfrm>
          <a:prstGeom prst="rect">
            <a:avLst/>
          </a:prstGeom>
          <a:effectLst>
            <a:outerShdw blurRad="457446" dist="50800" dir="5400000" sx="105416" sy="105416" algn="ctr" rotWithShape="0">
              <a:srgbClr val="000000">
                <a:alpha val="16220"/>
              </a:srgbClr>
            </a:outerShdw>
          </a:effectLst>
        </p:spPr>
      </p:pic>
      <p:grpSp>
        <p:nvGrpSpPr>
          <p:cNvPr id="18" name="Group 17">
            <a:extLst>
              <a:ext uri="{FF2B5EF4-FFF2-40B4-BE49-F238E27FC236}">
                <a16:creationId xmlns:a16="http://schemas.microsoft.com/office/drawing/2014/main" id="{A249E215-0DCA-50BC-AE7A-7DA20833CB76}"/>
              </a:ext>
            </a:extLst>
          </p:cNvPr>
          <p:cNvGrpSpPr/>
          <p:nvPr/>
        </p:nvGrpSpPr>
        <p:grpSpPr>
          <a:xfrm>
            <a:off x="9316528" y="1068951"/>
            <a:ext cx="3199699" cy="1352030"/>
            <a:chOff x="9316528" y="1068951"/>
            <a:chExt cx="3199699" cy="1352030"/>
          </a:xfrm>
        </p:grpSpPr>
        <p:sp>
          <p:nvSpPr>
            <p:cNvPr id="11" name="Oval 10">
              <a:extLst>
                <a:ext uri="{FF2B5EF4-FFF2-40B4-BE49-F238E27FC236}">
                  <a16:creationId xmlns:a16="http://schemas.microsoft.com/office/drawing/2014/main" id="{C2863AFE-FE10-F41C-E279-626E7685FC35}"/>
                </a:ext>
              </a:extLst>
            </p:cNvPr>
            <p:cNvSpPr/>
            <p:nvPr/>
          </p:nvSpPr>
          <p:spPr>
            <a:xfrm>
              <a:off x="9316528" y="1377815"/>
              <a:ext cx="720000" cy="720000"/>
            </a:xfrm>
            <a:prstGeom prst="ellipse">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0F79C94-18C5-CBA7-AA4D-A2B1A305BC06}"/>
                </a:ext>
              </a:extLst>
            </p:cNvPr>
            <p:cNvSpPr txBox="1"/>
            <p:nvPr/>
          </p:nvSpPr>
          <p:spPr>
            <a:xfrm>
              <a:off x="10503397" y="1068951"/>
              <a:ext cx="2012830" cy="369332"/>
            </a:xfrm>
            <a:prstGeom prst="rect">
              <a:avLst/>
            </a:prstGeom>
            <a:noFill/>
          </p:spPr>
          <p:txBody>
            <a:bodyPr wrap="square" rtlCol="0">
              <a:spAutoFit/>
            </a:bodyPr>
            <a:lstStyle/>
            <a:p>
              <a:r>
                <a:rPr lang="en-US" b="1" dirty="0">
                  <a:solidFill>
                    <a:srgbClr val="FF0000"/>
                  </a:solidFill>
                </a:rPr>
                <a:t>Up to 8 for KAA</a:t>
              </a:r>
            </a:p>
          </p:txBody>
        </p:sp>
        <p:sp>
          <p:nvSpPr>
            <p:cNvPr id="13" name="TextBox 12">
              <a:extLst>
                <a:ext uri="{FF2B5EF4-FFF2-40B4-BE49-F238E27FC236}">
                  <a16:creationId xmlns:a16="http://schemas.microsoft.com/office/drawing/2014/main" id="{70A08AED-89E5-5C3C-EB38-D9863B9774CC}"/>
                </a:ext>
              </a:extLst>
            </p:cNvPr>
            <p:cNvSpPr txBox="1"/>
            <p:nvPr/>
          </p:nvSpPr>
          <p:spPr>
            <a:xfrm>
              <a:off x="10503397" y="1774650"/>
              <a:ext cx="2012830" cy="646331"/>
            </a:xfrm>
            <a:prstGeom prst="rect">
              <a:avLst/>
            </a:prstGeom>
            <a:noFill/>
          </p:spPr>
          <p:txBody>
            <a:bodyPr wrap="square" rtlCol="0">
              <a:spAutoFit/>
            </a:bodyPr>
            <a:lstStyle/>
            <a:p>
              <a:r>
                <a:rPr lang="en-US" b="1" dirty="0">
                  <a:solidFill>
                    <a:srgbClr val="FF0000"/>
                  </a:solidFill>
                </a:rPr>
                <a:t>Up to 4 for Evaluation</a:t>
              </a:r>
            </a:p>
          </p:txBody>
        </p:sp>
        <p:cxnSp>
          <p:nvCxnSpPr>
            <p:cNvPr id="15" name="Straight Arrow Connector 14">
              <a:extLst>
                <a:ext uri="{FF2B5EF4-FFF2-40B4-BE49-F238E27FC236}">
                  <a16:creationId xmlns:a16="http://schemas.microsoft.com/office/drawing/2014/main" id="{F6B26012-A5E5-8DD1-27C6-B8A362506697}"/>
                </a:ext>
              </a:extLst>
            </p:cNvPr>
            <p:cNvCxnSpPr>
              <a:stCxn id="11" idx="7"/>
              <a:endCxn id="12" idx="1"/>
            </p:cNvCxnSpPr>
            <p:nvPr/>
          </p:nvCxnSpPr>
          <p:spPr>
            <a:xfrm flipV="1">
              <a:off x="9931086" y="1253617"/>
              <a:ext cx="572311" cy="2296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3769C09-4F0B-DF7A-CB90-72926317EF4A}"/>
                </a:ext>
              </a:extLst>
            </p:cNvPr>
            <p:cNvCxnSpPr>
              <a:cxnSpLocks/>
            </p:cNvCxnSpPr>
            <p:nvPr/>
          </p:nvCxnSpPr>
          <p:spPr>
            <a:xfrm>
              <a:off x="10032122" y="1840927"/>
              <a:ext cx="471275" cy="1233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0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4D674A-1C90-3BB0-543C-CADDF78A7372}"/>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Examiners Report</a:t>
            </a:r>
          </a:p>
          <a:p>
            <a:endParaRPr lang="en-GB" sz="1800" dirty="0"/>
          </a:p>
        </p:txBody>
      </p:sp>
      <p:sp>
        <p:nvSpPr>
          <p:cNvPr id="9" name="TextBox 8">
            <a:extLst>
              <a:ext uri="{FF2B5EF4-FFF2-40B4-BE49-F238E27FC236}">
                <a16:creationId xmlns:a16="http://schemas.microsoft.com/office/drawing/2014/main" id="{13B5AEEE-419B-171B-2ACE-8A978CA0C1B1}"/>
              </a:ext>
            </a:extLst>
          </p:cNvPr>
          <p:cNvSpPr txBox="1"/>
          <p:nvPr/>
        </p:nvSpPr>
        <p:spPr>
          <a:xfrm>
            <a:off x="682188" y="1774315"/>
            <a:ext cx="8427306" cy="4524315"/>
          </a:xfrm>
          <a:prstGeom prst="rect">
            <a:avLst/>
          </a:prstGeom>
          <a:noFill/>
        </p:spPr>
        <p:txBody>
          <a:bodyPr wrap="square">
            <a:spAutoFit/>
          </a:bodyPr>
          <a:lstStyle/>
          <a:p>
            <a:r>
              <a:rPr lang="en-GB" sz="2400" dirty="0"/>
              <a:t>The static cost and revenue diagram alone secured </a:t>
            </a:r>
            <a:r>
              <a:rPr lang="en-GB" sz="2400" dirty="0">
                <a:solidFill>
                  <a:srgbClr val="FF0000"/>
                </a:solidFill>
              </a:rPr>
              <a:t>Level 1KAA </a:t>
            </a:r>
            <a:r>
              <a:rPr lang="en-GB" sz="2400" dirty="0"/>
              <a:t>as it did not provide one reason for the rise in BT's profit. The written answer on the same page </a:t>
            </a:r>
            <a:r>
              <a:rPr lang="en-GB" sz="2400" dirty="0">
                <a:solidFill>
                  <a:srgbClr val="FF0000"/>
                </a:solidFill>
              </a:rPr>
              <a:t>lifted the overall response to Level 2</a:t>
            </a:r>
            <a:r>
              <a:rPr lang="en-GB" sz="2400" dirty="0"/>
              <a:t> as it suggested in context that the ability to set a profit maximising price had now been secured. To achieve a Level 3 response the diagram would have been made dynamic by additional annotations showing the change in price for example from allocative efficiency pricing to profit maximising price</a:t>
            </a:r>
            <a:r>
              <a:rPr lang="en-GB" sz="2400" dirty="0">
                <a:solidFill>
                  <a:srgbClr val="FF0000"/>
                </a:solidFill>
              </a:rPr>
              <a:t>. The evaluation on the next page secured Level 2ev-</a:t>
            </a:r>
            <a:r>
              <a:rPr lang="en-GB" sz="2400" dirty="0"/>
              <a:t> and required extending and/or an additional evaluative point to secure L2e+. </a:t>
            </a:r>
          </a:p>
          <a:p>
            <a:endParaRPr lang="en-GB" sz="2400" dirty="0"/>
          </a:p>
          <a:p>
            <a:r>
              <a:rPr lang="en-GB" sz="2400" dirty="0"/>
              <a:t>As such this answer scores</a:t>
            </a:r>
            <a:endParaRPr lang="en-US" sz="2400" dirty="0">
              <a:solidFill>
                <a:srgbClr val="FF0000"/>
              </a:solidFill>
            </a:endParaRPr>
          </a:p>
        </p:txBody>
      </p:sp>
      <p:sp>
        <p:nvSpPr>
          <p:cNvPr id="3" name="TextBox 2">
            <a:extLst>
              <a:ext uri="{FF2B5EF4-FFF2-40B4-BE49-F238E27FC236}">
                <a16:creationId xmlns:a16="http://schemas.microsoft.com/office/drawing/2014/main" id="{D92803A2-A361-7F20-72A8-DFF60E4A107C}"/>
              </a:ext>
            </a:extLst>
          </p:cNvPr>
          <p:cNvSpPr txBox="1"/>
          <p:nvPr/>
        </p:nvSpPr>
        <p:spPr>
          <a:xfrm>
            <a:off x="4164228" y="5791860"/>
            <a:ext cx="5708821" cy="523220"/>
          </a:xfrm>
          <a:prstGeom prst="rect">
            <a:avLst/>
          </a:prstGeom>
          <a:noFill/>
        </p:spPr>
        <p:txBody>
          <a:bodyPr wrap="square" rtlCol="0">
            <a:spAutoFit/>
          </a:bodyPr>
          <a:lstStyle/>
          <a:p>
            <a:r>
              <a:rPr lang="en-GB" sz="2800" b="1" dirty="0">
                <a:solidFill>
                  <a:srgbClr val="00B050"/>
                </a:solidFill>
              </a:rPr>
              <a:t>4KAA and 3ev = 7/12 marks.</a:t>
            </a:r>
            <a:endParaRPr lang="en-US" sz="2800" b="1" dirty="0">
              <a:solidFill>
                <a:srgbClr val="00B050"/>
              </a:solidFill>
            </a:endParaRPr>
          </a:p>
        </p:txBody>
      </p:sp>
    </p:spTree>
    <p:extLst>
      <p:ext uri="{BB962C8B-B14F-4D97-AF65-F5344CB8AC3E}">
        <p14:creationId xmlns:p14="http://schemas.microsoft.com/office/powerpoint/2010/main" val="140473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3E4455-1731-3002-F812-8BC5F7DEFB89}"/>
              </a:ext>
            </a:extLst>
          </p:cNvPr>
          <p:cNvPicPr>
            <a:picLocks noChangeAspect="1"/>
          </p:cNvPicPr>
          <p:nvPr/>
        </p:nvPicPr>
        <p:blipFill>
          <a:blip r:embed="rId2"/>
          <a:stretch>
            <a:fillRect/>
          </a:stretch>
        </p:blipFill>
        <p:spPr>
          <a:xfrm>
            <a:off x="3686843" y="0"/>
            <a:ext cx="4818314" cy="6858000"/>
          </a:xfrm>
          <a:prstGeom prst="rect">
            <a:avLst/>
          </a:prstGeom>
          <a:effectLst>
            <a:outerShdw blurRad="582871" sx="105716" sy="105716" algn="ctr" rotWithShape="0">
              <a:prstClr val="black">
                <a:alpha val="24000"/>
              </a:prstClr>
            </a:outerShdw>
          </a:effectLst>
        </p:spPr>
      </p:pic>
      <p:sp>
        <p:nvSpPr>
          <p:cNvPr id="5" name="TextBox 4">
            <a:extLst>
              <a:ext uri="{FF2B5EF4-FFF2-40B4-BE49-F238E27FC236}">
                <a16:creationId xmlns:a16="http://schemas.microsoft.com/office/drawing/2014/main" id="{777A2753-D4B3-A18F-77E4-7040B5A15CB4}"/>
              </a:ext>
            </a:extLst>
          </p:cNvPr>
          <p:cNvSpPr txBox="1"/>
          <p:nvPr/>
        </p:nvSpPr>
        <p:spPr>
          <a:xfrm>
            <a:off x="1328467" y="724620"/>
            <a:ext cx="2553419" cy="646331"/>
          </a:xfrm>
          <a:prstGeom prst="rect">
            <a:avLst/>
          </a:prstGeom>
          <a:noFill/>
        </p:spPr>
        <p:txBody>
          <a:bodyPr wrap="square" rtlCol="0">
            <a:spAutoFit/>
          </a:bodyPr>
          <a:lstStyle/>
          <a:p>
            <a:r>
              <a:rPr lang="en-US" b="1" dirty="0">
                <a:solidFill>
                  <a:srgbClr val="FF0000"/>
                </a:solidFill>
              </a:rPr>
              <a:t>Knowledge</a:t>
            </a:r>
          </a:p>
          <a:p>
            <a:r>
              <a:rPr lang="en-US" dirty="0">
                <a:solidFill>
                  <a:srgbClr val="FF0000"/>
                </a:solidFill>
              </a:rPr>
              <a:t>Identifies a reason</a:t>
            </a:r>
          </a:p>
        </p:txBody>
      </p:sp>
      <p:sp>
        <p:nvSpPr>
          <p:cNvPr id="6" name="TextBox 5">
            <a:extLst>
              <a:ext uri="{FF2B5EF4-FFF2-40B4-BE49-F238E27FC236}">
                <a16:creationId xmlns:a16="http://schemas.microsoft.com/office/drawing/2014/main" id="{8369F245-CAD7-BF74-D12F-F3EF817A1A17}"/>
              </a:ext>
            </a:extLst>
          </p:cNvPr>
          <p:cNvSpPr txBox="1"/>
          <p:nvPr/>
        </p:nvSpPr>
        <p:spPr>
          <a:xfrm>
            <a:off x="1328467" y="1726239"/>
            <a:ext cx="2553419" cy="923330"/>
          </a:xfrm>
          <a:prstGeom prst="rect">
            <a:avLst/>
          </a:prstGeom>
          <a:noFill/>
        </p:spPr>
        <p:txBody>
          <a:bodyPr wrap="square" rtlCol="0">
            <a:spAutoFit/>
          </a:bodyPr>
          <a:lstStyle/>
          <a:p>
            <a:r>
              <a:rPr lang="en-US" b="1" dirty="0">
                <a:solidFill>
                  <a:srgbClr val="FF0000"/>
                </a:solidFill>
              </a:rPr>
              <a:t>Application</a:t>
            </a:r>
          </a:p>
          <a:p>
            <a:r>
              <a:rPr lang="en-US" dirty="0">
                <a:solidFill>
                  <a:srgbClr val="FF0000"/>
                </a:solidFill>
              </a:rPr>
              <a:t>Uses info from the sources</a:t>
            </a:r>
          </a:p>
        </p:txBody>
      </p:sp>
      <p:sp>
        <p:nvSpPr>
          <p:cNvPr id="7" name="TextBox 6">
            <a:extLst>
              <a:ext uri="{FF2B5EF4-FFF2-40B4-BE49-F238E27FC236}">
                <a16:creationId xmlns:a16="http://schemas.microsoft.com/office/drawing/2014/main" id="{BAE734F8-171E-6D5C-5675-4846AA94DF41}"/>
              </a:ext>
            </a:extLst>
          </p:cNvPr>
          <p:cNvSpPr txBox="1"/>
          <p:nvPr/>
        </p:nvSpPr>
        <p:spPr>
          <a:xfrm>
            <a:off x="9051984" y="2372902"/>
            <a:ext cx="2553419" cy="923330"/>
          </a:xfrm>
          <a:prstGeom prst="rect">
            <a:avLst/>
          </a:prstGeom>
          <a:noFill/>
        </p:spPr>
        <p:txBody>
          <a:bodyPr wrap="square" rtlCol="0">
            <a:spAutoFit/>
          </a:bodyPr>
          <a:lstStyle/>
          <a:p>
            <a:r>
              <a:rPr lang="en-US" b="1" dirty="0">
                <a:solidFill>
                  <a:srgbClr val="FF0000"/>
                </a:solidFill>
              </a:rPr>
              <a:t>Analysis</a:t>
            </a:r>
          </a:p>
          <a:p>
            <a:r>
              <a:rPr lang="en-US" dirty="0">
                <a:solidFill>
                  <a:srgbClr val="FF0000"/>
                </a:solidFill>
              </a:rPr>
              <a:t>Diagram</a:t>
            </a:r>
          </a:p>
          <a:p>
            <a:r>
              <a:rPr lang="en-US" dirty="0">
                <a:solidFill>
                  <a:srgbClr val="FF0000"/>
                </a:solidFill>
              </a:rPr>
              <a:t>Description of Profit Max</a:t>
            </a:r>
          </a:p>
        </p:txBody>
      </p:sp>
      <p:sp>
        <p:nvSpPr>
          <p:cNvPr id="8" name="TextBox 7">
            <a:extLst>
              <a:ext uri="{FF2B5EF4-FFF2-40B4-BE49-F238E27FC236}">
                <a16:creationId xmlns:a16="http://schemas.microsoft.com/office/drawing/2014/main" id="{43DE04A2-286C-47A4-FE70-2D9DA43F2E5B}"/>
              </a:ext>
            </a:extLst>
          </p:cNvPr>
          <p:cNvSpPr txBox="1"/>
          <p:nvPr/>
        </p:nvSpPr>
        <p:spPr>
          <a:xfrm>
            <a:off x="9120996" y="4873091"/>
            <a:ext cx="2553419" cy="1200329"/>
          </a:xfrm>
          <a:prstGeom prst="rect">
            <a:avLst/>
          </a:prstGeom>
          <a:noFill/>
        </p:spPr>
        <p:txBody>
          <a:bodyPr wrap="square" rtlCol="0">
            <a:spAutoFit/>
          </a:bodyPr>
          <a:lstStyle/>
          <a:p>
            <a:r>
              <a:rPr lang="en-US" b="1" dirty="0">
                <a:solidFill>
                  <a:srgbClr val="FF0000"/>
                </a:solidFill>
              </a:rPr>
              <a:t>Evaluation</a:t>
            </a:r>
          </a:p>
          <a:p>
            <a:r>
              <a:rPr lang="en-US" dirty="0">
                <a:solidFill>
                  <a:srgbClr val="FF0000"/>
                </a:solidFill>
              </a:rPr>
              <a:t>One reason why argument above might be wrong</a:t>
            </a:r>
          </a:p>
        </p:txBody>
      </p:sp>
      <p:cxnSp>
        <p:nvCxnSpPr>
          <p:cNvPr id="10" name="Straight Arrow Connector 9">
            <a:extLst>
              <a:ext uri="{FF2B5EF4-FFF2-40B4-BE49-F238E27FC236}">
                <a16:creationId xmlns:a16="http://schemas.microsoft.com/office/drawing/2014/main" id="{B1C1FFEC-16D1-BD09-69DF-B78A76269826}"/>
              </a:ext>
            </a:extLst>
          </p:cNvPr>
          <p:cNvCxnSpPr/>
          <p:nvPr/>
        </p:nvCxnSpPr>
        <p:spPr>
          <a:xfrm>
            <a:off x="3071004" y="862642"/>
            <a:ext cx="8108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77C900-7106-B73E-F095-F6189A1AF5C3}"/>
              </a:ext>
            </a:extLst>
          </p:cNvPr>
          <p:cNvCxnSpPr>
            <a:cxnSpLocks/>
          </p:cNvCxnSpPr>
          <p:nvPr/>
        </p:nvCxnSpPr>
        <p:spPr>
          <a:xfrm flipV="1">
            <a:off x="3094007" y="1370951"/>
            <a:ext cx="787879" cy="5412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CD146CE-B212-3382-9FE7-8E94D0C6AE0F}"/>
              </a:ext>
            </a:extLst>
          </p:cNvPr>
          <p:cNvCxnSpPr>
            <a:cxnSpLocks/>
          </p:cNvCxnSpPr>
          <p:nvPr/>
        </p:nvCxnSpPr>
        <p:spPr>
          <a:xfrm>
            <a:off x="3096881" y="1912189"/>
            <a:ext cx="785005" cy="4607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0DE33D-8BBE-E351-4595-BE23B3EFF75E}"/>
              </a:ext>
            </a:extLst>
          </p:cNvPr>
          <p:cNvCxnSpPr>
            <a:cxnSpLocks/>
          </p:cNvCxnSpPr>
          <p:nvPr/>
        </p:nvCxnSpPr>
        <p:spPr>
          <a:xfrm flipH="1" flipV="1">
            <a:off x="8200847" y="1726239"/>
            <a:ext cx="851137" cy="7849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0CBE23-2D15-C30E-2A4D-68F088A68DB0}"/>
              </a:ext>
            </a:extLst>
          </p:cNvPr>
          <p:cNvCxnSpPr>
            <a:cxnSpLocks/>
          </p:cNvCxnSpPr>
          <p:nvPr/>
        </p:nvCxnSpPr>
        <p:spPr>
          <a:xfrm flipH="1">
            <a:off x="8200846" y="2511235"/>
            <a:ext cx="851138" cy="216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CD2CA4-A179-F6EE-03BE-993771B5F5FA}"/>
              </a:ext>
            </a:extLst>
          </p:cNvPr>
          <p:cNvCxnSpPr>
            <a:cxnSpLocks/>
          </p:cNvCxnSpPr>
          <p:nvPr/>
        </p:nvCxnSpPr>
        <p:spPr>
          <a:xfrm flipH="1">
            <a:off x="6869503" y="2511235"/>
            <a:ext cx="2182481" cy="1134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ight Brace 23">
            <a:extLst>
              <a:ext uri="{FF2B5EF4-FFF2-40B4-BE49-F238E27FC236}">
                <a16:creationId xmlns:a16="http://schemas.microsoft.com/office/drawing/2014/main" id="{B30A5DF2-098D-EE6F-136D-DC82175F686B}"/>
              </a:ext>
            </a:extLst>
          </p:cNvPr>
          <p:cNvSpPr/>
          <p:nvPr/>
        </p:nvSpPr>
        <p:spPr>
          <a:xfrm>
            <a:off x="8640547" y="4334039"/>
            <a:ext cx="454571" cy="147342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7281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AAA1-5831-D7AB-A581-15B1133B23D0}"/>
              </a:ext>
            </a:extLst>
          </p:cNvPr>
          <p:cNvSpPr>
            <a:spLocks noGrp="1"/>
          </p:cNvSpPr>
          <p:nvPr>
            <p:ph type="title"/>
          </p:nvPr>
        </p:nvSpPr>
        <p:spPr>
          <a:xfrm>
            <a:off x="1730157" y="2766218"/>
            <a:ext cx="8731685" cy="1325563"/>
          </a:xfrm>
        </p:spPr>
        <p:txBody>
          <a:bodyPr/>
          <a:lstStyle/>
          <a:p>
            <a:pPr algn="ctr"/>
            <a:r>
              <a:rPr lang="en-GB" dirty="0">
                <a:solidFill>
                  <a:schemeClr val="bg1"/>
                </a:solidFill>
              </a:rPr>
              <a:t>3. How might A levels affect students’ approach to assessment?</a:t>
            </a:r>
          </a:p>
        </p:txBody>
      </p:sp>
    </p:spTree>
    <p:extLst>
      <p:ext uri="{BB962C8B-B14F-4D97-AF65-F5344CB8AC3E}">
        <p14:creationId xmlns:p14="http://schemas.microsoft.com/office/powerpoint/2010/main" val="156706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4D674A-1C90-3BB0-543C-CADDF78A7372}"/>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Examiners Report</a:t>
            </a:r>
          </a:p>
          <a:p>
            <a:endParaRPr lang="en-GB" sz="1800" dirty="0"/>
          </a:p>
        </p:txBody>
      </p:sp>
      <p:sp>
        <p:nvSpPr>
          <p:cNvPr id="9" name="TextBox 8">
            <a:extLst>
              <a:ext uri="{FF2B5EF4-FFF2-40B4-BE49-F238E27FC236}">
                <a16:creationId xmlns:a16="http://schemas.microsoft.com/office/drawing/2014/main" id="{13B5AEEE-419B-171B-2ACE-8A978CA0C1B1}"/>
              </a:ext>
            </a:extLst>
          </p:cNvPr>
          <p:cNvSpPr txBox="1"/>
          <p:nvPr/>
        </p:nvSpPr>
        <p:spPr>
          <a:xfrm>
            <a:off x="682188" y="1774315"/>
            <a:ext cx="8427306" cy="4524315"/>
          </a:xfrm>
          <a:prstGeom prst="rect">
            <a:avLst/>
          </a:prstGeom>
          <a:noFill/>
        </p:spPr>
        <p:txBody>
          <a:bodyPr wrap="square">
            <a:spAutoFit/>
          </a:bodyPr>
          <a:lstStyle/>
          <a:p>
            <a:r>
              <a:rPr lang="en-GB" sz="2400" dirty="0">
                <a:solidFill>
                  <a:schemeClr val="bg1">
                    <a:lumMod val="75000"/>
                  </a:schemeClr>
                </a:solidFill>
              </a:rPr>
              <a:t>The static cost and revenue diagram alone secured Level 1KAA as it did not provide one reason for the rise in BT's profit. The written answer on the same page lifted the overall response to Level 2 as it suggested in context that the ability to set a profit maximising price had now been secured. To achieve a Level 3 response the diagram would have been made dynamic by additional annotations showing the change in price for example from allocative efficiency pricing to profit maximising price. The evaluation on the next page secured Level 2ev- and required extending and/or an additional evaluative point to secure L2e+. </a:t>
            </a:r>
          </a:p>
          <a:p>
            <a:endParaRPr lang="en-GB" sz="2400" dirty="0">
              <a:solidFill>
                <a:schemeClr val="bg1">
                  <a:lumMod val="75000"/>
                </a:schemeClr>
              </a:solidFill>
            </a:endParaRPr>
          </a:p>
          <a:p>
            <a:r>
              <a:rPr lang="en-GB" sz="2400" dirty="0">
                <a:solidFill>
                  <a:schemeClr val="bg1">
                    <a:lumMod val="75000"/>
                  </a:schemeClr>
                </a:solidFill>
              </a:rPr>
              <a:t>As such this answer scores</a:t>
            </a:r>
            <a:endParaRPr lang="en-US" sz="2400" dirty="0">
              <a:solidFill>
                <a:schemeClr val="bg1">
                  <a:lumMod val="75000"/>
                </a:schemeClr>
              </a:solidFill>
            </a:endParaRPr>
          </a:p>
        </p:txBody>
      </p:sp>
      <p:grpSp>
        <p:nvGrpSpPr>
          <p:cNvPr id="8" name="Group 7">
            <a:extLst>
              <a:ext uri="{FF2B5EF4-FFF2-40B4-BE49-F238E27FC236}">
                <a16:creationId xmlns:a16="http://schemas.microsoft.com/office/drawing/2014/main" id="{7941F4BD-1254-5055-0272-79426AEE7A40}"/>
              </a:ext>
            </a:extLst>
          </p:cNvPr>
          <p:cNvGrpSpPr/>
          <p:nvPr/>
        </p:nvGrpSpPr>
        <p:grpSpPr>
          <a:xfrm>
            <a:off x="4917057" y="559370"/>
            <a:ext cx="5545347" cy="646331"/>
            <a:chOff x="4917057" y="559370"/>
            <a:chExt cx="5545347" cy="646331"/>
          </a:xfrm>
        </p:grpSpPr>
        <p:sp>
          <p:nvSpPr>
            <p:cNvPr id="2" name="TextBox 1">
              <a:extLst>
                <a:ext uri="{FF2B5EF4-FFF2-40B4-BE49-F238E27FC236}">
                  <a16:creationId xmlns:a16="http://schemas.microsoft.com/office/drawing/2014/main" id="{EB9E3ED2-8C52-AC44-A2DA-53357BE48513}"/>
                </a:ext>
              </a:extLst>
            </p:cNvPr>
            <p:cNvSpPr txBox="1"/>
            <p:nvPr/>
          </p:nvSpPr>
          <p:spPr>
            <a:xfrm>
              <a:off x="5939988" y="559370"/>
              <a:ext cx="4522416" cy="646331"/>
            </a:xfrm>
            <a:prstGeom prst="rect">
              <a:avLst/>
            </a:prstGeom>
            <a:noFill/>
          </p:spPr>
          <p:txBody>
            <a:bodyPr wrap="square" rtlCol="0">
              <a:spAutoFit/>
            </a:bodyPr>
            <a:lstStyle/>
            <a:p>
              <a:r>
                <a:rPr lang="en-US" b="1" dirty="0">
                  <a:solidFill>
                    <a:srgbClr val="FF0000"/>
                  </a:solidFill>
                </a:rPr>
                <a:t>64 page report providing 2 sample answers and analysis and marks for each question</a:t>
              </a:r>
            </a:p>
          </p:txBody>
        </p:sp>
        <p:cxnSp>
          <p:nvCxnSpPr>
            <p:cNvPr id="6" name="Straight Arrow Connector 5">
              <a:extLst>
                <a:ext uri="{FF2B5EF4-FFF2-40B4-BE49-F238E27FC236}">
                  <a16:creationId xmlns:a16="http://schemas.microsoft.com/office/drawing/2014/main" id="{575C09F8-CC03-D33B-44AD-FEA01F2E15D7}"/>
                </a:ext>
              </a:extLst>
            </p:cNvPr>
            <p:cNvCxnSpPr/>
            <p:nvPr/>
          </p:nvCxnSpPr>
          <p:spPr>
            <a:xfrm>
              <a:off x="4917057" y="882535"/>
              <a:ext cx="87989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92803A2-A361-7F20-72A8-DFF60E4A107C}"/>
              </a:ext>
            </a:extLst>
          </p:cNvPr>
          <p:cNvSpPr txBox="1"/>
          <p:nvPr/>
        </p:nvSpPr>
        <p:spPr>
          <a:xfrm>
            <a:off x="4164228" y="5791860"/>
            <a:ext cx="5708821" cy="523220"/>
          </a:xfrm>
          <a:prstGeom prst="rect">
            <a:avLst/>
          </a:prstGeom>
          <a:noFill/>
        </p:spPr>
        <p:txBody>
          <a:bodyPr wrap="square" rtlCol="0">
            <a:spAutoFit/>
          </a:bodyPr>
          <a:lstStyle/>
          <a:p>
            <a:r>
              <a:rPr lang="en-GB" sz="2800" b="1" dirty="0">
                <a:solidFill>
                  <a:schemeClr val="bg1">
                    <a:lumMod val="75000"/>
                  </a:schemeClr>
                </a:solidFill>
              </a:rPr>
              <a:t>4KAA and 3ev = 7/12 marks.</a:t>
            </a:r>
            <a:endParaRPr lang="en-US" sz="2800" b="1" dirty="0">
              <a:solidFill>
                <a:schemeClr val="bg1">
                  <a:lumMod val="75000"/>
                </a:schemeClr>
              </a:solidFill>
            </a:endParaRPr>
          </a:p>
        </p:txBody>
      </p:sp>
    </p:spTree>
    <p:extLst>
      <p:ext uri="{BB962C8B-B14F-4D97-AF65-F5344CB8AC3E}">
        <p14:creationId xmlns:p14="http://schemas.microsoft.com/office/powerpoint/2010/main" val="406815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4A222-5D40-6805-660F-CF0954942DF0}"/>
              </a:ext>
            </a:extLst>
          </p:cNvPr>
          <p:cNvPicPr>
            <a:picLocks noChangeAspect="1"/>
          </p:cNvPicPr>
          <p:nvPr/>
        </p:nvPicPr>
        <p:blipFill>
          <a:blip r:embed="rId3"/>
          <a:stretch>
            <a:fillRect/>
          </a:stretch>
        </p:blipFill>
        <p:spPr>
          <a:xfrm>
            <a:off x="99028" y="125260"/>
            <a:ext cx="11993944" cy="6522635"/>
          </a:xfrm>
          <a:prstGeom prst="rect">
            <a:avLst/>
          </a:prstGeom>
        </p:spPr>
      </p:pic>
    </p:spTree>
    <p:extLst>
      <p:ext uri="{BB962C8B-B14F-4D97-AF65-F5344CB8AC3E}">
        <p14:creationId xmlns:p14="http://schemas.microsoft.com/office/powerpoint/2010/main" val="192150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3207C1-9962-110C-140E-4A3F4A745A16}"/>
              </a:ext>
            </a:extLst>
          </p:cNvPr>
          <p:cNvSpPr txBox="1"/>
          <p:nvPr/>
        </p:nvSpPr>
        <p:spPr>
          <a:xfrm>
            <a:off x="1483744" y="1185048"/>
            <a:ext cx="9523562" cy="3970318"/>
          </a:xfrm>
          <a:prstGeom prst="rect">
            <a:avLst/>
          </a:prstGeom>
          <a:noFill/>
        </p:spPr>
        <p:txBody>
          <a:bodyPr wrap="square" rtlCol="0">
            <a:spAutoFit/>
          </a:bodyPr>
          <a:lstStyle/>
          <a:p>
            <a:pPr fontAlgn="base"/>
            <a:r>
              <a:rPr lang="en-GB" sz="2800" i="1" dirty="0">
                <a:solidFill>
                  <a:schemeClr val="bg1">
                    <a:lumMod val="65000"/>
                  </a:schemeClr>
                </a:solidFill>
                <a:effectLst/>
                <a:latin typeface="GuardianTextEgyptian"/>
              </a:rPr>
              <a:t>“Somebody asked me: ‘What will people ask you in 10 years’ time?’ </a:t>
            </a:r>
            <a:r>
              <a:rPr lang="en-GB" sz="2800" b="1" i="1" dirty="0">
                <a:solidFill>
                  <a:schemeClr val="bg1"/>
                </a:solidFill>
                <a:effectLst/>
                <a:latin typeface="GuardianTextEgyptian"/>
              </a:rPr>
              <a:t>They won’t ask you anything about your A-level grades in 10 years’ time. </a:t>
            </a:r>
            <a:r>
              <a:rPr lang="en-GB" sz="2800" i="1" dirty="0">
                <a:solidFill>
                  <a:schemeClr val="bg1">
                    <a:lumMod val="65000"/>
                  </a:schemeClr>
                </a:solidFill>
                <a:effectLst/>
                <a:latin typeface="GuardianTextEgyptian"/>
              </a:rPr>
              <a:t>They will ask you about other things you have done since then: what you have done in the workplace, what you did at university. And then, after a period of time, they don’t even ask you what you did at university. It is really all about what you do and what you can demonstrate and the skills that you learn in the workplace.”</a:t>
            </a:r>
          </a:p>
          <a:p>
            <a:endParaRPr lang="en-US" sz="2800" dirty="0">
              <a:solidFill>
                <a:schemeClr val="bg1"/>
              </a:solidFill>
            </a:endParaRPr>
          </a:p>
        </p:txBody>
      </p:sp>
      <p:sp>
        <p:nvSpPr>
          <p:cNvPr id="3" name="TextBox 2">
            <a:extLst>
              <a:ext uri="{FF2B5EF4-FFF2-40B4-BE49-F238E27FC236}">
                <a16:creationId xmlns:a16="http://schemas.microsoft.com/office/drawing/2014/main" id="{5E3B2789-3DE0-B324-EFBB-01810959D4C9}"/>
              </a:ext>
            </a:extLst>
          </p:cNvPr>
          <p:cNvSpPr txBox="1"/>
          <p:nvPr/>
        </p:nvSpPr>
        <p:spPr>
          <a:xfrm>
            <a:off x="776377" y="5345148"/>
            <a:ext cx="10230929" cy="369332"/>
          </a:xfrm>
          <a:prstGeom prst="rect">
            <a:avLst/>
          </a:prstGeom>
          <a:noFill/>
        </p:spPr>
        <p:txBody>
          <a:bodyPr wrap="square" rtlCol="0">
            <a:spAutoFit/>
          </a:bodyPr>
          <a:lstStyle/>
          <a:p>
            <a:pPr algn="r"/>
            <a:r>
              <a:rPr lang="en-US" dirty="0">
                <a:solidFill>
                  <a:schemeClr val="tx2">
                    <a:lumMod val="50000"/>
                  </a:schemeClr>
                </a:solidFill>
              </a:rPr>
              <a:t>Gillian Keegan – Secretary of State for Education, Speaking to Sky News, August 2023</a:t>
            </a:r>
          </a:p>
        </p:txBody>
      </p:sp>
    </p:spTree>
    <p:extLst>
      <p:ext uri="{BB962C8B-B14F-4D97-AF65-F5344CB8AC3E}">
        <p14:creationId xmlns:p14="http://schemas.microsoft.com/office/powerpoint/2010/main" val="11571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4A222-5D40-6805-660F-CF0954942DF0}"/>
              </a:ext>
            </a:extLst>
          </p:cNvPr>
          <p:cNvPicPr>
            <a:picLocks noChangeAspect="1"/>
          </p:cNvPicPr>
          <p:nvPr/>
        </p:nvPicPr>
        <p:blipFill>
          <a:blip r:embed="rId3"/>
          <a:stretch>
            <a:fillRect/>
          </a:stretch>
        </p:blipFill>
        <p:spPr>
          <a:xfrm>
            <a:off x="99028" y="125260"/>
            <a:ext cx="11993944" cy="6522635"/>
          </a:xfrm>
          <a:prstGeom prst="rect">
            <a:avLst/>
          </a:prstGeom>
        </p:spPr>
      </p:pic>
      <p:sp>
        <p:nvSpPr>
          <p:cNvPr id="6" name="Oval 5">
            <a:extLst>
              <a:ext uri="{FF2B5EF4-FFF2-40B4-BE49-F238E27FC236}">
                <a16:creationId xmlns:a16="http://schemas.microsoft.com/office/drawing/2014/main" id="{ABC7C76B-4671-4F18-22DB-836F5F3DB6DB}"/>
              </a:ext>
            </a:extLst>
          </p:cNvPr>
          <p:cNvSpPr/>
          <p:nvPr/>
        </p:nvSpPr>
        <p:spPr>
          <a:xfrm>
            <a:off x="99028" y="2211281"/>
            <a:ext cx="2581542" cy="23505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58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C6FCD9-EC29-DBDC-2144-2E30B1823C82}"/>
              </a:ext>
            </a:extLst>
          </p:cNvPr>
          <p:cNvPicPr>
            <a:picLocks noChangeAspect="1"/>
          </p:cNvPicPr>
          <p:nvPr/>
        </p:nvPicPr>
        <p:blipFill>
          <a:blip r:embed="rId3"/>
          <a:stretch>
            <a:fillRect/>
          </a:stretch>
        </p:blipFill>
        <p:spPr>
          <a:xfrm>
            <a:off x="2312317" y="507447"/>
            <a:ext cx="9537305" cy="5807633"/>
          </a:xfrm>
          <a:prstGeom prst="rect">
            <a:avLst/>
          </a:prstGeom>
          <a:ln w="76200">
            <a:solidFill>
              <a:schemeClr val="bg1">
                <a:lumMod val="75000"/>
              </a:schemeClr>
            </a:solidFill>
          </a:ln>
        </p:spPr>
      </p:pic>
      <p:sp>
        <p:nvSpPr>
          <p:cNvPr id="6" name="Rectangle 5">
            <a:extLst>
              <a:ext uri="{FF2B5EF4-FFF2-40B4-BE49-F238E27FC236}">
                <a16:creationId xmlns:a16="http://schemas.microsoft.com/office/drawing/2014/main" id="{BBBAAC6D-B35E-3828-7FCF-6498A716FE1A}"/>
              </a:ext>
            </a:extLst>
          </p:cNvPr>
          <p:cNvSpPr/>
          <p:nvPr/>
        </p:nvSpPr>
        <p:spPr>
          <a:xfrm>
            <a:off x="682187" y="275573"/>
            <a:ext cx="4340749" cy="1592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265465F-A591-EA17-11AA-58B34E2D335F}"/>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Exam Questions</a:t>
            </a:r>
          </a:p>
          <a:p>
            <a:r>
              <a:rPr lang="en-GB" sz="1800" dirty="0"/>
              <a:t>Long Answer</a:t>
            </a:r>
          </a:p>
        </p:txBody>
      </p:sp>
      <p:sp>
        <p:nvSpPr>
          <p:cNvPr id="5" name="Oval 4">
            <a:extLst>
              <a:ext uri="{FF2B5EF4-FFF2-40B4-BE49-F238E27FC236}">
                <a16:creationId xmlns:a16="http://schemas.microsoft.com/office/drawing/2014/main" id="{7F2E10F1-4D2C-C377-504F-4AF0771B38D3}"/>
              </a:ext>
            </a:extLst>
          </p:cNvPr>
          <p:cNvSpPr/>
          <p:nvPr/>
        </p:nvSpPr>
        <p:spPr>
          <a:xfrm>
            <a:off x="10318832" y="5726501"/>
            <a:ext cx="1347577" cy="5885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20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C6FCD9-EC29-DBDC-2144-2E30B1823C82}"/>
              </a:ext>
            </a:extLst>
          </p:cNvPr>
          <p:cNvPicPr>
            <a:picLocks noChangeAspect="1"/>
          </p:cNvPicPr>
          <p:nvPr/>
        </p:nvPicPr>
        <p:blipFill>
          <a:blip r:embed="rId2"/>
          <a:stretch>
            <a:fillRect/>
          </a:stretch>
        </p:blipFill>
        <p:spPr>
          <a:xfrm>
            <a:off x="2312317" y="507447"/>
            <a:ext cx="9537305" cy="5807633"/>
          </a:xfrm>
          <a:prstGeom prst="rect">
            <a:avLst/>
          </a:prstGeom>
          <a:ln w="76200">
            <a:solidFill>
              <a:schemeClr val="bg1">
                <a:lumMod val="75000"/>
              </a:schemeClr>
            </a:solidFill>
          </a:ln>
        </p:spPr>
      </p:pic>
      <p:sp>
        <p:nvSpPr>
          <p:cNvPr id="6" name="Rectangle 5">
            <a:extLst>
              <a:ext uri="{FF2B5EF4-FFF2-40B4-BE49-F238E27FC236}">
                <a16:creationId xmlns:a16="http://schemas.microsoft.com/office/drawing/2014/main" id="{BBBAAC6D-B35E-3828-7FCF-6498A716FE1A}"/>
              </a:ext>
            </a:extLst>
          </p:cNvPr>
          <p:cNvSpPr/>
          <p:nvPr/>
        </p:nvSpPr>
        <p:spPr>
          <a:xfrm>
            <a:off x="682187" y="275573"/>
            <a:ext cx="4340749" cy="1592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265465F-A591-EA17-11AA-58B34E2D335F}"/>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Exam Questions</a:t>
            </a:r>
          </a:p>
          <a:p>
            <a:r>
              <a:rPr lang="en-GB" sz="1800" dirty="0"/>
              <a:t>Long Answer</a:t>
            </a:r>
          </a:p>
        </p:txBody>
      </p:sp>
      <p:sp>
        <p:nvSpPr>
          <p:cNvPr id="5" name="Oval 4">
            <a:extLst>
              <a:ext uri="{FF2B5EF4-FFF2-40B4-BE49-F238E27FC236}">
                <a16:creationId xmlns:a16="http://schemas.microsoft.com/office/drawing/2014/main" id="{7F2E10F1-4D2C-C377-504F-4AF0771B38D3}"/>
              </a:ext>
            </a:extLst>
          </p:cNvPr>
          <p:cNvSpPr/>
          <p:nvPr/>
        </p:nvSpPr>
        <p:spPr>
          <a:xfrm>
            <a:off x="10318832" y="5726501"/>
            <a:ext cx="1347577" cy="5885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D2880C1-1C87-2867-7B8B-E08B1232318B}"/>
              </a:ext>
            </a:extLst>
          </p:cNvPr>
          <p:cNvGrpSpPr/>
          <p:nvPr/>
        </p:nvGrpSpPr>
        <p:grpSpPr>
          <a:xfrm>
            <a:off x="7731469" y="1356598"/>
            <a:ext cx="4296427" cy="2215991"/>
            <a:chOff x="6275540" y="3222975"/>
            <a:chExt cx="4296427" cy="2215991"/>
          </a:xfrm>
        </p:grpSpPr>
        <p:sp>
          <p:nvSpPr>
            <p:cNvPr id="3" name="TextBox 2">
              <a:extLst>
                <a:ext uri="{FF2B5EF4-FFF2-40B4-BE49-F238E27FC236}">
                  <a16:creationId xmlns:a16="http://schemas.microsoft.com/office/drawing/2014/main" id="{EEA6BF68-0F42-F534-8AFC-9FACAEDD123A}"/>
                </a:ext>
              </a:extLst>
            </p:cNvPr>
            <p:cNvSpPr txBox="1"/>
            <p:nvPr/>
          </p:nvSpPr>
          <p:spPr>
            <a:xfrm>
              <a:off x="6275540" y="3541489"/>
              <a:ext cx="4296427" cy="1754326"/>
            </a:xfrm>
            <a:prstGeom prst="rect">
              <a:avLst/>
            </a:prstGeom>
            <a:solidFill>
              <a:schemeClr val="bg1"/>
            </a:solidFill>
            <a:ln w="76200">
              <a:solidFill>
                <a:srgbClr val="FF0000"/>
              </a:solidFill>
            </a:ln>
          </p:spPr>
          <p:txBody>
            <a:bodyPr wrap="square" rtlCol="0" anchor="ctr">
              <a:spAutoFit/>
            </a:bodyPr>
            <a:lstStyle/>
            <a:p>
              <a:pPr algn="r"/>
              <a:endParaRPr lang="en-US" dirty="0"/>
            </a:p>
            <a:p>
              <a:pPr algn="r"/>
              <a:r>
                <a:rPr lang="en-US" dirty="0"/>
                <a:t>2 Knowledge Points</a:t>
              </a:r>
            </a:p>
            <a:p>
              <a:pPr algn="r"/>
              <a:r>
                <a:rPr lang="en-US" dirty="0"/>
                <a:t>2 Application Points</a:t>
              </a:r>
            </a:p>
            <a:p>
              <a:pPr algn="r"/>
              <a:r>
                <a:rPr lang="en-US" dirty="0"/>
                <a:t>3 Analysis Comments</a:t>
              </a:r>
            </a:p>
            <a:p>
              <a:pPr algn="r"/>
              <a:r>
                <a:rPr lang="en-US" dirty="0"/>
                <a:t>3 Evaluation Points</a:t>
              </a:r>
            </a:p>
            <a:p>
              <a:pPr algn="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B216184-4BD7-984F-2C80-FF4073019D26}"/>
                    </a:ext>
                  </a:extLst>
                </p:cNvPr>
                <p:cNvSpPr txBox="1"/>
                <p:nvPr/>
              </p:nvSpPr>
              <p:spPr>
                <a:xfrm>
                  <a:off x="6501009" y="3222975"/>
                  <a:ext cx="1778696" cy="2215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3800" b="0" i="1" smtClean="0">
                            <a:solidFill>
                              <a:srgbClr val="FF0000"/>
                            </a:solidFill>
                            <a:latin typeface="Cambria Math" panose="02040503050406030204" pitchFamily="18" charset="0"/>
                          </a:rPr>
                          <m:t>⇒</m:t>
                        </m:r>
                      </m:oMath>
                    </m:oMathPara>
                  </a14:m>
                  <a:endParaRPr lang="en-US" sz="13800" dirty="0">
                    <a:solidFill>
                      <a:srgbClr val="FF0000"/>
                    </a:solidFill>
                  </a:endParaRPr>
                </a:p>
              </p:txBody>
            </p:sp>
          </mc:Choice>
          <mc:Fallback xmlns="">
            <p:sp>
              <p:nvSpPr>
                <p:cNvPr id="7" name="TextBox 6">
                  <a:extLst>
                    <a:ext uri="{FF2B5EF4-FFF2-40B4-BE49-F238E27FC236}">
                      <a16:creationId xmlns:a16="http://schemas.microsoft.com/office/drawing/2014/main" id="{FB216184-4BD7-984F-2C80-FF4073019D26}"/>
                    </a:ext>
                  </a:extLst>
                </p:cNvPr>
                <p:cNvSpPr txBox="1">
                  <a:spLocks noRot="1" noChangeAspect="1" noMove="1" noResize="1" noEditPoints="1" noAdjustHandles="1" noChangeArrowheads="1" noChangeShapeType="1" noTextEdit="1"/>
                </p:cNvSpPr>
                <p:nvPr/>
              </p:nvSpPr>
              <p:spPr>
                <a:xfrm>
                  <a:off x="6501009" y="3222975"/>
                  <a:ext cx="1778696" cy="2215991"/>
                </a:xfrm>
                <a:prstGeom prst="rect">
                  <a:avLst/>
                </a:prstGeom>
                <a:blipFill>
                  <a:blip r:embed="rId3"/>
                  <a:stretch>
                    <a:fillRect l="-19149" r="-19149"/>
                  </a:stretch>
                </a:blipFill>
              </p:spPr>
              <p:txBody>
                <a:bodyPr/>
                <a:lstStyle/>
                <a:p>
                  <a:r>
                    <a:rPr lang="en-US">
                      <a:noFill/>
                    </a:rPr>
                    <a:t> </a:t>
                  </a:r>
                </a:p>
              </p:txBody>
            </p:sp>
          </mc:Fallback>
        </mc:AlternateContent>
      </p:grpSp>
      <p:cxnSp>
        <p:nvCxnSpPr>
          <p:cNvPr id="12" name="Straight Connector 11">
            <a:extLst>
              <a:ext uri="{FF2B5EF4-FFF2-40B4-BE49-F238E27FC236}">
                <a16:creationId xmlns:a16="http://schemas.microsoft.com/office/drawing/2014/main" id="{DDB623B4-77EB-BC2E-E6D0-E8AF56174435}"/>
              </a:ext>
            </a:extLst>
          </p:cNvPr>
          <p:cNvCxnSpPr>
            <a:stCxn id="5" idx="0"/>
          </p:cNvCxnSpPr>
          <p:nvPr/>
        </p:nvCxnSpPr>
        <p:spPr>
          <a:xfrm flipH="1" flipV="1">
            <a:off x="10992620" y="3429000"/>
            <a:ext cx="1" cy="229750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61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1BC8C2-64BC-0472-4297-BAC29C83B9E3}"/>
              </a:ext>
            </a:extLst>
          </p:cNvPr>
          <p:cNvSpPr txBox="1"/>
          <p:nvPr/>
        </p:nvSpPr>
        <p:spPr>
          <a:xfrm>
            <a:off x="1018571" y="4811529"/>
            <a:ext cx="4653021" cy="523220"/>
          </a:xfrm>
          <a:prstGeom prst="rect">
            <a:avLst/>
          </a:prstGeom>
          <a:noFill/>
        </p:spPr>
        <p:txBody>
          <a:bodyPr wrap="square" rtlCol="0">
            <a:spAutoFit/>
          </a:bodyPr>
          <a:lstStyle/>
          <a:p>
            <a:r>
              <a:rPr lang="en-US" sz="2800" dirty="0">
                <a:solidFill>
                  <a:schemeClr val="bg1">
                    <a:lumMod val="50000"/>
                  </a:schemeClr>
                </a:solidFill>
              </a:rPr>
              <a:t>Knowledge</a:t>
            </a:r>
          </a:p>
        </p:txBody>
      </p:sp>
      <p:sp>
        <p:nvSpPr>
          <p:cNvPr id="3" name="TextBox 2">
            <a:extLst>
              <a:ext uri="{FF2B5EF4-FFF2-40B4-BE49-F238E27FC236}">
                <a16:creationId xmlns:a16="http://schemas.microsoft.com/office/drawing/2014/main" id="{E3641A73-32B8-6E91-4788-749AEA3DA264}"/>
              </a:ext>
            </a:extLst>
          </p:cNvPr>
          <p:cNvSpPr txBox="1"/>
          <p:nvPr/>
        </p:nvSpPr>
        <p:spPr>
          <a:xfrm>
            <a:off x="1018571" y="3583568"/>
            <a:ext cx="4653021" cy="523220"/>
          </a:xfrm>
          <a:prstGeom prst="rect">
            <a:avLst/>
          </a:prstGeom>
          <a:noFill/>
        </p:spPr>
        <p:txBody>
          <a:bodyPr wrap="square" rtlCol="0">
            <a:spAutoFit/>
          </a:bodyPr>
          <a:lstStyle/>
          <a:p>
            <a:r>
              <a:rPr lang="en-US" sz="2800" dirty="0">
                <a:solidFill>
                  <a:schemeClr val="bg1">
                    <a:lumMod val="50000"/>
                  </a:schemeClr>
                </a:solidFill>
              </a:rPr>
              <a:t>Application</a:t>
            </a:r>
          </a:p>
        </p:txBody>
      </p:sp>
      <p:sp>
        <p:nvSpPr>
          <p:cNvPr id="4" name="TextBox 3">
            <a:extLst>
              <a:ext uri="{FF2B5EF4-FFF2-40B4-BE49-F238E27FC236}">
                <a16:creationId xmlns:a16="http://schemas.microsoft.com/office/drawing/2014/main" id="{D8C10543-B103-E7A0-F2C7-39E657A3298A}"/>
              </a:ext>
            </a:extLst>
          </p:cNvPr>
          <p:cNvSpPr txBox="1"/>
          <p:nvPr/>
        </p:nvSpPr>
        <p:spPr>
          <a:xfrm>
            <a:off x="1018571" y="2277718"/>
            <a:ext cx="4653021" cy="523220"/>
          </a:xfrm>
          <a:prstGeom prst="rect">
            <a:avLst/>
          </a:prstGeom>
          <a:noFill/>
        </p:spPr>
        <p:txBody>
          <a:bodyPr wrap="square" rtlCol="0">
            <a:spAutoFit/>
          </a:bodyPr>
          <a:lstStyle/>
          <a:p>
            <a:r>
              <a:rPr lang="en-US" sz="2800" dirty="0">
                <a:solidFill>
                  <a:schemeClr val="bg1">
                    <a:lumMod val="50000"/>
                  </a:schemeClr>
                </a:solidFill>
              </a:rPr>
              <a:t>Analysis</a:t>
            </a:r>
          </a:p>
        </p:txBody>
      </p:sp>
      <p:sp>
        <p:nvSpPr>
          <p:cNvPr id="5" name="TextBox 4">
            <a:extLst>
              <a:ext uri="{FF2B5EF4-FFF2-40B4-BE49-F238E27FC236}">
                <a16:creationId xmlns:a16="http://schemas.microsoft.com/office/drawing/2014/main" id="{37EFB55F-FABE-C473-585E-62BC94465732}"/>
              </a:ext>
            </a:extLst>
          </p:cNvPr>
          <p:cNvSpPr txBox="1"/>
          <p:nvPr/>
        </p:nvSpPr>
        <p:spPr>
          <a:xfrm>
            <a:off x="1018571" y="1049757"/>
            <a:ext cx="4653021" cy="523220"/>
          </a:xfrm>
          <a:prstGeom prst="rect">
            <a:avLst/>
          </a:prstGeom>
          <a:noFill/>
        </p:spPr>
        <p:txBody>
          <a:bodyPr wrap="square" rtlCol="0">
            <a:spAutoFit/>
          </a:bodyPr>
          <a:lstStyle/>
          <a:p>
            <a:r>
              <a:rPr lang="en-US" sz="2800" dirty="0">
                <a:solidFill>
                  <a:schemeClr val="bg1">
                    <a:lumMod val="50000"/>
                  </a:schemeClr>
                </a:solidFill>
              </a:rPr>
              <a:t>Evaluation</a:t>
            </a:r>
          </a:p>
        </p:txBody>
      </p:sp>
      <p:grpSp>
        <p:nvGrpSpPr>
          <p:cNvPr id="17" name="Group 16">
            <a:extLst>
              <a:ext uri="{FF2B5EF4-FFF2-40B4-BE49-F238E27FC236}">
                <a16:creationId xmlns:a16="http://schemas.microsoft.com/office/drawing/2014/main" id="{AD7F8867-E2D4-9719-193B-916EAED174F7}"/>
              </a:ext>
            </a:extLst>
          </p:cNvPr>
          <p:cNvGrpSpPr/>
          <p:nvPr/>
        </p:nvGrpSpPr>
        <p:grpSpPr>
          <a:xfrm>
            <a:off x="5332731" y="804312"/>
            <a:ext cx="5008418" cy="4530437"/>
            <a:chOff x="6504709" y="748145"/>
            <a:chExt cx="5008418" cy="4530437"/>
          </a:xfrm>
        </p:grpSpPr>
        <p:sp>
          <p:nvSpPr>
            <p:cNvPr id="11" name="Freeform 10">
              <a:extLst>
                <a:ext uri="{FF2B5EF4-FFF2-40B4-BE49-F238E27FC236}">
                  <a16:creationId xmlns:a16="http://schemas.microsoft.com/office/drawing/2014/main" id="{1B67BCC8-4FD9-E2BD-3E52-E7C7C92EB3EB}"/>
                </a:ext>
              </a:extLst>
            </p:cNvPr>
            <p:cNvSpPr/>
            <p:nvPr/>
          </p:nvSpPr>
          <p:spPr>
            <a:xfrm>
              <a:off x="6504709" y="4447309"/>
              <a:ext cx="5008418" cy="831273"/>
            </a:xfrm>
            <a:custGeom>
              <a:avLst/>
              <a:gdLst>
                <a:gd name="connsiteX0" fmla="*/ 0 w 5008418"/>
                <a:gd name="connsiteY0" fmla="*/ 820882 h 831273"/>
                <a:gd name="connsiteX1" fmla="*/ 5008418 w 5008418"/>
                <a:gd name="connsiteY1" fmla="*/ 831273 h 831273"/>
                <a:gd name="connsiteX2" fmla="*/ 4551218 w 5008418"/>
                <a:gd name="connsiteY2" fmla="*/ 0 h 831273"/>
                <a:gd name="connsiteX3" fmla="*/ 436418 w 5008418"/>
                <a:gd name="connsiteY3" fmla="*/ 10391 h 831273"/>
                <a:gd name="connsiteX4" fmla="*/ 0 w 5008418"/>
                <a:gd name="connsiteY4" fmla="*/ 820882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8418" h="831273">
                  <a:moveTo>
                    <a:pt x="0" y="820882"/>
                  </a:moveTo>
                  <a:lnTo>
                    <a:pt x="5008418" y="831273"/>
                  </a:lnTo>
                  <a:lnTo>
                    <a:pt x="4551218" y="0"/>
                  </a:lnTo>
                  <a:lnTo>
                    <a:pt x="436418" y="10391"/>
                  </a:lnTo>
                  <a:lnTo>
                    <a:pt x="0" y="82088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1023F02D-BD73-4640-718B-91AF5931AD13}"/>
                </a:ext>
              </a:extLst>
            </p:cNvPr>
            <p:cNvSpPr/>
            <p:nvPr/>
          </p:nvSpPr>
          <p:spPr>
            <a:xfrm>
              <a:off x="6972300" y="3803073"/>
              <a:ext cx="4073236" cy="613063"/>
            </a:xfrm>
            <a:custGeom>
              <a:avLst/>
              <a:gdLst>
                <a:gd name="connsiteX0" fmla="*/ 0 w 4073236"/>
                <a:gd name="connsiteY0" fmla="*/ 613063 h 613063"/>
                <a:gd name="connsiteX1" fmla="*/ 4073236 w 4073236"/>
                <a:gd name="connsiteY1" fmla="*/ 613063 h 613063"/>
                <a:gd name="connsiteX2" fmla="*/ 3719945 w 4073236"/>
                <a:gd name="connsiteY2" fmla="*/ 0 h 613063"/>
                <a:gd name="connsiteX3" fmla="*/ 322118 w 4073236"/>
                <a:gd name="connsiteY3" fmla="*/ 10391 h 613063"/>
                <a:gd name="connsiteX4" fmla="*/ 0 w 4073236"/>
                <a:gd name="connsiteY4" fmla="*/ 613063 h 61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3236" h="613063">
                  <a:moveTo>
                    <a:pt x="0" y="613063"/>
                  </a:moveTo>
                  <a:lnTo>
                    <a:pt x="4073236" y="613063"/>
                  </a:lnTo>
                  <a:lnTo>
                    <a:pt x="3719945" y="0"/>
                  </a:lnTo>
                  <a:lnTo>
                    <a:pt x="322118" y="10391"/>
                  </a:lnTo>
                  <a:lnTo>
                    <a:pt x="0" y="61306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E04463CB-6698-2248-5553-0C71C2B8D06C}"/>
                </a:ext>
              </a:extLst>
            </p:cNvPr>
            <p:cNvSpPr/>
            <p:nvPr/>
          </p:nvSpPr>
          <p:spPr>
            <a:xfrm>
              <a:off x="7325591" y="3148445"/>
              <a:ext cx="3366654" cy="613064"/>
            </a:xfrm>
            <a:custGeom>
              <a:avLst/>
              <a:gdLst>
                <a:gd name="connsiteX0" fmla="*/ 0 w 3366654"/>
                <a:gd name="connsiteY0" fmla="*/ 613064 h 613064"/>
                <a:gd name="connsiteX1" fmla="*/ 3366654 w 3366654"/>
                <a:gd name="connsiteY1" fmla="*/ 613064 h 613064"/>
                <a:gd name="connsiteX2" fmla="*/ 3002973 w 3366654"/>
                <a:gd name="connsiteY2" fmla="*/ 0 h 613064"/>
                <a:gd name="connsiteX3" fmla="*/ 332509 w 3366654"/>
                <a:gd name="connsiteY3" fmla="*/ 10391 h 613064"/>
                <a:gd name="connsiteX4" fmla="*/ 0 w 3366654"/>
                <a:gd name="connsiteY4" fmla="*/ 613064 h 61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6654" h="613064">
                  <a:moveTo>
                    <a:pt x="0" y="613064"/>
                  </a:moveTo>
                  <a:lnTo>
                    <a:pt x="3366654" y="613064"/>
                  </a:lnTo>
                  <a:lnTo>
                    <a:pt x="3002973" y="0"/>
                  </a:lnTo>
                  <a:lnTo>
                    <a:pt x="332509" y="10391"/>
                  </a:lnTo>
                  <a:lnTo>
                    <a:pt x="0" y="613064"/>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3D637DD6-9D8B-2FC8-E366-FE9A0DFDA2A1}"/>
                </a:ext>
              </a:extLst>
            </p:cNvPr>
            <p:cNvSpPr/>
            <p:nvPr/>
          </p:nvSpPr>
          <p:spPr>
            <a:xfrm>
              <a:off x="7689273" y="2452255"/>
              <a:ext cx="2639291" cy="654627"/>
            </a:xfrm>
            <a:custGeom>
              <a:avLst/>
              <a:gdLst>
                <a:gd name="connsiteX0" fmla="*/ 0 w 2639291"/>
                <a:gd name="connsiteY0" fmla="*/ 654627 h 654627"/>
                <a:gd name="connsiteX1" fmla="*/ 2639291 w 2639291"/>
                <a:gd name="connsiteY1" fmla="*/ 654627 h 654627"/>
                <a:gd name="connsiteX2" fmla="*/ 2265218 w 2639291"/>
                <a:gd name="connsiteY2" fmla="*/ 0 h 654627"/>
                <a:gd name="connsiteX3" fmla="*/ 353291 w 2639291"/>
                <a:gd name="connsiteY3" fmla="*/ 20781 h 654627"/>
                <a:gd name="connsiteX4" fmla="*/ 0 w 2639291"/>
                <a:gd name="connsiteY4" fmla="*/ 654627 h 654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291" h="654627">
                  <a:moveTo>
                    <a:pt x="0" y="654627"/>
                  </a:moveTo>
                  <a:lnTo>
                    <a:pt x="2639291" y="654627"/>
                  </a:lnTo>
                  <a:lnTo>
                    <a:pt x="2265218" y="0"/>
                  </a:lnTo>
                  <a:lnTo>
                    <a:pt x="353291" y="20781"/>
                  </a:lnTo>
                  <a:lnTo>
                    <a:pt x="0" y="65462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66CE8A57-92ED-EBF7-BBFE-9A49C8338D25}"/>
                </a:ext>
              </a:extLst>
            </p:cNvPr>
            <p:cNvSpPr/>
            <p:nvPr/>
          </p:nvSpPr>
          <p:spPr>
            <a:xfrm>
              <a:off x="8063345" y="1776845"/>
              <a:ext cx="1891146" cy="644237"/>
            </a:xfrm>
            <a:custGeom>
              <a:avLst/>
              <a:gdLst>
                <a:gd name="connsiteX0" fmla="*/ 0 w 1891146"/>
                <a:gd name="connsiteY0" fmla="*/ 644237 h 644237"/>
                <a:gd name="connsiteX1" fmla="*/ 1891146 w 1891146"/>
                <a:gd name="connsiteY1" fmla="*/ 644237 h 644237"/>
                <a:gd name="connsiteX2" fmla="*/ 1517073 w 1891146"/>
                <a:gd name="connsiteY2" fmla="*/ 0 h 644237"/>
                <a:gd name="connsiteX3" fmla="*/ 353291 w 1891146"/>
                <a:gd name="connsiteY3" fmla="*/ 20782 h 644237"/>
                <a:gd name="connsiteX4" fmla="*/ 0 w 1891146"/>
                <a:gd name="connsiteY4" fmla="*/ 644237 h 644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146" h="644237">
                  <a:moveTo>
                    <a:pt x="0" y="644237"/>
                  </a:moveTo>
                  <a:lnTo>
                    <a:pt x="1891146" y="644237"/>
                  </a:lnTo>
                  <a:lnTo>
                    <a:pt x="1517073" y="0"/>
                  </a:lnTo>
                  <a:lnTo>
                    <a:pt x="353291" y="20782"/>
                  </a:lnTo>
                  <a:lnTo>
                    <a:pt x="0" y="6442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a:extLst>
                <a:ext uri="{FF2B5EF4-FFF2-40B4-BE49-F238E27FC236}">
                  <a16:creationId xmlns:a16="http://schemas.microsoft.com/office/drawing/2014/main" id="{3679A389-C8A8-4500-6957-375E9D343ACD}"/>
                </a:ext>
              </a:extLst>
            </p:cNvPr>
            <p:cNvSpPr/>
            <p:nvPr/>
          </p:nvSpPr>
          <p:spPr>
            <a:xfrm>
              <a:off x="8447809" y="748145"/>
              <a:ext cx="1132609" cy="997528"/>
            </a:xfrm>
            <a:custGeom>
              <a:avLst/>
              <a:gdLst>
                <a:gd name="connsiteX0" fmla="*/ 0 w 1132609"/>
                <a:gd name="connsiteY0" fmla="*/ 997528 h 997528"/>
                <a:gd name="connsiteX1" fmla="*/ 1132609 w 1132609"/>
                <a:gd name="connsiteY1" fmla="*/ 987137 h 997528"/>
                <a:gd name="connsiteX2" fmla="*/ 561109 w 1132609"/>
                <a:gd name="connsiteY2" fmla="*/ 0 h 997528"/>
                <a:gd name="connsiteX3" fmla="*/ 0 w 1132609"/>
                <a:gd name="connsiteY3" fmla="*/ 997528 h 997528"/>
              </a:gdLst>
              <a:ahLst/>
              <a:cxnLst>
                <a:cxn ang="0">
                  <a:pos x="connsiteX0" y="connsiteY0"/>
                </a:cxn>
                <a:cxn ang="0">
                  <a:pos x="connsiteX1" y="connsiteY1"/>
                </a:cxn>
                <a:cxn ang="0">
                  <a:pos x="connsiteX2" y="connsiteY2"/>
                </a:cxn>
                <a:cxn ang="0">
                  <a:pos x="connsiteX3" y="connsiteY3"/>
                </a:cxn>
              </a:cxnLst>
              <a:rect l="l" t="t" r="r" b="b"/>
              <a:pathLst>
                <a:path w="1132609" h="997528">
                  <a:moveTo>
                    <a:pt x="0" y="997528"/>
                  </a:moveTo>
                  <a:lnTo>
                    <a:pt x="1132609" y="987137"/>
                  </a:lnTo>
                  <a:lnTo>
                    <a:pt x="561109" y="0"/>
                  </a:lnTo>
                  <a:lnTo>
                    <a:pt x="0" y="99752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4477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1BC8C2-64BC-0472-4297-BAC29C83B9E3}"/>
              </a:ext>
            </a:extLst>
          </p:cNvPr>
          <p:cNvSpPr txBox="1"/>
          <p:nvPr/>
        </p:nvSpPr>
        <p:spPr>
          <a:xfrm>
            <a:off x="1018571" y="4811529"/>
            <a:ext cx="4653021" cy="523220"/>
          </a:xfrm>
          <a:prstGeom prst="rect">
            <a:avLst/>
          </a:prstGeom>
          <a:noFill/>
        </p:spPr>
        <p:txBody>
          <a:bodyPr wrap="square" rtlCol="0">
            <a:spAutoFit/>
          </a:bodyPr>
          <a:lstStyle/>
          <a:p>
            <a:r>
              <a:rPr lang="en-US" sz="2800" dirty="0">
                <a:solidFill>
                  <a:schemeClr val="bg1">
                    <a:lumMod val="50000"/>
                  </a:schemeClr>
                </a:solidFill>
              </a:rPr>
              <a:t>Knowledge</a:t>
            </a:r>
          </a:p>
        </p:txBody>
      </p:sp>
      <p:sp>
        <p:nvSpPr>
          <p:cNvPr id="3" name="TextBox 2">
            <a:extLst>
              <a:ext uri="{FF2B5EF4-FFF2-40B4-BE49-F238E27FC236}">
                <a16:creationId xmlns:a16="http://schemas.microsoft.com/office/drawing/2014/main" id="{E3641A73-32B8-6E91-4788-749AEA3DA264}"/>
              </a:ext>
            </a:extLst>
          </p:cNvPr>
          <p:cNvSpPr txBox="1"/>
          <p:nvPr/>
        </p:nvSpPr>
        <p:spPr>
          <a:xfrm>
            <a:off x="1018571" y="3583568"/>
            <a:ext cx="4653021" cy="523220"/>
          </a:xfrm>
          <a:prstGeom prst="rect">
            <a:avLst/>
          </a:prstGeom>
          <a:noFill/>
        </p:spPr>
        <p:txBody>
          <a:bodyPr wrap="square" rtlCol="0">
            <a:spAutoFit/>
          </a:bodyPr>
          <a:lstStyle/>
          <a:p>
            <a:r>
              <a:rPr lang="en-US" sz="2800" dirty="0">
                <a:solidFill>
                  <a:schemeClr val="bg1">
                    <a:lumMod val="50000"/>
                  </a:schemeClr>
                </a:solidFill>
              </a:rPr>
              <a:t>Application</a:t>
            </a:r>
          </a:p>
        </p:txBody>
      </p:sp>
      <p:sp>
        <p:nvSpPr>
          <p:cNvPr id="4" name="TextBox 3">
            <a:extLst>
              <a:ext uri="{FF2B5EF4-FFF2-40B4-BE49-F238E27FC236}">
                <a16:creationId xmlns:a16="http://schemas.microsoft.com/office/drawing/2014/main" id="{D8C10543-B103-E7A0-F2C7-39E657A3298A}"/>
              </a:ext>
            </a:extLst>
          </p:cNvPr>
          <p:cNvSpPr txBox="1"/>
          <p:nvPr/>
        </p:nvSpPr>
        <p:spPr>
          <a:xfrm>
            <a:off x="1018571" y="2277718"/>
            <a:ext cx="4653021" cy="523220"/>
          </a:xfrm>
          <a:prstGeom prst="rect">
            <a:avLst/>
          </a:prstGeom>
          <a:noFill/>
        </p:spPr>
        <p:txBody>
          <a:bodyPr wrap="square" rtlCol="0">
            <a:spAutoFit/>
          </a:bodyPr>
          <a:lstStyle/>
          <a:p>
            <a:r>
              <a:rPr lang="en-US" sz="2800" dirty="0">
                <a:solidFill>
                  <a:schemeClr val="bg1">
                    <a:lumMod val="50000"/>
                  </a:schemeClr>
                </a:solidFill>
              </a:rPr>
              <a:t>Analysis</a:t>
            </a:r>
          </a:p>
        </p:txBody>
      </p:sp>
      <p:sp>
        <p:nvSpPr>
          <p:cNvPr id="5" name="TextBox 4">
            <a:extLst>
              <a:ext uri="{FF2B5EF4-FFF2-40B4-BE49-F238E27FC236}">
                <a16:creationId xmlns:a16="http://schemas.microsoft.com/office/drawing/2014/main" id="{37EFB55F-FABE-C473-585E-62BC94465732}"/>
              </a:ext>
            </a:extLst>
          </p:cNvPr>
          <p:cNvSpPr txBox="1"/>
          <p:nvPr/>
        </p:nvSpPr>
        <p:spPr>
          <a:xfrm>
            <a:off x="1018571" y="1049757"/>
            <a:ext cx="4653021" cy="523220"/>
          </a:xfrm>
          <a:prstGeom prst="rect">
            <a:avLst/>
          </a:prstGeom>
          <a:noFill/>
        </p:spPr>
        <p:txBody>
          <a:bodyPr wrap="square" rtlCol="0">
            <a:spAutoFit/>
          </a:bodyPr>
          <a:lstStyle/>
          <a:p>
            <a:r>
              <a:rPr lang="en-US" sz="2800" dirty="0">
                <a:solidFill>
                  <a:schemeClr val="bg1">
                    <a:lumMod val="50000"/>
                  </a:schemeClr>
                </a:solidFill>
              </a:rPr>
              <a:t>Evaluation</a:t>
            </a:r>
          </a:p>
        </p:txBody>
      </p:sp>
      <p:grpSp>
        <p:nvGrpSpPr>
          <p:cNvPr id="17" name="Group 16">
            <a:extLst>
              <a:ext uri="{FF2B5EF4-FFF2-40B4-BE49-F238E27FC236}">
                <a16:creationId xmlns:a16="http://schemas.microsoft.com/office/drawing/2014/main" id="{AD7F8867-E2D4-9719-193B-916EAED174F7}"/>
              </a:ext>
            </a:extLst>
          </p:cNvPr>
          <p:cNvGrpSpPr/>
          <p:nvPr/>
        </p:nvGrpSpPr>
        <p:grpSpPr>
          <a:xfrm>
            <a:off x="5332731" y="804312"/>
            <a:ext cx="5008418" cy="4530437"/>
            <a:chOff x="6504709" y="748145"/>
            <a:chExt cx="5008418" cy="4530437"/>
          </a:xfrm>
        </p:grpSpPr>
        <p:sp>
          <p:nvSpPr>
            <p:cNvPr id="11" name="Freeform 10">
              <a:extLst>
                <a:ext uri="{FF2B5EF4-FFF2-40B4-BE49-F238E27FC236}">
                  <a16:creationId xmlns:a16="http://schemas.microsoft.com/office/drawing/2014/main" id="{1B67BCC8-4FD9-E2BD-3E52-E7C7C92EB3EB}"/>
                </a:ext>
              </a:extLst>
            </p:cNvPr>
            <p:cNvSpPr/>
            <p:nvPr/>
          </p:nvSpPr>
          <p:spPr>
            <a:xfrm>
              <a:off x="6504709" y="4447309"/>
              <a:ext cx="5008418" cy="831273"/>
            </a:xfrm>
            <a:custGeom>
              <a:avLst/>
              <a:gdLst>
                <a:gd name="connsiteX0" fmla="*/ 0 w 5008418"/>
                <a:gd name="connsiteY0" fmla="*/ 820882 h 831273"/>
                <a:gd name="connsiteX1" fmla="*/ 5008418 w 5008418"/>
                <a:gd name="connsiteY1" fmla="*/ 831273 h 831273"/>
                <a:gd name="connsiteX2" fmla="*/ 4551218 w 5008418"/>
                <a:gd name="connsiteY2" fmla="*/ 0 h 831273"/>
                <a:gd name="connsiteX3" fmla="*/ 436418 w 5008418"/>
                <a:gd name="connsiteY3" fmla="*/ 10391 h 831273"/>
                <a:gd name="connsiteX4" fmla="*/ 0 w 5008418"/>
                <a:gd name="connsiteY4" fmla="*/ 820882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8418" h="831273">
                  <a:moveTo>
                    <a:pt x="0" y="820882"/>
                  </a:moveTo>
                  <a:lnTo>
                    <a:pt x="5008418" y="831273"/>
                  </a:lnTo>
                  <a:lnTo>
                    <a:pt x="4551218" y="0"/>
                  </a:lnTo>
                  <a:lnTo>
                    <a:pt x="436418" y="10391"/>
                  </a:lnTo>
                  <a:lnTo>
                    <a:pt x="0" y="82088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1023F02D-BD73-4640-718B-91AF5931AD13}"/>
                </a:ext>
              </a:extLst>
            </p:cNvPr>
            <p:cNvSpPr/>
            <p:nvPr/>
          </p:nvSpPr>
          <p:spPr>
            <a:xfrm>
              <a:off x="6972300" y="3803073"/>
              <a:ext cx="4073236" cy="613063"/>
            </a:xfrm>
            <a:custGeom>
              <a:avLst/>
              <a:gdLst>
                <a:gd name="connsiteX0" fmla="*/ 0 w 4073236"/>
                <a:gd name="connsiteY0" fmla="*/ 613063 h 613063"/>
                <a:gd name="connsiteX1" fmla="*/ 4073236 w 4073236"/>
                <a:gd name="connsiteY1" fmla="*/ 613063 h 613063"/>
                <a:gd name="connsiteX2" fmla="*/ 3719945 w 4073236"/>
                <a:gd name="connsiteY2" fmla="*/ 0 h 613063"/>
                <a:gd name="connsiteX3" fmla="*/ 322118 w 4073236"/>
                <a:gd name="connsiteY3" fmla="*/ 10391 h 613063"/>
                <a:gd name="connsiteX4" fmla="*/ 0 w 4073236"/>
                <a:gd name="connsiteY4" fmla="*/ 613063 h 61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3236" h="613063">
                  <a:moveTo>
                    <a:pt x="0" y="613063"/>
                  </a:moveTo>
                  <a:lnTo>
                    <a:pt x="4073236" y="613063"/>
                  </a:lnTo>
                  <a:lnTo>
                    <a:pt x="3719945" y="0"/>
                  </a:lnTo>
                  <a:lnTo>
                    <a:pt x="322118" y="10391"/>
                  </a:lnTo>
                  <a:lnTo>
                    <a:pt x="0" y="6130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E04463CB-6698-2248-5553-0C71C2B8D06C}"/>
                </a:ext>
              </a:extLst>
            </p:cNvPr>
            <p:cNvSpPr/>
            <p:nvPr/>
          </p:nvSpPr>
          <p:spPr>
            <a:xfrm>
              <a:off x="7325591" y="3148445"/>
              <a:ext cx="3366654" cy="613064"/>
            </a:xfrm>
            <a:custGeom>
              <a:avLst/>
              <a:gdLst>
                <a:gd name="connsiteX0" fmla="*/ 0 w 3366654"/>
                <a:gd name="connsiteY0" fmla="*/ 613064 h 613064"/>
                <a:gd name="connsiteX1" fmla="*/ 3366654 w 3366654"/>
                <a:gd name="connsiteY1" fmla="*/ 613064 h 613064"/>
                <a:gd name="connsiteX2" fmla="*/ 3002973 w 3366654"/>
                <a:gd name="connsiteY2" fmla="*/ 0 h 613064"/>
                <a:gd name="connsiteX3" fmla="*/ 332509 w 3366654"/>
                <a:gd name="connsiteY3" fmla="*/ 10391 h 613064"/>
                <a:gd name="connsiteX4" fmla="*/ 0 w 3366654"/>
                <a:gd name="connsiteY4" fmla="*/ 613064 h 61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6654" h="613064">
                  <a:moveTo>
                    <a:pt x="0" y="613064"/>
                  </a:moveTo>
                  <a:lnTo>
                    <a:pt x="3366654" y="613064"/>
                  </a:lnTo>
                  <a:lnTo>
                    <a:pt x="3002973" y="0"/>
                  </a:lnTo>
                  <a:lnTo>
                    <a:pt x="332509" y="10391"/>
                  </a:lnTo>
                  <a:lnTo>
                    <a:pt x="0" y="613064"/>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3D637DD6-9D8B-2FC8-E366-FE9A0DFDA2A1}"/>
                </a:ext>
              </a:extLst>
            </p:cNvPr>
            <p:cNvSpPr/>
            <p:nvPr/>
          </p:nvSpPr>
          <p:spPr>
            <a:xfrm>
              <a:off x="7689273" y="2452255"/>
              <a:ext cx="2639291" cy="654627"/>
            </a:xfrm>
            <a:custGeom>
              <a:avLst/>
              <a:gdLst>
                <a:gd name="connsiteX0" fmla="*/ 0 w 2639291"/>
                <a:gd name="connsiteY0" fmla="*/ 654627 h 654627"/>
                <a:gd name="connsiteX1" fmla="*/ 2639291 w 2639291"/>
                <a:gd name="connsiteY1" fmla="*/ 654627 h 654627"/>
                <a:gd name="connsiteX2" fmla="*/ 2265218 w 2639291"/>
                <a:gd name="connsiteY2" fmla="*/ 0 h 654627"/>
                <a:gd name="connsiteX3" fmla="*/ 353291 w 2639291"/>
                <a:gd name="connsiteY3" fmla="*/ 20781 h 654627"/>
                <a:gd name="connsiteX4" fmla="*/ 0 w 2639291"/>
                <a:gd name="connsiteY4" fmla="*/ 654627 h 654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291" h="654627">
                  <a:moveTo>
                    <a:pt x="0" y="654627"/>
                  </a:moveTo>
                  <a:lnTo>
                    <a:pt x="2639291" y="654627"/>
                  </a:lnTo>
                  <a:lnTo>
                    <a:pt x="2265218" y="0"/>
                  </a:lnTo>
                  <a:lnTo>
                    <a:pt x="353291" y="20781"/>
                  </a:lnTo>
                  <a:lnTo>
                    <a:pt x="0" y="654627"/>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66CE8A57-92ED-EBF7-BBFE-9A49C8338D25}"/>
                </a:ext>
              </a:extLst>
            </p:cNvPr>
            <p:cNvSpPr/>
            <p:nvPr/>
          </p:nvSpPr>
          <p:spPr>
            <a:xfrm>
              <a:off x="8063345" y="1776845"/>
              <a:ext cx="1891146" cy="644237"/>
            </a:xfrm>
            <a:custGeom>
              <a:avLst/>
              <a:gdLst>
                <a:gd name="connsiteX0" fmla="*/ 0 w 1891146"/>
                <a:gd name="connsiteY0" fmla="*/ 644237 h 644237"/>
                <a:gd name="connsiteX1" fmla="*/ 1891146 w 1891146"/>
                <a:gd name="connsiteY1" fmla="*/ 644237 h 644237"/>
                <a:gd name="connsiteX2" fmla="*/ 1517073 w 1891146"/>
                <a:gd name="connsiteY2" fmla="*/ 0 h 644237"/>
                <a:gd name="connsiteX3" fmla="*/ 353291 w 1891146"/>
                <a:gd name="connsiteY3" fmla="*/ 20782 h 644237"/>
                <a:gd name="connsiteX4" fmla="*/ 0 w 1891146"/>
                <a:gd name="connsiteY4" fmla="*/ 644237 h 644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146" h="644237">
                  <a:moveTo>
                    <a:pt x="0" y="644237"/>
                  </a:moveTo>
                  <a:lnTo>
                    <a:pt x="1891146" y="644237"/>
                  </a:lnTo>
                  <a:lnTo>
                    <a:pt x="1517073" y="0"/>
                  </a:lnTo>
                  <a:lnTo>
                    <a:pt x="353291" y="20782"/>
                  </a:lnTo>
                  <a:lnTo>
                    <a:pt x="0" y="6442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a:extLst>
                <a:ext uri="{FF2B5EF4-FFF2-40B4-BE49-F238E27FC236}">
                  <a16:creationId xmlns:a16="http://schemas.microsoft.com/office/drawing/2014/main" id="{3679A389-C8A8-4500-6957-375E9D343ACD}"/>
                </a:ext>
              </a:extLst>
            </p:cNvPr>
            <p:cNvSpPr/>
            <p:nvPr/>
          </p:nvSpPr>
          <p:spPr>
            <a:xfrm>
              <a:off x="8447809" y="748145"/>
              <a:ext cx="1132609" cy="997528"/>
            </a:xfrm>
            <a:custGeom>
              <a:avLst/>
              <a:gdLst>
                <a:gd name="connsiteX0" fmla="*/ 0 w 1132609"/>
                <a:gd name="connsiteY0" fmla="*/ 997528 h 997528"/>
                <a:gd name="connsiteX1" fmla="*/ 1132609 w 1132609"/>
                <a:gd name="connsiteY1" fmla="*/ 987137 h 997528"/>
                <a:gd name="connsiteX2" fmla="*/ 561109 w 1132609"/>
                <a:gd name="connsiteY2" fmla="*/ 0 h 997528"/>
                <a:gd name="connsiteX3" fmla="*/ 0 w 1132609"/>
                <a:gd name="connsiteY3" fmla="*/ 997528 h 997528"/>
              </a:gdLst>
              <a:ahLst/>
              <a:cxnLst>
                <a:cxn ang="0">
                  <a:pos x="connsiteX0" y="connsiteY0"/>
                </a:cxn>
                <a:cxn ang="0">
                  <a:pos x="connsiteX1" y="connsiteY1"/>
                </a:cxn>
                <a:cxn ang="0">
                  <a:pos x="connsiteX2" y="connsiteY2"/>
                </a:cxn>
                <a:cxn ang="0">
                  <a:pos x="connsiteX3" y="connsiteY3"/>
                </a:cxn>
              </a:cxnLst>
              <a:rect l="l" t="t" r="r" b="b"/>
              <a:pathLst>
                <a:path w="1132609" h="997528">
                  <a:moveTo>
                    <a:pt x="0" y="997528"/>
                  </a:moveTo>
                  <a:lnTo>
                    <a:pt x="1132609" y="987137"/>
                  </a:lnTo>
                  <a:lnTo>
                    <a:pt x="561109" y="0"/>
                  </a:lnTo>
                  <a:lnTo>
                    <a:pt x="0" y="99752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ross 5">
            <a:extLst>
              <a:ext uri="{FF2B5EF4-FFF2-40B4-BE49-F238E27FC236}">
                <a16:creationId xmlns:a16="http://schemas.microsoft.com/office/drawing/2014/main" id="{745C5E6B-1A37-FCA3-4121-C29E291F6162}"/>
              </a:ext>
            </a:extLst>
          </p:cNvPr>
          <p:cNvSpPr/>
          <p:nvPr/>
        </p:nvSpPr>
        <p:spPr>
          <a:xfrm rot="18832732">
            <a:off x="4874799" y="617899"/>
            <a:ext cx="5924282" cy="5931339"/>
          </a:xfrm>
          <a:prstGeom prst="plus">
            <a:avLst>
              <a:gd name="adj" fmla="val 4782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755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1BC8C2-64BC-0472-4297-BAC29C83B9E3}"/>
              </a:ext>
            </a:extLst>
          </p:cNvPr>
          <p:cNvSpPr txBox="1"/>
          <p:nvPr/>
        </p:nvSpPr>
        <p:spPr>
          <a:xfrm>
            <a:off x="1018571" y="4811529"/>
            <a:ext cx="4653021" cy="523220"/>
          </a:xfrm>
          <a:prstGeom prst="rect">
            <a:avLst/>
          </a:prstGeom>
          <a:noFill/>
        </p:spPr>
        <p:txBody>
          <a:bodyPr wrap="square" rtlCol="0">
            <a:spAutoFit/>
          </a:bodyPr>
          <a:lstStyle/>
          <a:p>
            <a:r>
              <a:rPr lang="en-US" sz="2800" dirty="0">
                <a:solidFill>
                  <a:schemeClr val="bg1">
                    <a:lumMod val="50000"/>
                  </a:schemeClr>
                </a:solidFill>
              </a:rPr>
              <a:t>Knowledge</a:t>
            </a:r>
          </a:p>
        </p:txBody>
      </p:sp>
      <p:sp>
        <p:nvSpPr>
          <p:cNvPr id="3" name="TextBox 2">
            <a:extLst>
              <a:ext uri="{FF2B5EF4-FFF2-40B4-BE49-F238E27FC236}">
                <a16:creationId xmlns:a16="http://schemas.microsoft.com/office/drawing/2014/main" id="{E3641A73-32B8-6E91-4788-749AEA3DA264}"/>
              </a:ext>
            </a:extLst>
          </p:cNvPr>
          <p:cNvSpPr txBox="1"/>
          <p:nvPr/>
        </p:nvSpPr>
        <p:spPr>
          <a:xfrm>
            <a:off x="1018571" y="3583568"/>
            <a:ext cx="4653021" cy="523220"/>
          </a:xfrm>
          <a:prstGeom prst="rect">
            <a:avLst/>
          </a:prstGeom>
          <a:noFill/>
        </p:spPr>
        <p:txBody>
          <a:bodyPr wrap="square" rtlCol="0">
            <a:spAutoFit/>
          </a:bodyPr>
          <a:lstStyle/>
          <a:p>
            <a:r>
              <a:rPr lang="en-US" sz="2800" dirty="0">
                <a:solidFill>
                  <a:schemeClr val="bg1">
                    <a:lumMod val="50000"/>
                  </a:schemeClr>
                </a:solidFill>
              </a:rPr>
              <a:t>Application</a:t>
            </a:r>
          </a:p>
        </p:txBody>
      </p:sp>
      <p:sp>
        <p:nvSpPr>
          <p:cNvPr id="4" name="TextBox 3">
            <a:extLst>
              <a:ext uri="{FF2B5EF4-FFF2-40B4-BE49-F238E27FC236}">
                <a16:creationId xmlns:a16="http://schemas.microsoft.com/office/drawing/2014/main" id="{D8C10543-B103-E7A0-F2C7-39E657A3298A}"/>
              </a:ext>
            </a:extLst>
          </p:cNvPr>
          <p:cNvSpPr txBox="1"/>
          <p:nvPr/>
        </p:nvSpPr>
        <p:spPr>
          <a:xfrm>
            <a:off x="1018571" y="2277718"/>
            <a:ext cx="4653021" cy="523220"/>
          </a:xfrm>
          <a:prstGeom prst="rect">
            <a:avLst/>
          </a:prstGeom>
          <a:noFill/>
        </p:spPr>
        <p:txBody>
          <a:bodyPr wrap="square" rtlCol="0">
            <a:spAutoFit/>
          </a:bodyPr>
          <a:lstStyle/>
          <a:p>
            <a:r>
              <a:rPr lang="en-US" sz="2800" dirty="0">
                <a:solidFill>
                  <a:schemeClr val="bg1">
                    <a:lumMod val="50000"/>
                  </a:schemeClr>
                </a:solidFill>
              </a:rPr>
              <a:t>Analysis</a:t>
            </a:r>
          </a:p>
        </p:txBody>
      </p:sp>
      <p:sp>
        <p:nvSpPr>
          <p:cNvPr id="5" name="TextBox 4">
            <a:extLst>
              <a:ext uri="{FF2B5EF4-FFF2-40B4-BE49-F238E27FC236}">
                <a16:creationId xmlns:a16="http://schemas.microsoft.com/office/drawing/2014/main" id="{37EFB55F-FABE-C473-585E-62BC94465732}"/>
              </a:ext>
            </a:extLst>
          </p:cNvPr>
          <p:cNvSpPr txBox="1"/>
          <p:nvPr/>
        </p:nvSpPr>
        <p:spPr>
          <a:xfrm>
            <a:off x="1018571" y="1049757"/>
            <a:ext cx="4653021" cy="523220"/>
          </a:xfrm>
          <a:prstGeom prst="rect">
            <a:avLst/>
          </a:prstGeom>
          <a:noFill/>
        </p:spPr>
        <p:txBody>
          <a:bodyPr wrap="square" rtlCol="0">
            <a:spAutoFit/>
          </a:bodyPr>
          <a:lstStyle/>
          <a:p>
            <a:r>
              <a:rPr lang="en-US" sz="2800" dirty="0">
                <a:solidFill>
                  <a:schemeClr val="bg1">
                    <a:lumMod val="50000"/>
                  </a:schemeClr>
                </a:solidFill>
              </a:rPr>
              <a:t>Evaluation</a:t>
            </a:r>
          </a:p>
        </p:txBody>
      </p:sp>
      <p:grpSp>
        <p:nvGrpSpPr>
          <p:cNvPr id="6" name="Group 5">
            <a:extLst>
              <a:ext uri="{FF2B5EF4-FFF2-40B4-BE49-F238E27FC236}">
                <a16:creationId xmlns:a16="http://schemas.microsoft.com/office/drawing/2014/main" id="{13646A01-DE51-F25C-BFC6-08C8742625D9}"/>
              </a:ext>
            </a:extLst>
          </p:cNvPr>
          <p:cNvGrpSpPr/>
          <p:nvPr/>
        </p:nvGrpSpPr>
        <p:grpSpPr>
          <a:xfrm>
            <a:off x="2923504" y="4596085"/>
            <a:ext cx="8401913" cy="954107"/>
            <a:chOff x="2923504" y="4596085"/>
            <a:chExt cx="8401913" cy="954107"/>
          </a:xfrm>
        </p:grpSpPr>
        <p:sp>
          <p:nvSpPr>
            <p:cNvPr id="7" name="TextBox 6">
              <a:extLst>
                <a:ext uri="{FF2B5EF4-FFF2-40B4-BE49-F238E27FC236}">
                  <a16:creationId xmlns:a16="http://schemas.microsoft.com/office/drawing/2014/main" id="{B3C381FE-CBDB-FB81-0C92-0C10D2C56350}"/>
                </a:ext>
              </a:extLst>
            </p:cNvPr>
            <p:cNvSpPr txBox="1"/>
            <p:nvPr/>
          </p:nvSpPr>
          <p:spPr>
            <a:xfrm>
              <a:off x="5671592" y="4596085"/>
              <a:ext cx="5653825" cy="954107"/>
            </a:xfrm>
            <a:prstGeom prst="rect">
              <a:avLst/>
            </a:prstGeom>
            <a:noFill/>
            <a:ln w="76200">
              <a:solidFill>
                <a:schemeClr val="bg1">
                  <a:lumMod val="50000"/>
                </a:schemeClr>
              </a:solidFill>
            </a:ln>
          </p:spPr>
          <p:txBody>
            <a:bodyPr wrap="square" rtlCol="0">
              <a:spAutoFit/>
            </a:bodyPr>
            <a:lstStyle/>
            <a:p>
              <a:r>
                <a:rPr lang="en-US" sz="2800" dirty="0"/>
                <a:t>Repeat the correct definition from the 80 you’ve learned</a:t>
              </a:r>
            </a:p>
          </p:txBody>
        </p:sp>
        <p:cxnSp>
          <p:nvCxnSpPr>
            <p:cNvPr id="9" name="Straight Arrow Connector 8">
              <a:extLst>
                <a:ext uri="{FF2B5EF4-FFF2-40B4-BE49-F238E27FC236}">
                  <a16:creationId xmlns:a16="http://schemas.microsoft.com/office/drawing/2014/main" id="{F3A2E85D-E126-F7A3-6491-7543615058C1}"/>
                </a:ext>
              </a:extLst>
            </p:cNvPr>
            <p:cNvCxnSpPr>
              <a:endCxn id="2" idx="3"/>
            </p:cNvCxnSpPr>
            <p:nvPr/>
          </p:nvCxnSpPr>
          <p:spPr>
            <a:xfrm>
              <a:off x="2923504" y="5073138"/>
              <a:ext cx="2748088" cy="1"/>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4D086376-6F26-39C6-8DC5-D690DBDD393A}"/>
              </a:ext>
            </a:extLst>
          </p:cNvPr>
          <p:cNvGrpSpPr/>
          <p:nvPr/>
        </p:nvGrpSpPr>
        <p:grpSpPr>
          <a:xfrm>
            <a:off x="2923504" y="3368124"/>
            <a:ext cx="8401913" cy="954107"/>
            <a:chOff x="2923504" y="3368124"/>
            <a:chExt cx="8401913" cy="954107"/>
          </a:xfrm>
        </p:grpSpPr>
        <p:sp>
          <p:nvSpPr>
            <p:cNvPr id="18" name="TextBox 17">
              <a:extLst>
                <a:ext uri="{FF2B5EF4-FFF2-40B4-BE49-F238E27FC236}">
                  <a16:creationId xmlns:a16="http://schemas.microsoft.com/office/drawing/2014/main" id="{A160578F-9C43-1BEC-B357-2C6856146B1B}"/>
                </a:ext>
              </a:extLst>
            </p:cNvPr>
            <p:cNvSpPr txBox="1"/>
            <p:nvPr/>
          </p:nvSpPr>
          <p:spPr>
            <a:xfrm>
              <a:off x="5671592" y="3368124"/>
              <a:ext cx="5653825" cy="954107"/>
            </a:xfrm>
            <a:prstGeom prst="rect">
              <a:avLst/>
            </a:prstGeom>
            <a:noFill/>
            <a:ln w="76200">
              <a:solidFill>
                <a:schemeClr val="bg1">
                  <a:lumMod val="50000"/>
                </a:schemeClr>
              </a:solidFill>
            </a:ln>
          </p:spPr>
          <p:txBody>
            <a:bodyPr wrap="square" rtlCol="0">
              <a:spAutoFit/>
            </a:bodyPr>
            <a:lstStyle/>
            <a:p>
              <a:r>
                <a:rPr lang="en-US" sz="2800" dirty="0"/>
                <a:t>State how that definition/diagram relates to the question</a:t>
              </a:r>
            </a:p>
          </p:txBody>
        </p:sp>
        <p:cxnSp>
          <p:nvCxnSpPr>
            <p:cNvPr id="19" name="Straight Arrow Connector 18">
              <a:extLst>
                <a:ext uri="{FF2B5EF4-FFF2-40B4-BE49-F238E27FC236}">
                  <a16:creationId xmlns:a16="http://schemas.microsoft.com/office/drawing/2014/main" id="{E928F37B-0792-DAE3-115F-611B3639FF73}"/>
                </a:ext>
              </a:extLst>
            </p:cNvPr>
            <p:cNvCxnSpPr/>
            <p:nvPr/>
          </p:nvCxnSpPr>
          <p:spPr>
            <a:xfrm>
              <a:off x="2923504" y="3845177"/>
              <a:ext cx="2748088" cy="1"/>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B40CC73-10B4-C57F-60DC-AF8FBE1AE161}"/>
              </a:ext>
            </a:extLst>
          </p:cNvPr>
          <p:cNvGrpSpPr/>
          <p:nvPr/>
        </p:nvGrpSpPr>
        <p:grpSpPr>
          <a:xfrm>
            <a:off x="2923504" y="2098445"/>
            <a:ext cx="8401913" cy="954107"/>
            <a:chOff x="2923504" y="2098445"/>
            <a:chExt cx="8401913" cy="954107"/>
          </a:xfrm>
        </p:grpSpPr>
        <p:sp>
          <p:nvSpPr>
            <p:cNvPr id="20" name="TextBox 19">
              <a:extLst>
                <a:ext uri="{FF2B5EF4-FFF2-40B4-BE49-F238E27FC236}">
                  <a16:creationId xmlns:a16="http://schemas.microsoft.com/office/drawing/2014/main" id="{E62E8E70-8F74-4765-8338-8B82BA4998C8}"/>
                </a:ext>
              </a:extLst>
            </p:cNvPr>
            <p:cNvSpPr txBox="1"/>
            <p:nvPr/>
          </p:nvSpPr>
          <p:spPr>
            <a:xfrm>
              <a:off x="5671592" y="2098445"/>
              <a:ext cx="5653825" cy="954107"/>
            </a:xfrm>
            <a:prstGeom prst="rect">
              <a:avLst/>
            </a:prstGeom>
            <a:noFill/>
            <a:ln w="76200">
              <a:solidFill>
                <a:schemeClr val="bg1">
                  <a:lumMod val="50000"/>
                </a:schemeClr>
              </a:solidFill>
            </a:ln>
          </p:spPr>
          <p:txBody>
            <a:bodyPr wrap="square" rtlCol="0">
              <a:spAutoFit/>
            </a:bodyPr>
            <a:lstStyle/>
            <a:p>
              <a:r>
                <a:rPr lang="en-US" sz="2800" dirty="0"/>
                <a:t>Draw the correct diagram from the 40 you’ve learned</a:t>
              </a:r>
            </a:p>
          </p:txBody>
        </p:sp>
        <p:cxnSp>
          <p:nvCxnSpPr>
            <p:cNvPr id="21" name="Straight Arrow Connector 20">
              <a:extLst>
                <a:ext uri="{FF2B5EF4-FFF2-40B4-BE49-F238E27FC236}">
                  <a16:creationId xmlns:a16="http://schemas.microsoft.com/office/drawing/2014/main" id="{5566C6A5-821D-A16C-B77B-66172BB010C8}"/>
                </a:ext>
              </a:extLst>
            </p:cNvPr>
            <p:cNvCxnSpPr/>
            <p:nvPr/>
          </p:nvCxnSpPr>
          <p:spPr>
            <a:xfrm>
              <a:off x="2923504" y="2499755"/>
              <a:ext cx="2748088" cy="1"/>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42008CB6-EE56-7A96-B5A6-4D25BE4B163C}"/>
              </a:ext>
            </a:extLst>
          </p:cNvPr>
          <p:cNvGrpSpPr/>
          <p:nvPr/>
        </p:nvGrpSpPr>
        <p:grpSpPr>
          <a:xfrm>
            <a:off x="2923504" y="838042"/>
            <a:ext cx="8401913" cy="954107"/>
            <a:chOff x="2923504" y="838042"/>
            <a:chExt cx="8401913" cy="954107"/>
          </a:xfrm>
        </p:grpSpPr>
        <p:sp>
          <p:nvSpPr>
            <p:cNvPr id="22" name="TextBox 21">
              <a:extLst>
                <a:ext uri="{FF2B5EF4-FFF2-40B4-BE49-F238E27FC236}">
                  <a16:creationId xmlns:a16="http://schemas.microsoft.com/office/drawing/2014/main" id="{20CC5873-573F-2536-7F9F-B99BF75674A6}"/>
                </a:ext>
              </a:extLst>
            </p:cNvPr>
            <p:cNvSpPr txBox="1"/>
            <p:nvPr/>
          </p:nvSpPr>
          <p:spPr>
            <a:xfrm>
              <a:off x="5671592" y="838042"/>
              <a:ext cx="5653825" cy="954107"/>
            </a:xfrm>
            <a:prstGeom prst="rect">
              <a:avLst/>
            </a:prstGeom>
            <a:noFill/>
            <a:ln w="76200">
              <a:solidFill>
                <a:schemeClr val="bg1">
                  <a:lumMod val="50000"/>
                </a:schemeClr>
              </a:solidFill>
            </a:ln>
          </p:spPr>
          <p:txBody>
            <a:bodyPr wrap="square" rtlCol="0">
              <a:spAutoFit/>
            </a:bodyPr>
            <a:lstStyle/>
            <a:p>
              <a:r>
                <a:rPr lang="en-US" sz="2800" dirty="0"/>
                <a:t>Repeat 2-3 of the bullet points you’ve pre-prepared</a:t>
              </a:r>
            </a:p>
          </p:txBody>
        </p:sp>
        <p:cxnSp>
          <p:nvCxnSpPr>
            <p:cNvPr id="23" name="Straight Arrow Connector 22">
              <a:extLst>
                <a:ext uri="{FF2B5EF4-FFF2-40B4-BE49-F238E27FC236}">
                  <a16:creationId xmlns:a16="http://schemas.microsoft.com/office/drawing/2014/main" id="{20C13600-1591-839F-EF11-773DB9473EFE}"/>
                </a:ext>
              </a:extLst>
            </p:cNvPr>
            <p:cNvCxnSpPr/>
            <p:nvPr/>
          </p:nvCxnSpPr>
          <p:spPr>
            <a:xfrm>
              <a:off x="2923504" y="1315095"/>
              <a:ext cx="2748088" cy="1"/>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638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CD3A7C-F76F-A680-FF0A-E1A3D0A90BDE}"/>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Exam Hacking</a:t>
            </a:r>
          </a:p>
          <a:p>
            <a:endParaRPr lang="en-GB" sz="1800" dirty="0"/>
          </a:p>
        </p:txBody>
      </p:sp>
      <p:grpSp>
        <p:nvGrpSpPr>
          <p:cNvPr id="280" name="Group 279">
            <a:extLst>
              <a:ext uri="{FF2B5EF4-FFF2-40B4-BE49-F238E27FC236}">
                <a16:creationId xmlns:a16="http://schemas.microsoft.com/office/drawing/2014/main" id="{D4D54867-5979-BBAE-2B34-4BACD9EFBF9F}"/>
              </a:ext>
            </a:extLst>
          </p:cNvPr>
          <p:cNvGrpSpPr/>
          <p:nvPr/>
        </p:nvGrpSpPr>
        <p:grpSpPr>
          <a:xfrm>
            <a:off x="830863" y="1817792"/>
            <a:ext cx="4974583" cy="3608163"/>
            <a:chOff x="759940" y="1613683"/>
            <a:chExt cx="4974583" cy="3608163"/>
          </a:xfrm>
        </p:grpSpPr>
        <p:cxnSp>
          <p:nvCxnSpPr>
            <p:cNvPr id="277" name="Straight Connector 276">
              <a:extLst>
                <a:ext uri="{FF2B5EF4-FFF2-40B4-BE49-F238E27FC236}">
                  <a16:creationId xmlns:a16="http://schemas.microsoft.com/office/drawing/2014/main" id="{468B3F3F-53B8-E9D7-5519-DA16DD1E46B2}"/>
                </a:ext>
              </a:extLst>
            </p:cNvPr>
            <p:cNvCxnSpPr>
              <a:cxnSpLocks/>
            </p:cNvCxnSpPr>
            <p:nvPr/>
          </p:nvCxnSpPr>
          <p:spPr>
            <a:xfrm>
              <a:off x="1640043" y="5035170"/>
              <a:ext cx="40944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653072C2-AB92-2595-5AAB-8F03A49FCF13}"/>
                </a:ext>
              </a:extLst>
            </p:cNvPr>
            <p:cNvGrpSpPr/>
            <p:nvPr/>
          </p:nvGrpSpPr>
          <p:grpSpPr>
            <a:xfrm>
              <a:off x="2200839" y="2611200"/>
              <a:ext cx="2848681" cy="2610646"/>
              <a:chOff x="2200839" y="2301200"/>
              <a:chExt cx="3376080" cy="2940886"/>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E173B4DA-DCE1-BE73-73EF-A645CA75AFF6}"/>
                      </a:ext>
                    </a:extLst>
                  </p14:cNvPr>
                  <p14:cNvContentPartPr/>
                  <p14:nvPr/>
                </p14:nvContentPartPr>
                <p14:xfrm>
                  <a:off x="2689719" y="4061286"/>
                  <a:ext cx="479160" cy="1085040"/>
                </p14:xfrm>
              </p:contentPart>
            </mc:Choice>
            <mc:Fallback xmlns="">
              <p:pic>
                <p:nvPicPr>
                  <p:cNvPr id="18" name="Ink 17">
                    <a:extLst>
                      <a:ext uri="{FF2B5EF4-FFF2-40B4-BE49-F238E27FC236}">
                        <a16:creationId xmlns:a16="http://schemas.microsoft.com/office/drawing/2014/main" id="{E173B4DA-DCE1-BE73-73EF-A645CA75AFF6}"/>
                      </a:ext>
                    </a:extLst>
                  </p:cNvPr>
                  <p:cNvPicPr/>
                  <p:nvPr/>
                </p:nvPicPr>
                <p:blipFill>
                  <a:blip r:embed="rId4"/>
                  <a:stretch>
                    <a:fillRect/>
                  </a:stretch>
                </p:blipFill>
                <p:spPr>
                  <a:xfrm>
                    <a:off x="2676919" y="4049117"/>
                    <a:ext cx="504334" cy="110897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FD3EAAA8-EAD0-12BC-4C2E-87D8F1653E68}"/>
                      </a:ext>
                    </a:extLst>
                  </p14:cNvPr>
                  <p14:cNvContentPartPr/>
                  <p14:nvPr/>
                </p14:nvContentPartPr>
                <p14:xfrm>
                  <a:off x="2657679" y="3247686"/>
                  <a:ext cx="5760" cy="11160"/>
                </p14:xfrm>
              </p:contentPart>
            </mc:Choice>
            <mc:Fallback xmlns="">
              <p:pic>
                <p:nvPicPr>
                  <p:cNvPr id="20" name="Ink 19">
                    <a:extLst>
                      <a:ext uri="{FF2B5EF4-FFF2-40B4-BE49-F238E27FC236}">
                        <a16:creationId xmlns:a16="http://schemas.microsoft.com/office/drawing/2014/main" id="{FD3EAAA8-EAD0-12BC-4C2E-87D8F1653E68}"/>
                      </a:ext>
                    </a:extLst>
                  </p:cNvPr>
                  <p:cNvPicPr/>
                  <p:nvPr/>
                </p:nvPicPr>
                <p:blipFill>
                  <a:blip r:embed="rId6"/>
                  <a:stretch>
                    <a:fillRect/>
                  </a:stretch>
                </p:blipFill>
                <p:spPr>
                  <a:xfrm>
                    <a:off x="2645748" y="3236127"/>
                    <a:ext cx="30034" cy="346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Ink 29">
                    <a:extLst>
                      <a:ext uri="{FF2B5EF4-FFF2-40B4-BE49-F238E27FC236}">
                        <a16:creationId xmlns:a16="http://schemas.microsoft.com/office/drawing/2014/main" id="{279DDFB9-A9BE-59D9-B4FE-B72861B0E4C7}"/>
                      </a:ext>
                    </a:extLst>
                  </p14:cNvPr>
                  <p14:cNvContentPartPr/>
                  <p14:nvPr/>
                </p14:nvContentPartPr>
                <p14:xfrm>
                  <a:off x="2264559" y="2418966"/>
                  <a:ext cx="617040" cy="297720"/>
                </p14:xfrm>
              </p:contentPart>
            </mc:Choice>
            <mc:Fallback xmlns="">
              <p:pic>
                <p:nvPicPr>
                  <p:cNvPr id="30" name="Ink 29">
                    <a:extLst>
                      <a:ext uri="{FF2B5EF4-FFF2-40B4-BE49-F238E27FC236}">
                        <a16:creationId xmlns:a16="http://schemas.microsoft.com/office/drawing/2014/main" id="{279DDFB9-A9BE-59D9-B4FE-B72861B0E4C7}"/>
                      </a:ext>
                    </a:extLst>
                  </p:cNvPr>
                  <p:cNvPicPr/>
                  <p:nvPr/>
                </p:nvPicPr>
                <p:blipFill>
                  <a:blip r:embed="rId8"/>
                  <a:stretch>
                    <a:fillRect/>
                  </a:stretch>
                </p:blipFill>
                <p:spPr>
                  <a:xfrm>
                    <a:off x="2228288" y="2384489"/>
                    <a:ext cx="689583" cy="36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Ink 31">
                    <a:extLst>
                      <a:ext uri="{FF2B5EF4-FFF2-40B4-BE49-F238E27FC236}">
                        <a16:creationId xmlns:a16="http://schemas.microsoft.com/office/drawing/2014/main" id="{76A27CA4-86AC-7EE9-55DF-B52B9270B70B}"/>
                      </a:ext>
                    </a:extLst>
                  </p14:cNvPr>
                  <p14:cNvContentPartPr/>
                  <p14:nvPr/>
                </p14:nvContentPartPr>
                <p14:xfrm>
                  <a:off x="2269959" y="2594286"/>
                  <a:ext cx="369720" cy="138600"/>
                </p14:xfrm>
              </p:contentPart>
            </mc:Choice>
            <mc:Fallback xmlns="">
              <p:pic>
                <p:nvPicPr>
                  <p:cNvPr id="32" name="Ink 31">
                    <a:extLst>
                      <a:ext uri="{FF2B5EF4-FFF2-40B4-BE49-F238E27FC236}">
                        <a16:creationId xmlns:a16="http://schemas.microsoft.com/office/drawing/2014/main" id="{76A27CA4-86AC-7EE9-55DF-B52B9270B70B}"/>
                      </a:ext>
                    </a:extLst>
                  </p:cNvPr>
                  <p:cNvPicPr/>
                  <p:nvPr/>
                </p:nvPicPr>
                <p:blipFill>
                  <a:blip r:embed="rId10"/>
                  <a:stretch>
                    <a:fillRect/>
                  </a:stretch>
                </p:blipFill>
                <p:spPr>
                  <a:xfrm>
                    <a:off x="2233712" y="2559839"/>
                    <a:ext cx="442641" cy="207495"/>
                  </a:xfrm>
                  <a:prstGeom prst="rect">
                    <a:avLst/>
                  </a:prstGeom>
                </p:spPr>
              </p:pic>
            </mc:Fallback>
          </mc:AlternateContent>
          <p:grpSp>
            <p:nvGrpSpPr>
              <p:cNvPr id="38" name="Group 37">
                <a:extLst>
                  <a:ext uri="{FF2B5EF4-FFF2-40B4-BE49-F238E27FC236}">
                    <a16:creationId xmlns:a16="http://schemas.microsoft.com/office/drawing/2014/main" id="{15374CAD-7695-0348-9572-FB10F31D9E05}"/>
                  </a:ext>
                </a:extLst>
              </p:cNvPr>
              <p:cNvGrpSpPr/>
              <p:nvPr/>
            </p:nvGrpSpPr>
            <p:grpSpPr>
              <a:xfrm>
                <a:off x="2200839" y="2403126"/>
                <a:ext cx="1334520" cy="2774880"/>
                <a:chOff x="2200839" y="2403126"/>
                <a:chExt cx="1334520" cy="2774880"/>
              </a:xfrm>
            </p:grpSpPr>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172309E1-327E-0E28-0C40-5DACCA3BCDDB}"/>
                        </a:ext>
                      </a:extLst>
                    </p14:cNvPr>
                    <p14:cNvContentPartPr/>
                    <p14:nvPr/>
                  </p14:nvContentPartPr>
                  <p14:xfrm>
                    <a:off x="2386959" y="2509326"/>
                    <a:ext cx="526320" cy="505440"/>
                  </p14:xfrm>
                </p:contentPart>
              </mc:Choice>
              <mc:Fallback xmlns="">
                <p:pic>
                  <p:nvPicPr>
                    <p:cNvPr id="11" name="Ink 10">
                      <a:extLst>
                        <a:ext uri="{FF2B5EF4-FFF2-40B4-BE49-F238E27FC236}">
                          <a16:creationId xmlns:a16="http://schemas.microsoft.com/office/drawing/2014/main" id="{172309E1-327E-0E28-0C40-5DACCA3BCDDB}"/>
                        </a:ext>
                      </a:extLst>
                    </p:cNvPr>
                    <p:cNvPicPr/>
                    <p:nvPr/>
                  </p:nvPicPr>
                  <p:blipFill>
                    <a:blip r:embed="rId12"/>
                    <a:stretch>
                      <a:fillRect/>
                    </a:stretch>
                  </p:blipFill>
                  <p:spPr>
                    <a:xfrm>
                      <a:off x="2374164" y="2497156"/>
                      <a:ext cx="551484" cy="52937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036D1864-D5EF-41EB-F3D6-3265786B792D}"/>
                        </a:ext>
                      </a:extLst>
                    </p14:cNvPr>
                    <p14:cNvContentPartPr/>
                    <p14:nvPr/>
                  </p14:nvContentPartPr>
                  <p14:xfrm>
                    <a:off x="2657679" y="3024846"/>
                    <a:ext cx="37440" cy="1031400"/>
                  </p14:xfrm>
                </p:contentPart>
              </mc:Choice>
              <mc:Fallback xmlns="">
                <p:pic>
                  <p:nvPicPr>
                    <p:cNvPr id="12" name="Ink 11">
                      <a:extLst>
                        <a:ext uri="{FF2B5EF4-FFF2-40B4-BE49-F238E27FC236}">
                          <a16:creationId xmlns:a16="http://schemas.microsoft.com/office/drawing/2014/main" id="{036D1864-D5EF-41EB-F3D6-3265786B792D}"/>
                        </a:ext>
                      </a:extLst>
                    </p:cNvPr>
                    <p:cNvPicPr/>
                    <p:nvPr/>
                  </p:nvPicPr>
                  <p:blipFill>
                    <a:blip r:embed="rId14"/>
                    <a:stretch>
                      <a:fillRect/>
                    </a:stretch>
                  </p:blipFill>
                  <p:spPr>
                    <a:xfrm>
                      <a:off x="2645341" y="3013089"/>
                      <a:ext cx="62542" cy="1055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5FF356CD-0F10-2C0C-82BC-16DE89016228}"/>
                        </a:ext>
                      </a:extLst>
                    </p14:cNvPr>
                    <p14:cNvContentPartPr/>
                    <p14:nvPr/>
                  </p14:nvContentPartPr>
                  <p14:xfrm>
                    <a:off x="2371119" y="4061286"/>
                    <a:ext cx="318960" cy="1116720"/>
                  </p14:xfrm>
                </p:contentPart>
              </mc:Choice>
              <mc:Fallback xmlns="">
                <p:pic>
                  <p:nvPicPr>
                    <p:cNvPr id="14" name="Ink 13">
                      <a:extLst>
                        <a:ext uri="{FF2B5EF4-FFF2-40B4-BE49-F238E27FC236}">
                          <a16:creationId xmlns:a16="http://schemas.microsoft.com/office/drawing/2014/main" id="{5FF356CD-0F10-2C0C-82BC-16DE89016228}"/>
                        </a:ext>
                      </a:extLst>
                    </p:cNvPr>
                    <p:cNvPicPr/>
                    <p:nvPr/>
                  </p:nvPicPr>
                  <p:blipFill>
                    <a:blip r:embed="rId16"/>
                    <a:stretch>
                      <a:fillRect/>
                    </a:stretch>
                  </p:blipFill>
                  <p:spPr>
                    <a:xfrm>
                      <a:off x="2358326" y="4049121"/>
                      <a:ext cx="344119" cy="114064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82775C83-4BFA-72C1-F2AC-A0395CDEB0C0}"/>
                        </a:ext>
                      </a:extLst>
                    </p14:cNvPr>
                    <p14:cNvContentPartPr/>
                    <p14:nvPr/>
                  </p14:nvContentPartPr>
                  <p14:xfrm>
                    <a:off x="2200839" y="3263886"/>
                    <a:ext cx="452520" cy="760680"/>
                  </p14:xfrm>
                </p:contentPart>
              </mc:Choice>
              <mc:Fallback xmlns="">
                <p:pic>
                  <p:nvPicPr>
                    <p:cNvPr id="22" name="Ink 21">
                      <a:extLst>
                        <a:ext uri="{FF2B5EF4-FFF2-40B4-BE49-F238E27FC236}">
                          <a16:creationId xmlns:a16="http://schemas.microsoft.com/office/drawing/2014/main" id="{82775C83-4BFA-72C1-F2AC-A0395CDEB0C0}"/>
                        </a:ext>
                      </a:extLst>
                    </p:cNvPr>
                    <p:cNvPicPr/>
                    <p:nvPr/>
                  </p:nvPicPr>
                  <p:blipFill>
                    <a:blip r:embed="rId18"/>
                    <a:stretch>
                      <a:fillRect/>
                    </a:stretch>
                  </p:blipFill>
                  <p:spPr>
                    <a:xfrm>
                      <a:off x="2188044" y="3251722"/>
                      <a:ext cx="477684" cy="7846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154CCF3E-AE97-7172-9C8C-EC20D188DC86}"/>
                        </a:ext>
                      </a:extLst>
                    </p14:cNvPr>
                    <p14:cNvContentPartPr/>
                    <p14:nvPr/>
                  </p14:nvContentPartPr>
                  <p14:xfrm>
                    <a:off x="2668479" y="3072366"/>
                    <a:ext cx="866880" cy="447120"/>
                  </p14:xfrm>
                </p:contentPart>
              </mc:Choice>
              <mc:Fallback xmlns="">
                <p:pic>
                  <p:nvPicPr>
                    <p:cNvPr id="24" name="Ink 23">
                      <a:extLst>
                        <a:ext uri="{FF2B5EF4-FFF2-40B4-BE49-F238E27FC236}">
                          <a16:creationId xmlns:a16="http://schemas.microsoft.com/office/drawing/2014/main" id="{154CCF3E-AE97-7172-9C8C-EC20D188DC86}"/>
                        </a:ext>
                      </a:extLst>
                    </p:cNvPr>
                    <p:cNvPicPr/>
                    <p:nvPr/>
                  </p:nvPicPr>
                  <p:blipFill>
                    <a:blip r:embed="rId20"/>
                    <a:stretch>
                      <a:fillRect/>
                    </a:stretch>
                  </p:blipFill>
                  <p:spPr>
                    <a:xfrm>
                      <a:off x="2655681" y="3060600"/>
                      <a:ext cx="892050" cy="47105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B2412F98-57A6-CC87-6804-1550D236F1A7}"/>
                        </a:ext>
                      </a:extLst>
                    </p14:cNvPr>
                    <p14:cNvContentPartPr/>
                    <p14:nvPr/>
                  </p14:nvContentPartPr>
                  <p14:xfrm>
                    <a:off x="2227479" y="2403126"/>
                    <a:ext cx="686160" cy="324360"/>
                  </p14:xfrm>
                </p:contentPart>
              </mc:Choice>
              <mc:Fallback xmlns="">
                <p:pic>
                  <p:nvPicPr>
                    <p:cNvPr id="26" name="Ink 25">
                      <a:extLst>
                        <a:ext uri="{FF2B5EF4-FFF2-40B4-BE49-F238E27FC236}">
                          <a16:creationId xmlns:a16="http://schemas.microsoft.com/office/drawing/2014/main" id="{B2412F98-57A6-CC87-6804-1550D236F1A7}"/>
                        </a:ext>
                      </a:extLst>
                    </p:cNvPr>
                    <p:cNvPicPr/>
                    <p:nvPr/>
                  </p:nvPicPr>
                  <p:blipFill>
                    <a:blip r:embed="rId22"/>
                    <a:stretch>
                      <a:fillRect/>
                    </a:stretch>
                  </p:blipFill>
                  <p:spPr>
                    <a:xfrm>
                      <a:off x="2214678" y="2390962"/>
                      <a:ext cx="711336" cy="34828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Ink 27">
                      <a:extLst>
                        <a:ext uri="{FF2B5EF4-FFF2-40B4-BE49-F238E27FC236}">
                          <a16:creationId xmlns:a16="http://schemas.microsoft.com/office/drawing/2014/main" id="{C258D2E6-3D8A-4B77-B02F-416626E42E75}"/>
                        </a:ext>
                      </a:extLst>
                    </p14:cNvPr>
                    <p14:cNvContentPartPr/>
                    <p14:nvPr/>
                  </p14:nvContentPartPr>
                  <p14:xfrm>
                    <a:off x="2227479" y="2418966"/>
                    <a:ext cx="686160" cy="313920"/>
                  </p14:xfrm>
                </p:contentPart>
              </mc:Choice>
              <mc:Fallback xmlns="">
                <p:pic>
                  <p:nvPicPr>
                    <p:cNvPr id="28" name="Ink 27">
                      <a:extLst>
                        <a:ext uri="{FF2B5EF4-FFF2-40B4-BE49-F238E27FC236}">
                          <a16:creationId xmlns:a16="http://schemas.microsoft.com/office/drawing/2014/main" id="{C258D2E6-3D8A-4B77-B02F-416626E42E75}"/>
                        </a:ext>
                      </a:extLst>
                    </p:cNvPr>
                    <p:cNvPicPr/>
                    <p:nvPr/>
                  </p:nvPicPr>
                  <p:blipFill>
                    <a:blip r:embed="rId24"/>
                    <a:stretch>
                      <a:fillRect/>
                    </a:stretch>
                  </p:blipFill>
                  <p:spPr>
                    <a:xfrm>
                      <a:off x="2214678" y="2406799"/>
                      <a:ext cx="711336" cy="33784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Ink 33">
                      <a:extLst>
                        <a:ext uri="{FF2B5EF4-FFF2-40B4-BE49-F238E27FC236}">
                          <a16:creationId xmlns:a16="http://schemas.microsoft.com/office/drawing/2014/main" id="{2EC2CB55-0B5E-7019-C3F4-48B59D584C37}"/>
                        </a:ext>
                      </a:extLst>
                    </p14:cNvPr>
                    <p14:cNvContentPartPr/>
                    <p14:nvPr/>
                  </p14:nvContentPartPr>
                  <p14:xfrm>
                    <a:off x="2269959" y="2732526"/>
                    <a:ext cx="32400" cy="303480"/>
                  </p14:xfrm>
                </p:contentPart>
              </mc:Choice>
              <mc:Fallback xmlns="">
                <p:pic>
                  <p:nvPicPr>
                    <p:cNvPr id="34" name="Ink 33">
                      <a:extLst>
                        <a:ext uri="{FF2B5EF4-FFF2-40B4-BE49-F238E27FC236}">
                          <a16:creationId xmlns:a16="http://schemas.microsoft.com/office/drawing/2014/main" id="{2EC2CB55-0B5E-7019-C3F4-48B59D584C37}"/>
                        </a:ext>
                      </a:extLst>
                    </p:cNvPr>
                    <p:cNvPicPr/>
                    <p:nvPr/>
                  </p:nvPicPr>
                  <p:blipFill>
                    <a:blip r:embed="rId26"/>
                    <a:stretch>
                      <a:fillRect/>
                    </a:stretch>
                  </p:blipFill>
                  <p:spPr>
                    <a:xfrm>
                      <a:off x="2257170" y="2720371"/>
                      <a:ext cx="57553" cy="32738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Ink 34">
                      <a:extLst>
                        <a:ext uri="{FF2B5EF4-FFF2-40B4-BE49-F238E27FC236}">
                          <a16:creationId xmlns:a16="http://schemas.microsoft.com/office/drawing/2014/main" id="{98E241F2-F787-469C-3C36-2FE9B493A4A6}"/>
                        </a:ext>
                      </a:extLst>
                    </p14:cNvPr>
                    <p14:cNvContentPartPr/>
                    <p14:nvPr/>
                  </p14:nvContentPartPr>
                  <p14:xfrm>
                    <a:off x="2291199" y="2955726"/>
                    <a:ext cx="360" cy="80280"/>
                  </p14:xfrm>
                </p:contentPart>
              </mc:Choice>
              <mc:Fallback xmlns="">
                <p:pic>
                  <p:nvPicPr>
                    <p:cNvPr id="35" name="Ink 34">
                      <a:extLst>
                        <a:ext uri="{FF2B5EF4-FFF2-40B4-BE49-F238E27FC236}">
                          <a16:creationId xmlns:a16="http://schemas.microsoft.com/office/drawing/2014/main" id="{98E241F2-F787-469C-3C36-2FE9B493A4A6}"/>
                        </a:ext>
                      </a:extLst>
                    </p:cNvPr>
                    <p:cNvPicPr/>
                    <p:nvPr/>
                  </p:nvPicPr>
                  <p:blipFill>
                    <a:blip r:embed="rId28"/>
                    <a:stretch>
                      <a:fillRect/>
                    </a:stretch>
                  </p:blipFill>
                  <p:spPr>
                    <a:xfrm>
                      <a:off x="2280399" y="2943968"/>
                      <a:ext cx="21600" cy="10420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Ink 35">
                      <a:extLst>
                        <a:ext uri="{FF2B5EF4-FFF2-40B4-BE49-F238E27FC236}">
                          <a16:creationId xmlns:a16="http://schemas.microsoft.com/office/drawing/2014/main" id="{67DCBF60-3001-25CC-59AD-E92047DABF07}"/>
                        </a:ext>
                      </a:extLst>
                    </p14:cNvPr>
                    <p14:cNvContentPartPr/>
                    <p14:nvPr/>
                  </p14:nvContentPartPr>
                  <p14:xfrm>
                    <a:off x="2301999" y="2934846"/>
                    <a:ext cx="11160" cy="69480"/>
                  </p14:xfrm>
                </p:contentPart>
              </mc:Choice>
              <mc:Fallback xmlns="">
                <p:pic>
                  <p:nvPicPr>
                    <p:cNvPr id="36" name="Ink 35">
                      <a:extLst>
                        <a:ext uri="{FF2B5EF4-FFF2-40B4-BE49-F238E27FC236}">
                          <a16:creationId xmlns:a16="http://schemas.microsoft.com/office/drawing/2014/main" id="{67DCBF60-3001-25CC-59AD-E92047DABF07}"/>
                        </a:ext>
                      </a:extLst>
                    </p:cNvPr>
                    <p:cNvPicPr/>
                    <p:nvPr/>
                  </p:nvPicPr>
                  <p:blipFill>
                    <a:blip r:embed="rId30"/>
                    <a:stretch>
                      <a:fillRect/>
                    </a:stretch>
                  </p:blipFill>
                  <p:spPr>
                    <a:xfrm>
                      <a:off x="2289122" y="2922657"/>
                      <a:ext cx="36485" cy="9345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Ink 36">
                      <a:extLst>
                        <a:ext uri="{FF2B5EF4-FFF2-40B4-BE49-F238E27FC236}">
                          <a16:creationId xmlns:a16="http://schemas.microsoft.com/office/drawing/2014/main" id="{EAE4015D-F44C-865E-1052-B3DB6E6493AD}"/>
                        </a:ext>
                      </a:extLst>
                    </p14:cNvPr>
                    <p14:cNvContentPartPr/>
                    <p14:nvPr/>
                  </p14:nvContentPartPr>
                  <p14:xfrm>
                    <a:off x="2307039" y="2934846"/>
                    <a:ext cx="21600" cy="42840"/>
                  </p14:xfrm>
                </p:contentPart>
              </mc:Choice>
              <mc:Fallback xmlns="">
                <p:pic>
                  <p:nvPicPr>
                    <p:cNvPr id="37" name="Ink 36">
                      <a:extLst>
                        <a:ext uri="{FF2B5EF4-FFF2-40B4-BE49-F238E27FC236}">
                          <a16:creationId xmlns:a16="http://schemas.microsoft.com/office/drawing/2014/main" id="{EAE4015D-F44C-865E-1052-B3DB6E6493AD}"/>
                        </a:ext>
                      </a:extLst>
                    </p:cNvPr>
                    <p:cNvPicPr/>
                    <p:nvPr/>
                  </p:nvPicPr>
                  <p:blipFill>
                    <a:blip r:embed="rId32"/>
                    <a:stretch>
                      <a:fillRect/>
                    </a:stretch>
                  </p:blipFill>
                  <p:spPr>
                    <a:xfrm>
                      <a:off x="2294757" y="2922606"/>
                      <a:ext cx="46588" cy="6691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9" name="Ink 38">
                    <a:extLst>
                      <a:ext uri="{FF2B5EF4-FFF2-40B4-BE49-F238E27FC236}">
                        <a16:creationId xmlns:a16="http://schemas.microsoft.com/office/drawing/2014/main" id="{34F1B4C0-5A9C-AB84-7619-E2420533AA2E}"/>
                      </a:ext>
                    </a:extLst>
                  </p14:cNvPr>
                  <p14:cNvContentPartPr/>
                  <p14:nvPr/>
                </p14:nvContentPartPr>
                <p14:xfrm>
                  <a:off x="4209999" y="2588886"/>
                  <a:ext cx="548280" cy="510120"/>
                </p14:xfrm>
              </p:contentPart>
            </mc:Choice>
            <mc:Fallback xmlns="">
              <p:pic>
                <p:nvPicPr>
                  <p:cNvPr id="39" name="Ink 38">
                    <a:extLst>
                      <a:ext uri="{FF2B5EF4-FFF2-40B4-BE49-F238E27FC236}">
                        <a16:creationId xmlns:a16="http://schemas.microsoft.com/office/drawing/2014/main" id="{34F1B4C0-5A9C-AB84-7619-E2420533AA2E}"/>
                      </a:ext>
                    </a:extLst>
                  </p:cNvPr>
                  <p:cNvPicPr/>
                  <p:nvPr/>
                </p:nvPicPr>
                <p:blipFill>
                  <a:blip r:embed="rId34"/>
                  <a:stretch>
                    <a:fillRect/>
                  </a:stretch>
                </p:blipFill>
                <p:spPr>
                  <a:xfrm>
                    <a:off x="4197199" y="2577126"/>
                    <a:ext cx="573454" cy="53404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1" name="Ink 70">
                    <a:extLst>
                      <a:ext uri="{FF2B5EF4-FFF2-40B4-BE49-F238E27FC236}">
                        <a16:creationId xmlns:a16="http://schemas.microsoft.com/office/drawing/2014/main" id="{011528AD-DFE0-2EF6-4B72-2C3D5F5D1C9B}"/>
                      </a:ext>
                    </a:extLst>
                  </p14:cNvPr>
                  <p14:cNvContentPartPr/>
                  <p14:nvPr/>
                </p14:nvContentPartPr>
                <p14:xfrm>
                  <a:off x="4300359" y="3263886"/>
                  <a:ext cx="213120" cy="845640"/>
                </p14:xfrm>
              </p:contentPart>
            </mc:Choice>
            <mc:Fallback xmlns="">
              <p:pic>
                <p:nvPicPr>
                  <p:cNvPr id="71" name="Ink 70">
                    <a:extLst>
                      <a:ext uri="{FF2B5EF4-FFF2-40B4-BE49-F238E27FC236}">
                        <a16:creationId xmlns:a16="http://schemas.microsoft.com/office/drawing/2014/main" id="{011528AD-DFE0-2EF6-4B72-2C3D5F5D1C9B}"/>
                      </a:ext>
                    </a:extLst>
                  </p:cNvPr>
                  <p:cNvPicPr/>
                  <p:nvPr/>
                </p:nvPicPr>
                <p:blipFill>
                  <a:blip r:embed="rId36"/>
                  <a:stretch>
                    <a:fillRect/>
                  </a:stretch>
                </p:blipFill>
                <p:spPr>
                  <a:xfrm>
                    <a:off x="4287998" y="3251724"/>
                    <a:ext cx="238268" cy="869558"/>
                  </a:xfrm>
                  <a:prstGeom prst="rect">
                    <a:avLst/>
                  </a:prstGeom>
                </p:spPr>
              </p:pic>
            </mc:Fallback>
          </mc:AlternateContent>
          <p:grpSp>
            <p:nvGrpSpPr>
              <p:cNvPr id="88" name="Group 87">
                <a:extLst>
                  <a:ext uri="{FF2B5EF4-FFF2-40B4-BE49-F238E27FC236}">
                    <a16:creationId xmlns:a16="http://schemas.microsoft.com/office/drawing/2014/main" id="{3B640B62-B4F7-ECB0-8751-26A243717111}"/>
                  </a:ext>
                </a:extLst>
              </p:cNvPr>
              <p:cNvGrpSpPr/>
              <p:nvPr/>
            </p:nvGrpSpPr>
            <p:grpSpPr>
              <a:xfrm>
                <a:off x="4300359" y="3263886"/>
                <a:ext cx="202680" cy="819000"/>
                <a:chOff x="4300359" y="3263886"/>
                <a:chExt cx="202680" cy="819000"/>
              </a:xfrm>
            </p:grpSpPr>
            <mc:AlternateContent xmlns:mc="http://schemas.openxmlformats.org/markup-compatibility/2006" xmlns:p14="http://schemas.microsoft.com/office/powerpoint/2010/main">
              <mc:Choice Requires="p14">
                <p:contentPart p14:bwMode="auto" r:id="rId37">
                  <p14:nvContentPartPr>
                    <p14:cNvPr id="73" name="Ink 72">
                      <a:extLst>
                        <a:ext uri="{FF2B5EF4-FFF2-40B4-BE49-F238E27FC236}">
                          <a16:creationId xmlns:a16="http://schemas.microsoft.com/office/drawing/2014/main" id="{859DC0D3-E6B6-C1E9-29F4-D0E2EE7CC7B8}"/>
                        </a:ext>
                      </a:extLst>
                    </p14:cNvPr>
                    <p14:cNvContentPartPr/>
                    <p14:nvPr/>
                  </p14:nvContentPartPr>
                  <p14:xfrm>
                    <a:off x="4321599" y="3928446"/>
                    <a:ext cx="144000" cy="154440"/>
                  </p14:xfrm>
                </p:contentPart>
              </mc:Choice>
              <mc:Fallback xmlns="">
                <p:pic>
                  <p:nvPicPr>
                    <p:cNvPr id="73" name="Ink 72">
                      <a:extLst>
                        <a:ext uri="{FF2B5EF4-FFF2-40B4-BE49-F238E27FC236}">
                          <a16:creationId xmlns:a16="http://schemas.microsoft.com/office/drawing/2014/main" id="{859DC0D3-E6B6-C1E9-29F4-D0E2EE7CC7B8}"/>
                        </a:ext>
                      </a:extLst>
                    </p:cNvPr>
                    <p:cNvPicPr/>
                    <p:nvPr/>
                  </p:nvPicPr>
                  <p:blipFill>
                    <a:blip r:embed="rId38"/>
                    <a:stretch>
                      <a:fillRect/>
                    </a:stretch>
                  </p:blipFill>
                  <p:spPr>
                    <a:xfrm>
                      <a:off x="4309244" y="3916285"/>
                      <a:ext cx="169136" cy="17835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4" name="Ink 73">
                      <a:extLst>
                        <a:ext uri="{FF2B5EF4-FFF2-40B4-BE49-F238E27FC236}">
                          <a16:creationId xmlns:a16="http://schemas.microsoft.com/office/drawing/2014/main" id="{225516B9-4F4D-BA63-33C1-567FB8A1A872}"/>
                        </a:ext>
                      </a:extLst>
                    </p14:cNvPr>
                    <p14:cNvContentPartPr/>
                    <p14:nvPr/>
                  </p14:nvContentPartPr>
                  <p14:xfrm>
                    <a:off x="4300359" y="3827286"/>
                    <a:ext cx="144000" cy="154440"/>
                  </p14:xfrm>
                </p:contentPart>
              </mc:Choice>
              <mc:Fallback xmlns="">
                <p:pic>
                  <p:nvPicPr>
                    <p:cNvPr id="74" name="Ink 73">
                      <a:extLst>
                        <a:ext uri="{FF2B5EF4-FFF2-40B4-BE49-F238E27FC236}">
                          <a16:creationId xmlns:a16="http://schemas.microsoft.com/office/drawing/2014/main" id="{225516B9-4F4D-BA63-33C1-567FB8A1A872}"/>
                        </a:ext>
                      </a:extLst>
                    </p:cNvPr>
                    <p:cNvPicPr/>
                    <p:nvPr/>
                  </p:nvPicPr>
                  <p:blipFill>
                    <a:blip r:embed="rId40"/>
                    <a:stretch>
                      <a:fillRect/>
                    </a:stretch>
                  </p:blipFill>
                  <p:spPr>
                    <a:xfrm>
                      <a:off x="4288004" y="3815531"/>
                      <a:ext cx="169136" cy="17835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5" name="Ink 74">
                      <a:extLst>
                        <a:ext uri="{FF2B5EF4-FFF2-40B4-BE49-F238E27FC236}">
                          <a16:creationId xmlns:a16="http://schemas.microsoft.com/office/drawing/2014/main" id="{A97DFA27-B39B-8D26-E154-9B599855CB50}"/>
                        </a:ext>
                      </a:extLst>
                    </p14:cNvPr>
                    <p14:cNvContentPartPr/>
                    <p14:nvPr/>
                  </p14:nvContentPartPr>
                  <p14:xfrm>
                    <a:off x="4326999" y="3736926"/>
                    <a:ext cx="101520" cy="106560"/>
                  </p14:xfrm>
                </p:contentPart>
              </mc:Choice>
              <mc:Fallback xmlns="">
                <p:pic>
                  <p:nvPicPr>
                    <p:cNvPr id="75" name="Ink 74">
                      <a:extLst>
                        <a:ext uri="{FF2B5EF4-FFF2-40B4-BE49-F238E27FC236}">
                          <a16:creationId xmlns:a16="http://schemas.microsoft.com/office/drawing/2014/main" id="{A97DFA27-B39B-8D26-E154-9B599855CB50}"/>
                        </a:ext>
                      </a:extLst>
                    </p:cNvPr>
                    <p:cNvPicPr/>
                    <p:nvPr/>
                  </p:nvPicPr>
                  <p:blipFill>
                    <a:blip r:embed="rId42"/>
                    <a:stretch>
                      <a:fillRect/>
                    </a:stretch>
                  </p:blipFill>
                  <p:spPr>
                    <a:xfrm>
                      <a:off x="4314629" y="3725176"/>
                      <a:ext cx="126687" cy="13046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6" name="Ink 75">
                      <a:extLst>
                        <a:ext uri="{FF2B5EF4-FFF2-40B4-BE49-F238E27FC236}">
                          <a16:creationId xmlns:a16="http://schemas.microsoft.com/office/drawing/2014/main" id="{5BFF82BA-5C3E-1DFF-1E24-EBB1743D3D07}"/>
                        </a:ext>
                      </a:extLst>
                    </p14:cNvPr>
                    <p14:cNvContentPartPr/>
                    <p14:nvPr/>
                  </p14:nvContentPartPr>
                  <p14:xfrm>
                    <a:off x="4364439" y="3636126"/>
                    <a:ext cx="74880" cy="79920"/>
                  </p14:xfrm>
                </p:contentPart>
              </mc:Choice>
              <mc:Fallback xmlns="">
                <p:pic>
                  <p:nvPicPr>
                    <p:cNvPr id="76" name="Ink 75">
                      <a:extLst>
                        <a:ext uri="{FF2B5EF4-FFF2-40B4-BE49-F238E27FC236}">
                          <a16:creationId xmlns:a16="http://schemas.microsoft.com/office/drawing/2014/main" id="{5BFF82BA-5C3E-1DFF-1E24-EBB1743D3D07}"/>
                        </a:ext>
                      </a:extLst>
                    </p:cNvPr>
                    <p:cNvPicPr/>
                    <p:nvPr/>
                  </p:nvPicPr>
                  <p:blipFill>
                    <a:blip r:embed="rId44"/>
                    <a:stretch>
                      <a:fillRect/>
                    </a:stretch>
                  </p:blipFill>
                  <p:spPr>
                    <a:xfrm>
                      <a:off x="4351675" y="3623955"/>
                      <a:ext cx="99982" cy="103855"/>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7" name="Ink 76">
                      <a:extLst>
                        <a:ext uri="{FF2B5EF4-FFF2-40B4-BE49-F238E27FC236}">
                          <a16:creationId xmlns:a16="http://schemas.microsoft.com/office/drawing/2014/main" id="{F1420D47-6038-9B82-ECF2-40BBEA515416}"/>
                        </a:ext>
                      </a:extLst>
                    </p14:cNvPr>
                    <p14:cNvContentPartPr/>
                    <p14:nvPr/>
                  </p14:nvContentPartPr>
                  <p14:xfrm>
                    <a:off x="4391079" y="3529566"/>
                    <a:ext cx="27000" cy="48240"/>
                  </p14:xfrm>
                </p:contentPart>
              </mc:Choice>
              <mc:Fallback xmlns="">
                <p:pic>
                  <p:nvPicPr>
                    <p:cNvPr id="77" name="Ink 76">
                      <a:extLst>
                        <a:ext uri="{FF2B5EF4-FFF2-40B4-BE49-F238E27FC236}">
                          <a16:creationId xmlns:a16="http://schemas.microsoft.com/office/drawing/2014/main" id="{F1420D47-6038-9B82-ECF2-40BBEA515416}"/>
                        </a:ext>
                      </a:extLst>
                    </p:cNvPr>
                    <p:cNvPicPr/>
                    <p:nvPr/>
                  </p:nvPicPr>
                  <p:blipFill>
                    <a:blip r:embed="rId46"/>
                    <a:stretch>
                      <a:fillRect/>
                    </a:stretch>
                  </p:blipFill>
                  <p:spPr>
                    <a:xfrm>
                      <a:off x="4378222" y="3517405"/>
                      <a:ext cx="52286" cy="7215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2" name="Ink 81">
                      <a:extLst>
                        <a:ext uri="{FF2B5EF4-FFF2-40B4-BE49-F238E27FC236}">
                          <a16:creationId xmlns:a16="http://schemas.microsoft.com/office/drawing/2014/main" id="{2D8798A7-4936-CD2F-A8EF-69E6F3FA4C25}"/>
                        </a:ext>
                      </a:extLst>
                    </p14:cNvPr>
                    <p14:cNvContentPartPr/>
                    <p14:nvPr/>
                  </p14:nvContentPartPr>
                  <p14:xfrm>
                    <a:off x="4374879" y="3274326"/>
                    <a:ext cx="16200" cy="85320"/>
                  </p14:xfrm>
                </p:contentPart>
              </mc:Choice>
              <mc:Fallback xmlns="">
                <p:pic>
                  <p:nvPicPr>
                    <p:cNvPr id="82" name="Ink 81">
                      <a:extLst>
                        <a:ext uri="{FF2B5EF4-FFF2-40B4-BE49-F238E27FC236}">
                          <a16:creationId xmlns:a16="http://schemas.microsoft.com/office/drawing/2014/main" id="{2D8798A7-4936-CD2F-A8EF-69E6F3FA4C25}"/>
                        </a:ext>
                      </a:extLst>
                    </p:cNvPr>
                    <p:cNvPicPr/>
                    <p:nvPr/>
                  </p:nvPicPr>
                  <p:blipFill>
                    <a:blip r:embed="rId48"/>
                    <a:stretch>
                      <a:fillRect/>
                    </a:stretch>
                  </p:blipFill>
                  <p:spPr>
                    <a:xfrm>
                      <a:off x="4362516" y="3262600"/>
                      <a:ext cx="41353" cy="109177"/>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4" name="Ink 83">
                      <a:extLst>
                        <a:ext uri="{FF2B5EF4-FFF2-40B4-BE49-F238E27FC236}">
                          <a16:creationId xmlns:a16="http://schemas.microsoft.com/office/drawing/2014/main" id="{29F20446-3380-19D7-1889-87B7A5D07CF5}"/>
                        </a:ext>
                      </a:extLst>
                    </p14:cNvPr>
                    <p14:cNvContentPartPr/>
                    <p14:nvPr/>
                  </p14:nvContentPartPr>
                  <p14:xfrm>
                    <a:off x="4422759" y="3263886"/>
                    <a:ext cx="53640" cy="133200"/>
                  </p14:xfrm>
                </p:contentPart>
              </mc:Choice>
              <mc:Fallback xmlns="">
                <p:pic>
                  <p:nvPicPr>
                    <p:cNvPr id="84" name="Ink 83">
                      <a:extLst>
                        <a:ext uri="{FF2B5EF4-FFF2-40B4-BE49-F238E27FC236}">
                          <a16:creationId xmlns:a16="http://schemas.microsoft.com/office/drawing/2014/main" id="{29F20446-3380-19D7-1889-87B7A5D07CF5}"/>
                        </a:ext>
                      </a:extLst>
                    </p:cNvPr>
                    <p:cNvPicPr/>
                    <p:nvPr/>
                  </p:nvPicPr>
                  <p:blipFill>
                    <a:blip r:embed="rId50"/>
                    <a:stretch>
                      <a:fillRect/>
                    </a:stretch>
                  </p:blipFill>
                  <p:spPr>
                    <a:xfrm>
                      <a:off x="4410413" y="3251740"/>
                      <a:ext cx="78757" cy="157087"/>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6" name="Ink 85">
                      <a:extLst>
                        <a:ext uri="{FF2B5EF4-FFF2-40B4-BE49-F238E27FC236}">
                          <a16:creationId xmlns:a16="http://schemas.microsoft.com/office/drawing/2014/main" id="{AECD5072-83DF-16B4-EBF8-6BB71669374C}"/>
                        </a:ext>
                      </a:extLst>
                    </p14:cNvPr>
                    <p14:cNvContentPartPr/>
                    <p14:nvPr/>
                  </p14:nvContentPartPr>
                  <p14:xfrm>
                    <a:off x="4491879" y="3285126"/>
                    <a:ext cx="11160" cy="42840"/>
                  </p14:xfrm>
                </p:contentPart>
              </mc:Choice>
              <mc:Fallback xmlns="">
                <p:pic>
                  <p:nvPicPr>
                    <p:cNvPr id="86" name="Ink 85">
                      <a:extLst>
                        <a:ext uri="{FF2B5EF4-FFF2-40B4-BE49-F238E27FC236}">
                          <a16:creationId xmlns:a16="http://schemas.microsoft.com/office/drawing/2014/main" id="{AECD5072-83DF-16B4-EBF8-6BB71669374C}"/>
                        </a:ext>
                      </a:extLst>
                    </p:cNvPr>
                    <p:cNvPicPr/>
                    <p:nvPr/>
                  </p:nvPicPr>
                  <p:blipFill>
                    <a:blip r:embed="rId52"/>
                    <a:stretch>
                      <a:fillRect/>
                    </a:stretch>
                  </p:blipFill>
                  <p:spPr>
                    <a:xfrm>
                      <a:off x="4479431" y="3273294"/>
                      <a:ext cx="36485" cy="6691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95" name="Ink 94">
                    <a:extLst>
                      <a:ext uri="{FF2B5EF4-FFF2-40B4-BE49-F238E27FC236}">
                        <a16:creationId xmlns:a16="http://schemas.microsoft.com/office/drawing/2014/main" id="{25707EE8-3F4A-1B28-E425-45119E36AD42}"/>
                      </a:ext>
                    </a:extLst>
                  </p14:cNvPr>
                  <p14:cNvContentPartPr/>
                  <p14:nvPr/>
                </p14:nvContentPartPr>
                <p14:xfrm>
                  <a:off x="4332399" y="2397366"/>
                  <a:ext cx="425880" cy="234360"/>
                </p14:xfrm>
              </p:contentPart>
            </mc:Choice>
            <mc:Fallback xmlns="">
              <p:pic>
                <p:nvPicPr>
                  <p:cNvPr id="95" name="Ink 94">
                    <a:extLst>
                      <a:ext uri="{FF2B5EF4-FFF2-40B4-BE49-F238E27FC236}">
                        <a16:creationId xmlns:a16="http://schemas.microsoft.com/office/drawing/2014/main" id="{25707EE8-3F4A-1B28-E425-45119E36AD42}"/>
                      </a:ext>
                    </a:extLst>
                  </p:cNvPr>
                  <p:cNvPicPr/>
                  <p:nvPr/>
                </p:nvPicPr>
                <p:blipFill>
                  <a:blip r:embed="rId54"/>
                  <a:stretch>
                    <a:fillRect/>
                  </a:stretch>
                </p:blipFill>
                <p:spPr>
                  <a:xfrm>
                    <a:off x="4319597" y="2385607"/>
                    <a:ext cx="451057" cy="258283"/>
                  </a:xfrm>
                  <a:prstGeom prst="rect">
                    <a:avLst/>
                  </a:prstGeom>
                </p:spPr>
              </p:pic>
            </mc:Fallback>
          </mc:AlternateContent>
          <p:grpSp>
            <p:nvGrpSpPr>
              <p:cNvPr id="116" name="Group 115">
                <a:extLst>
                  <a:ext uri="{FF2B5EF4-FFF2-40B4-BE49-F238E27FC236}">
                    <a16:creationId xmlns:a16="http://schemas.microsoft.com/office/drawing/2014/main" id="{45283149-6B2C-5426-9CA6-6F7DDBD415C1}"/>
                  </a:ext>
                </a:extLst>
              </p:cNvPr>
              <p:cNvGrpSpPr/>
              <p:nvPr/>
            </p:nvGrpSpPr>
            <p:grpSpPr>
              <a:xfrm>
                <a:off x="4215399" y="2413566"/>
                <a:ext cx="612360" cy="271440"/>
                <a:chOff x="4215399" y="2413566"/>
                <a:chExt cx="612360" cy="271440"/>
              </a:xfrm>
            </p:grpSpPr>
            <mc:AlternateContent xmlns:mc="http://schemas.openxmlformats.org/markup-compatibility/2006" xmlns:p14="http://schemas.microsoft.com/office/powerpoint/2010/main">
              <mc:Choice Requires="p14">
                <p:contentPart p14:bwMode="auto" r:id="rId55">
                  <p14:nvContentPartPr>
                    <p14:cNvPr id="97" name="Ink 96">
                      <a:extLst>
                        <a:ext uri="{FF2B5EF4-FFF2-40B4-BE49-F238E27FC236}">
                          <a16:creationId xmlns:a16="http://schemas.microsoft.com/office/drawing/2014/main" id="{7E058E4A-6402-EA6D-2D6D-9F0C39209F91}"/>
                        </a:ext>
                      </a:extLst>
                    </p14:cNvPr>
                    <p14:cNvContentPartPr/>
                    <p14:nvPr/>
                  </p14:nvContentPartPr>
                  <p14:xfrm>
                    <a:off x="4247439" y="2573046"/>
                    <a:ext cx="580320" cy="69480"/>
                  </p14:xfrm>
                </p:contentPart>
              </mc:Choice>
              <mc:Fallback xmlns="">
                <p:pic>
                  <p:nvPicPr>
                    <p:cNvPr id="97" name="Ink 96">
                      <a:extLst>
                        <a:ext uri="{FF2B5EF4-FFF2-40B4-BE49-F238E27FC236}">
                          <a16:creationId xmlns:a16="http://schemas.microsoft.com/office/drawing/2014/main" id="{7E058E4A-6402-EA6D-2D6D-9F0C39209F91}"/>
                        </a:ext>
                      </a:extLst>
                    </p:cNvPr>
                    <p:cNvPicPr/>
                    <p:nvPr/>
                  </p:nvPicPr>
                  <p:blipFill>
                    <a:blip r:embed="rId56"/>
                    <a:stretch>
                      <a:fillRect/>
                    </a:stretch>
                  </p:blipFill>
                  <p:spPr>
                    <a:xfrm>
                      <a:off x="4234638" y="2561263"/>
                      <a:ext cx="605496" cy="93453"/>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9" name="Ink 98">
                      <a:extLst>
                        <a:ext uri="{FF2B5EF4-FFF2-40B4-BE49-F238E27FC236}">
                          <a16:creationId xmlns:a16="http://schemas.microsoft.com/office/drawing/2014/main" id="{CECE7325-F7B2-6ACB-20AE-1DC947CE7197}"/>
                        </a:ext>
                      </a:extLst>
                    </p14:cNvPr>
                    <p14:cNvContentPartPr/>
                    <p14:nvPr/>
                  </p14:nvContentPartPr>
                  <p14:xfrm>
                    <a:off x="4215399" y="2615526"/>
                    <a:ext cx="80280" cy="59040"/>
                  </p14:xfrm>
                </p:contentPart>
              </mc:Choice>
              <mc:Fallback xmlns="">
                <p:pic>
                  <p:nvPicPr>
                    <p:cNvPr id="99" name="Ink 98">
                      <a:extLst>
                        <a:ext uri="{FF2B5EF4-FFF2-40B4-BE49-F238E27FC236}">
                          <a16:creationId xmlns:a16="http://schemas.microsoft.com/office/drawing/2014/main" id="{CECE7325-F7B2-6ACB-20AE-1DC947CE7197}"/>
                        </a:ext>
                      </a:extLst>
                    </p:cNvPr>
                    <p:cNvPicPr/>
                    <p:nvPr/>
                  </p:nvPicPr>
                  <p:blipFill>
                    <a:blip r:embed="rId58"/>
                    <a:stretch>
                      <a:fillRect/>
                    </a:stretch>
                  </p:blipFill>
                  <p:spPr>
                    <a:xfrm>
                      <a:off x="4202588" y="2603394"/>
                      <a:ext cx="105474" cy="8289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2" name="Ink 101">
                      <a:extLst>
                        <a:ext uri="{FF2B5EF4-FFF2-40B4-BE49-F238E27FC236}">
                          <a16:creationId xmlns:a16="http://schemas.microsoft.com/office/drawing/2014/main" id="{514E9539-2D47-CBA4-BDD9-AAD0CC6B8BE3}"/>
                        </a:ext>
                      </a:extLst>
                    </p14:cNvPr>
                    <p14:cNvContentPartPr/>
                    <p14:nvPr/>
                  </p14:nvContentPartPr>
                  <p14:xfrm>
                    <a:off x="4257879" y="2642166"/>
                    <a:ext cx="479160" cy="42840"/>
                  </p14:xfrm>
                </p:contentPart>
              </mc:Choice>
              <mc:Fallback xmlns="">
                <p:pic>
                  <p:nvPicPr>
                    <p:cNvPr id="102" name="Ink 101">
                      <a:extLst>
                        <a:ext uri="{FF2B5EF4-FFF2-40B4-BE49-F238E27FC236}">
                          <a16:creationId xmlns:a16="http://schemas.microsoft.com/office/drawing/2014/main" id="{514E9539-2D47-CBA4-BDD9-AAD0CC6B8BE3}"/>
                        </a:ext>
                      </a:extLst>
                    </p:cNvPr>
                    <p:cNvPicPr/>
                    <p:nvPr/>
                  </p:nvPicPr>
                  <p:blipFill>
                    <a:blip r:embed="rId60"/>
                    <a:stretch>
                      <a:fillRect/>
                    </a:stretch>
                  </p:blipFill>
                  <p:spPr>
                    <a:xfrm>
                      <a:off x="4245079" y="2630041"/>
                      <a:ext cx="504334" cy="66685"/>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4" name="Ink 103">
                      <a:extLst>
                        <a:ext uri="{FF2B5EF4-FFF2-40B4-BE49-F238E27FC236}">
                          <a16:creationId xmlns:a16="http://schemas.microsoft.com/office/drawing/2014/main" id="{6DA408E9-138B-6DBF-DA45-897755D9FE2D}"/>
                        </a:ext>
                      </a:extLst>
                    </p14:cNvPr>
                    <p14:cNvContentPartPr/>
                    <p14:nvPr/>
                  </p14:nvContentPartPr>
                  <p14:xfrm>
                    <a:off x="4284519" y="2413566"/>
                    <a:ext cx="266400" cy="202320"/>
                  </p14:xfrm>
                </p:contentPart>
              </mc:Choice>
              <mc:Fallback xmlns="">
                <p:pic>
                  <p:nvPicPr>
                    <p:cNvPr id="104" name="Ink 103">
                      <a:extLst>
                        <a:ext uri="{FF2B5EF4-FFF2-40B4-BE49-F238E27FC236}">
                          <a16:creationId xmlns:a16="http://schemas.microsoft.com/office/drawing/2014/main" id="{6DA408E9-138B-6DBF-DA45-897755D9FE2D}"/>
                        </a:ext>
                      </a:extLst>
                    </p:cNvPr>
                    <p:cNvPicPr/>
                    <p:nvPr/>
                  </p:nvPicPr>
                  <p:blipFill>
                    <a:blip r:embed="rId62"/>
                    <a:stretch>
                      <a:fillRect/>
                    </a:stretch>
                  </p:blipFill>
                  <p:spPr>
                    <a:xfrm>
                      <a:off x="4271711" y="2401402"/>
                      <a:ext cx="291588" cy="22624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6" name="Ink 105">
                      <a:extLst>
                        <a:ext uri="{FF2B5EF4-FFF2-40B4-BE49-F238E27FC236}">
                          <a16:creationId xmlns:a16="http://schemas.microsoft.com/office/drawing/2014/main" id="{42B9E698-ACA8-77C5-CB23-EE9DA2C39ACE}"/>
                        </a:ext>
                      </a:extLst>
                    </p14:cNvPr>
                    <p14:cNvContentPartPr/>
                    <p14:nvPr/>
                  </p14:nvContentPartPr>
                  <p14:xfrm>
                    <a:off x="4391079" y="2450646"/>
                    <a:ext cx="128160" cy="128160"/>
                  </p14:xfrm>
                </p:contentPart>
              </mc:Choice>
              <mc:Fallback xmlns="">
                <p:pic>
                  <p:nvPicPr>
                    <p:cNvPr id="106" name="Ink 105">
                      <a:extLst>
                        <a:ext uri="{FF2B5EF4-FFF2-40B4-BE49-F238E27FC236}">
                          <a16:creationId xmlns:a16="http://schemas.microsoft.com/office/drawing/2014/main" id="{42B9E698-ACA8-77C5-CB23-EE9DA2C39ACE}"/>
                        </a:ext>
                      </a:extLst>
                    </p:cNvPr>
                    <p:cNvPicPr/>
                    <p:nvPr/>
                  </p:nvPicPr>
                  <p:blipFill>
                    <a:blip r:embed="rId64"/>
                    <a:stretch>
                      <a:fillRect/>
                    </a:stretch>
                  </p:blipFill>
                  <p:spPr>
                    <a:xfrm>
                      <a:off x="4378263" y="2438479"/>
                      <a:ext cx="153365" cy="152089"/>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8" name="Ink 107">
                      <a:extLst>
                        <a:ext uri="{FF2B5EF4-FFF2-40B4-BE49-F238E27FC236}">
                          <a16:creationId xmlns:a16="http://schemas.microsoft.com/office/drawing/2014/main" id="{FF1C41F2-C6A3-3B73-9202-1A1E75E8E942}"/>
                        </a:ext>
                      </a:extLst>
                    </p14:cNvPr>
                    <p14:cNvContentPartPr/>
                    <p14:nvPr/>
                  </p14:nvContentPartPr>
                  <p14:xfrm>
                    <a:off x="4311159" y="2424366"/>
                    <a:ext cx="319680" cy="218160"/>
                  </p14:xfrm>
                </p:contentPart>
              </mc:Choice>
              <mc:Fallback xmlns="">
                <p:pic>
                  <p:nvPicPr>
                    <p:cNvPr id="108" name="Ink 107">
                      <a:extLst>
                        <a:ext uri="{FF2B5EF4-FFF2-40B4-BE49-F238E27FC236}">
                          <a16:creationId xmlns:a16="http://schemas.microsoft.com/office/drawing/2014/main" id="{FF1C41F2-C6A3-3B73-9202-1A1E75E8E942}"/>
                        </a:ext>
                      </a:extLst>
                    </p:cNvPr>
                    <p:cNvPicPr/>
                    <p:nvPr/>
                  </p:nvPicPr>
                  <p:blipFill>
                    <a:blip r:embed="rId66"/>
                    <a:stretch>
                      <a:fillRect/>
                    </a:stretch>
                  </p:blipFill>
                  <p:spPr>
                    <a:xfrm>
                      <a:off x="4274880" y="2389493"/>
                      <a:ext cx="392238" cy="28750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9" name="Ink 108">
                      <a:extLst>
                        <a:ext uri="{FF2B5EF4-FFF2-40B4-BE49-F238E27FC236}">
                          <a16:creationId xmlns:a16="http://schemas.microsoft.com/office/drawing/2014/main" id="{798AC4F8-3440-29FC-6A2E-A159BE91D947}"/>
                        </a:ext>
                      </a:extLst>
                    </p14:cNvPr>
                    <p14:cNvContentPartPr/>
                    <p14:nvPr/>
                  </p14:nvContentPartPr>
                  <p14:xfrm>
                    <a:off x="4560999" y="2466486"/>
                    <a:ext cx="11160" cy="21960"/>
                  </p14:xfrm>
                </p:contentPart>
              </mc:Choice>
              <mc:Fallback xmlns="">
                <p:pic>
                  <p:nvPicPr>
                    <p:cNvPr id="109" name="Ink 108">
                      <a:extLst>
                        <a:ext uri="{FF2B5EF4-FFF2-40B4-BE49-F238E27FC236}">
                          <a16:creationId xmlns:a16="http://schemas.microsoft.com/office/drawing/2014/main" id="{798AC4F8-3440-29FC-6A2E-A159BE91D947}"/>
                        </a:ext>
                      </a:extLst>
                    </p:cNvPr>
                    <p:cNvPicPr/>
                    <p:nvPr/>
                  </p:nvPicPr>
                  <p:blipFill>
                    <a:blip r:embed="rId68"/>
                    <a:stretch>
                      <a:fillRect/>
                    </a:stretch>
                  </p:blipFill>
                  <p:spPr>
                    <a:xfrm>
                      <a:off x="4524514" y="2431919"/>
                      <a:ext cx="84129" cy="91093"/>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0" name="Ink 109">
                      <a:extLst>
                        <a:ext uri="{FF2B5EF4-FFF2-40B4-BE49-F238E27FC236}">
                          <a16:creationId xmlns:a16="http://schemas.microsoft.com/office/drawing/2014/main" id="{0E432301-31B9-7A1B-FC3D-D62C1445118C}"/>
                        </a:ext>
                      </a:extLst>
                    </p14:cNvPr>
                    <p14:cNvContentPartPr/>
                    <p14:nvPr/>
                  </p14:nvContentPartPr>
                  <p14:xfrm>
                    <a:off x="4529319" y="2418966"/>
                    <a:ext cx="293040" cy="202320"/>
                  </p14:xfrm>
                </p:contentPart>
              </mc:Choice>
              <mc:Fallback xmlns="">
                <p:pic>
                  <p:nvPicPr>
                    <p:cNvPr id="110" name="Ink 109">
                      <a:extLst>
                        <a:ext uri="{FF2B5EF4-FFF2-40B4-BE49-F238E27FC236}">
                          <a16:creationId xmlns:a16="http://schemas.microsoft.com/office/drawing/2014/main" id="{0E432301-31B9-7A1B-FC3D-D62C1445118C}"/>
                        </a:ext>
                      </a:extLst>
                    </p:cNvPr>
                    <p:cNvPicPr/>
                    <p:nvPr/>
                  </p:nvPicPr>
                  <p:blipFill>
                    <a:blip r:embed="rId70"/>
                    <a:stretch>
                      <a:fillRect/>
                    </a:stretch>
                  </p:blipFill>
                  <p:spPr>
                    <a:xfrm>
                      <a:off x="4492636" y="2384503"/>
                      <a:ext cx="365554" cy="271247"/>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3" name="Ink 112">
                      <a:extLst>
                        <a:ext uri="{FF2B5EF4-FFF2-40B4-BE49-F238E27FC236}">
                          <a16:creationId xmlns:a16="http://schemas.microsoft.com/office/drawing/2014/main" id="{08F99F06-1D37-857C-207B-81F38E089D68}"/>
                        </a:ext>
                      </a:extLst>
                    </p14:cNvPr>
                    <p14:cNvContentPartPr/>
                    <p14:nvPr/>
                  </p14:nvContentPartPr>
                  <p14:xfrm>
                    <a:off x="4220799" y="2594286"/>
                    <a:ext cx="590760" cy="90720"/>
                  </p14:xfrm>
                </p:contentPart>
              </mc:Choice>
              <mc:Fallback xmlns="">
                <p:pic>
                  <p:nvPicPr>
                    <p:cNvPr id="113" name="Ink 112">
                      <a:extLst>
                        <a:ext uri="{FF2B5EF4-FFF2-40B4-BE49-F238E27FC236}">
                          <a16:creationId xmlns:a16="http://schemas.microsoft.com/office/drawing/2014/main" id="{08F99F06-1D37-857C-207B-81F38E089D68}"/>
                        </a:ext>
                      </a:extLst>
                    </p:cNvPr>
                    <p:cNvPicPr/>
                    <p:nvPr/>
                  </p:nvPicPr>
                  <p:blipFill>
                    <a:blip r:embed="rId72"/>
                    <a:stretch>
                      <a:fillRect/>
                    </a:stretch>
                  </p:blipFill>
                  <p:spPr>
                    <a:xfrm>
                      <a:off x="4184116" y="2559861"/>
                      <a:ext cx="663272" cy="159975"/>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4" name="Ink 113">
                      <a:extLst>
                        <a:ext uri="{FF2B5EF4-FFF2-40B4-BE49-F238E27FC236}">
                          <a16:creationId xmlns:a16="http://schemas.microsoft.com/office/drawing/2014/main" id="{8D940F42-7E18-EF65-BF05-C24FAF06A921}"/>
                        </a:ext>
                      </a:extLst>
                    </p14:cNvPr>
                    <p14:cNvContentPartPr/>
                    <p14:nvPr/>
                  </p14:nvContentPartPr>
                  <p14:xfrm>
                    <a:off x="4614279" y="2620926"/>
                    <a:ext cx="176040" cy="48240"/>
                  </p14:xfrm>
                </p:contentPart>
              </mc:Choice>
              <mc:Fallback xmlns="">
                <p:pic>
                  <p:nvPicPr>
                    <p:cNvPr id="114" name="Ink 113">
                      <a:extLst>
                        <a:ext uri="{FF2B5EF4-FFF2-40B4-BE49-F238E27FC236}">
                          <a16:creationId xmlns:a16="http://schemas.microsoft.com/office/drawing/2014/main" id="{8D940F42-7E18-EF65-BF05-C24FAF06A921}"/>
                        </a:ext>
                      </a:extLst>
                    </p:cNvPr>
                    <p:cNvPicPr/>
                    <p:nvPr/>
                  </p:nvPicPr>
                  <p:blipFill>
                    <a:blip r:embed="rId74"/>
                    <a:stretch>
                      <a:fillRect/>
                    </a:stretch>
                  </p:blipFill>
                  <p:spPr>
                    <a:xfrm>
                      <a:off x="4577960" y="2586469"/>
                      <a:ext cx="249105" cy="117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5" name="Ink 114">
                      <a:extLst>
                        <a:ext uri="{FF2B5EF4-FFF2-40B4-BE49-F238E27FC236}">
                          <a16:creationId xmlns:a16="http://schemas.microsoft.com/office/drawing/2014/main" id="{F4F7201B-93D6-5C11-A2B1-C77BFCFD7FCE}"/>
                        </a:ext>
                      </a:extLst>
                    </p14:cNvPr>
                    <p14:cNvContentPartPr/>
                    <p14:nvPr/>
                  </p14:nvContentPartPr>
                  <p14:xfrm>
                    <a:off x="4332399" y="2448126"/>
                    <a:ext cx="378000" cy="194040"/>
                  </p14:xfrm>
                </p:contentPart>
              </mc:Choice>
              <mc:Fallback xmlns="">
                <p:pic>
                  <p:nvPicPr>
                    <p:cNvPr id="115" name="Ink 114">
                      <a:extLst>
                        <a:ext uri="{FF2B5EF4-FFF2-40B4-BE49-F238E27FC236}">
                          <a16:creationId xmlns:a16="http://schemas.microsoft.com/office/drawing/2014/main" id="{F4F7201B-93D6-5C11-A2B1-C77BFCFD7FCE}"/>
                        </a:ext>
                      </a:extLst>
                    </p:cNvPr>
                    <p:cNvPicPr/>
                    <p:nvPr/>
                  </p:nvPicPr>
                  <p:blipFill>
                    <a:blip r:embed="rId76"/>
                    <a:stretch>
                      <a:fillRect/>
                    </a:stretch>
                  </p:blipFill>
                  <p:spPr>
                    <a:xfrm>
                      <a:off x="4296135" y="2413693"/>
                      <a:ext cx="450955" cy="262906"/>
                    </a:xfrm>
                    <a:prstGeom prst="rect">
                      <a:avLst/>
                    </a:prstGeom>
                  </p:spPr>
                </p:pic>
              </mc:Fallback>
            </mc:AlternateContent>
          </p:grpSp>
          <p:grpSp>
            <p:nvGrpSpPr>
              <p:cNvPr id="123" name="Group 122">
                <a:extLst>
                  <a:ext uri="{FF2B5EF4-FFF2-40B4-BE49-F238E27FC236}">
                    <a16:creationId xmlns:a16="http://schemas.microsoft.com/office/drawing/2014/main" id="{1A2AFB38-DA34-AC8B-CD47-A592B5F6A4D3}"/>
                  </a:ext>
                </a:extLst>
              </p:cNvPr>
              <p:cNvGrpSpPr/>
              <p:nvPr/>
            </p:nvGrpSpPr>
            <p:grpSpPr>
              <a:xfrm>
                <a:off x="4284519" y="2445246"/>
                <a:ext cx="287280" cy="186480"/>
                <a:chOff x="4284519" y="2445246"/>
                <a:chExt cx="287280" cy="186480"/>
              </a:xfrm>
            </p:grpSpPr>
            <mc:AlternateContent xmlns:mc="http://schemas.openxmlformats.org/markup-compatibility/2006" xmlns:p14="http://schemas.microsoft.com/office/powerpoint/2010/main">
              <mc:Choice Requires="p14">
                <p:contentPart p14:bwMode="auto" r:id="rId77">
                  <p14:nvContentPartPr>
                    <p14:cNvPr id="117" name="Ink 116">
                      <a:extLst>
                        <a:ext uri="{FF2B5EF4-FFF2-40B4-BE49-F238E27FC236}">
                          <a16:creationId xmlns:a16="http://schemas.microsoft.com/office/drawing/2014/main" id="{D8C0A1B6-A29D-C250-B732-35EB2FB78FB9}"/>
                        </a:ext>
                      </a:extLst>
                    </p14:cNvPr>
                    <p14:cNvContentPartPr/>
                    <p14:nvPr/>
                  </p14:nvContentPartPr>
                  <p14:xfrm>
                    <a:off x="4284519" y="2445246"/>
                    <a:ext cx="74880" cy="74880"/>
                  </p14:xfrm>
                </p:contentPart>
              </mc:Choice>
              <mc:Fallback xmlns="">
                <p:pic>
                  <p:nvPicPr>
                    <p:cNvPr id="117" name="Ink 116">
                      <a:extLst>
                        <a:ext uri="{FF2B5EF4-FFF2-40B4-BE49-F238E27FC236}">
                          <a16:creationId xmlns:a16="http://schemas.microsoft.com/office/drawing/2014/main" id="{D8C0A1B6-A29D-C250-B732-35EB2FB78FB9}"/>
                        </a:ext>
                      </a:extLst>
                    </p:cNvPr>
                    <p:cNvPicPr/>
                    <p:nvPr/>
                  </p:nvPicPr>
                  <p:blipFill>
                    <a:blip r:embed="rId78"/>
                    <a:stretch>
                      <a:fillRect/>
                    </a:stretch>
                  </p:blipFill>
                  <p:spPr>
                    <a:xfrm>
                      <a:off x="4271755" y="2433508"/>
                      <a:ext cx="99982" cy="98761"/>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8" name="Ink 117">
                      <a:extLst>
                        <a:ext uri="{FF2B5EF4-FFF2-40B4-BE49-F238E27FC236}">
                          <a16:creationId xmlns:a16="http://schemas.microsoft.com/office/drawing/2014/main" id="{76312168-6C33-29BB-7E63-B4531B100F8B}"/>
                        </a:ext>
                      </a:extLst>
                    </p14:cNvPr>
                    <p14:cNvContentPartPr/>
                    <p14:nvPr/>
                  </p14:nvContentPartPr>
                  <p14:xfrm>
                    <a:off x="4305759" y="2466486"/>
                    <a:ext cx="106920" cy="91080"/>
                  </p14:xfrm>
                </p:contentPart>
              </mc:Choice>
              <mc:Fallback xmlns="">
                <p:pic>
                  <p:nvPicPr>
                    <p:cNvPr id="118" name="Ink 117">
                      <a:extLst>
                        <a:ext uri="{FF2B5EF4-FFF2-40B4-BE49-F238E27FC236}">
                          <a16:creationId xmlns:a16="http://schemas.microsoft.com/office/drawing/2014/main" id="{76312168-6C33-29BB-7E63-B4531B100F8B}"/>
                        </a:ext>
                      </a:extLst>
                    </p:cNvPr>
                    <p:cNvPicPr/>
                    <p:nvPr/>
                  </p:nvPicPr>
                  <p:blipFill>
                    <a:blip r:embed="rId80"/>
                    <a:stretch>
                      <a:fillRect/>
                    </a:stretch>
                  </p:blipFill>
                  <p:spPr>
                    <a:xfrm>
                      <a:off x="4292929" y="2454694"/>
                      <a:ext cx="132153" cy="11507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9" name="Ink 118">
                      <a:extLst>
                        <a:ext uri="{FF2B5EF4-FFF2-40B4-BE49-F238E27FC236}">
                          <a16:creationId xmlns:a16="http://schemas.microsoft.com/office/drawing/2014/main" id="{DBF47B16-D5A1-0CAC-06BE-5C31199FEE2F}"/>
                        </a:ext>
                      </a:extLst>
                    </p14:cNvPr>
                    <p14:cNvContentPartPr/>
                    <p14:nvPr/>
                  </p14:nvContentPartPr>
                  <p14:xfrm>
                    <a:off x="4284519" y="2557206"/>
                    <a:ext cx="59040" cy="42840"/>
                  </p14:xfrm>
                </p:contentPart>
              </mc:Choice>
              <mc:Fallback xmlns="">
                <p:pic>
                  <p:nvPicPr>
                    <p:cNvPr id="119" name="Ink 118">
                      <a:extLst>
                        <a:ext uri="{FF2B5EF4-FFF2-40B4-BE49-F238E27FC236}">
                          <a16:creationId xmlns:a16="http://schemas.microsoft.com/office/drawing/2014/main" id="{DBF47B16-D5A1-0CAC-06BE-5C31199FEE2F}"/>
                        </a:ext>
                      </a:extLst>
                    </p:cNvPr>
                    <p:cNvPicPr/>
                    <p:nvPr/>
                  </p:nvPicPr>
                  <p:blipFill>
                    <a:blip r:embed="rId82"/>
                    <a:stretch>
                      <a:fillRect/>
                    </a:stretch>
                  </p:blipFill>
                  <p:spPr>
                    <a:xfrm>
                      <a:off x="4271684" y="2544966"/>
                      <a:ext cx="84282" cy="6691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0" name="Ink 119">
                      <a:extLst>
                        <a:ext uri="{FF2B5EF4-FFF2-40B4-BE49-F238E27FC236}">
                          <a16:creationId xmlns:a16="http://schemas.microsoft.com/office/drawing/2014/main" id="{266AEA58-BD27-A2CC-9C9E-D2A27075F959}"/>
                        </a:ext>
                      </a:extLst>
                    </p14:cNvPr>
                    <p14:cNvContentPartPr/>
                    <p14:nvPr/>
                  </p14:nvContentPartPr>
                  <p14:xfrm>
                    <a:off x="4305759" y="2605086"/>
                    <a:ext cx="154800" cy="21600"/>
                  </p14:xfrm>
                </p:contentPart>
              </mc:Choice>
              <mc:Fallback xmlns="">
                <p:pic>
                  <p:nvPicPr>
                    <p:cNvPr id="120" name="Ink 119">
                      <a:extLst>
                        <a:ext uri="{FF2B5EF4-FFF2-40B4-BE49-F238E27FC236}">
                          <a16:creationId xmlns:a16="http://schemas.microsoft.com/office/drawing/2014/main" id="{266AEA58-BD27-A2CC-9C9E-D2A27075F959}"/>
                        </a:ext>
                      </a:extLst>
                    </p:cNvPr>
                    <p:cNvPicPr/>
                    <p:nvPr/>
                  </p:nvPicPr>
                  <p:blipFill>
                    <a:blip r:embed="rId84"/>
                    <a:stretch>
                      <a:fillRect/>
                    </a:stretch>
                  </p:blipFill>
                  <p:spPr>
                    <a:xfrm>
                      <a:off x="4292966" y="2592860"/>
                      <a:ext cx="179960" cy="4564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2" name="Ink 121">
                      <a:extLst>
                        <a:ext uri="{FF2B5EF4-FFF2-40B4-BE49-F238E27FC236}">
                          <a16:creationId xmlns:a16="http://schemas.microsoft.com/office/drawing/2014/main" id="{9DF8D82F-82A0-173A-D2DB-79D4FC70EFBD}"/>
                        </a:ext>
                      </a:extLst>
                    </p14:cNvPr>
                    <p14:cNvContentPartPr/>
                    <p14:nvPr/>
                  </p14:nvContentPartPr>
                  <p14:xfrm>
                    <a:off x="4300359" y="2610126"/>
                    <a:ext cx="271440" cy="21600"/>
                  </p14:xfrm>
                </p:contentPart>
              </mc:Choice>
              <mc:Fallback xmlns="">
                <p:pic>
                  <p:nvPicPr>
                    <p:cNvPr id="122" name="Ink 121">
                      <a:extLst>
                        <a:ext uri="{FF2B5EF4-FFF2-40B4-BE49-F238E27FC236}">
                          <a16:creationId xmlns:a16="http://schemas.microsoft.com/office/drawing/2014/main" id="{9DF8D82F-82A0-173A-D2DB-79D4FC70EFBD}"/>
                        </a:ext>
                      </a:extLst>
                    </p:cNvPr>
                    <p:cNvPicPr/>
                    <p:nvPr/>
                  </p:nvPicPr>
                  <p:blipFill>
                    <a:blip r:embed="rId86"/>
                    <a:stretch>
                      <a:fillRect/>
                    </a:stretch>
                  </p:blipFill>
                  <p:spPr>
                    <a:xfrm>
                      <a:off x="4288001" y="2598307"/>
                      <a:ext cx="296581" cy="4564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125" name="Ink 124">
                    <a:extLst>
                      <a:ext uri="{FF2B5EF4-FFF2-40B4-BE49-F238E27FC236}">
                        <a16:creationId xmlns:a16="http://schemas.microsoft.com/office/drawing/2014/main" id="{9731B72C-51A0-AB3A-75FD-C73215A2F1F4}"/>
                      </a:ext>
                    </a:extLst>
                  </p14:cNvPr>
                  <p14:cNvContentPartPr/>
                  <p14:nvPr/>
                </p14:nvContentPartPr>
                <p14:xfrm>
                  <a:off x="5002719" y="3099006"/>
                  <a:ext cx="500040" cy="478800"/>
                </p14:xfrm>
              </p:contentPart>
            </mc:Choice>
            <mc:Fallback xmlns="">
              <p:pic>
                <p:nvPicPr>
                  <p:cNvPr id="125" name="Ink 124">
                    <a:extLst>
                      <a:ext uri="{FF2B5EF4-FFF2-40B4-BE49-F238E27FC236}">
                        <a16:creationId xmlns:a16="http://schemas.microsoft.com/office/drawing/2014/main" id="{9731B72C-51A0-AB3A-75FD-C73215A2F1F4}"/>
                      </a:ext>
                    </a:extLst>
                  </p:cNvPr>
                  <p:cNvPicPr/>
                  <p:nvPr/>
                </p:nvPicPr>
                <p:blipFill>
                  <a:blip r:embed="rId88"/>
                  <a:stretch>
                    <a:fillRect/>
                  </a:stretch>
                </p:blipFill>
                <p:spPr>
                  <a:xfrm>
                    <a:off x="4989919" y="3086843"/>
                    <a:ext cx="525213" cy="502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32" name="Ink 131">
                    <a:extLst>
                      <a:ext uri="{FF2B5EF4-FFF2-40B4-BE49-F238E27FC236}">
                        <a16:creationId xmlns:a16="http://schemas.microsoft.com/office/drawing/2014/main" id="{503ACEBF-CAEA-9779-27D8-23BFD7C3D8E1}"/>
                      </a:ext>
                    </a:extLst>
                  </p14:cNvPr>
                  <p14:cNvContentPartPr/>
                  <p14:nvPr/>
                </p14:nvContentPartPr>
                <p14:xfrm>
                  <a:off x="5252199" y="3779406"/>
                  <a:ext cx="314280" cy="627840"/>
                </p14:xfrm>
              </p:contentPart>
            </mc:Choice>
            <mc:Fallback xmlns="">
              <p:pic>
                <p:nvPicPr>
                  <p:cNvPr id="132" name="Ink 131">
                    <a:extLst>
                      <a:ext uri="{FF2B5EF4-FFF2-40B4-BE49-F238E27FC236}">
                        <a16:creationId xmlns:a16="http://schemas.microsoft.com/office/drawing/2014/main" id="{503ACEBF-CAEA-9779-27D8-23BFD7C3D8E1}"/>
                      </a:ext>
                    </a:extLst>
                  </p:cNvPr>
                  <p:cNvPicPr/>
                  <p:nvPr/>
                </p:nvPicPr>
                <p:blipFill>
                  <a:blip r:embed="rId90"/>
                  <a:stretch>
                    <a:fillRect/>
                  </a:stretch>
                </p:blipFill>
                <p:spPr>
                  <a:xfrm>
                    <a:off x="5239406" y="3767644"/>
                    <a:ext cx="339439" cy="651769"/>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0" name="Ink 39">
                    <a:extLst>
                      <a:ext uri="{FF2B5EF4-FFF2-40B4-BE49-F238E27FC236}">
                        <a16:creationId xmlns:a16="http://schemas.microsoft.com/office/drawing/2014/main" id="{75CB1437-AC7D-7518-0F6F-EF93C90CE9C0}"/>
                      </a:ext>
                    </a:extLst>
                  </p14:cNvPr>
                  <p14:cNvContentPartPr/>
                  <p14:nvPr/>
                </p14:nvContentPartPr>
                <p14:xfrm>
                  <a:off x="4465239" y="3114846"/>
                  <a:ext cx="11160" cy="909720"/>
                </p14:xfrm>
              </p:contentPart>
            </mc:Choice>
            <mc:Fallback xmlns="">
              <p:pic>
                <p:nvPicPr>
                  <p:cNvPr id="40" name="Ink 39">
                    <a:extLst>
                      <a:ext uri="{FF2B5EF4-FFF2-40B4-BE49-F238E27FC236}">
                        <a16:creationId xmlns:a16="http://schemas.microsoft.com/office/drawing/2014/main" id="{75CB1437-AC7D-7518-0F6F-EF93C90CE9C0}"/>
                      </a:ext>
                    </a:extLst>
                  </p:cNvPr>
                  <p:cNvPicPr/>
                  <p:nvPr/>
                </p:nvPicPr>
                <p:blipFill>
                  <a:blip r:embed="rId92"/>
                  <a:stretch>
                    <a:fillRect/>
                  </a:stretch>
                </p:blipFill>
                <p:spPr>
                  <a:xfrm>
                    <a:off x="4452791" y="3102679"/>
                    <a:ext cx="36485" cy="933649"/>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1" name="Ink 40">
                    <a:extLst>
                      <a:ext uri="{FF2B5EF4-FFF2-40B4-BE49-F238E27FC236}">
                        <a16:creationId xmlns:a16="http://schemas.microsoft.com/office/drawing/2014/main" id="{DAA106A8-05D9-6DE5-0D73-7F231CBA3109}"/>
                      </a:ext>
                    </a:extLst>
                  </p14:cNvPr>
                  <p14:cNvContentPartPr/>
                  <p14:nvPr/>
                </p14:nvContentPartPr>
                <p14:xfrm>
                  <a:off x="4090479" y="4013406"/>
                  <a:ext cx="380520" cy="1138320"/>
                </p14:xfrm>
              </p:contentPart>
            </mc:Choice>
            <mc:Fallback xmlns="">
              <p:pic>
                <p:nvPicPr>
                  <p:cNvPr id="41" name="Ink 40">
                    <a:extLst>
                      <a:ext uri="{FF2B5EF4-FFF2-40B4-BE49-F238E27FC236}">
                        <a16:creationId xmlns:a16="http://schemas.microsoft.com/office/drawing/2014/main" id="{DAA106A8-05D9-6DE5-0D73-7F231CBA3109}"/>
                      </a:ext>
                    </a:extLst>
                  </p:cNvPr>
                  <p:cNvPicPr/>
                  <p:nvPr/>
                </p:nvPicPr>
                <p:blipFill>
                  <a:blip r:embed="rId94"/>
                  <a:stretch>
                    <a:fillRect/>
                  </a:stretch>
                </p:blipFill>
                <p:spPr>
                  <a:xfrm>
                    <a:off x="4078108" y="4001240"/>
                    <a:ext cx="405689" cy="1162246"/>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3" name="Ink 42">
                    <a:extLst>
                      <a:ext uri="{FF2B5EF4-FFF2-40B4-BE49-F238E27FC236}">
                        <a16:creationId xmlns:a16="http://schemas.microsoft.com/office/drawing/2014/main" id="{AD03B3FF-BC4F-DD00-5408-18AB34F047F6}"/>
                      </a:ext>
                    </a:extLst>
                  </p14:cNvPr>
                  <p14:cNvContentPartPr/>
                  <p14:nvPr/>
                </p14:nvContentPartPr>
                <p14:xfrm>
                  <a:off x="4476039" y="4008006"/>
                  <a:ext cx="207720" cy="1170000"/>
                </p14:xfrm>
              </p:contentPart>
            </mc:Choice>
            <mc:Fallback xmlns="">
              <p:pic>
                <p:nvPicPr>
                  <p:cNvPr id="43" name="Ink 42">
                    <a:extLst>
                      <a:ext uri="{FF2B5EF4-FFF2-40B4-BE49-F238E27FC236}">
                        <a16:creationId xmlns:a16="http://schemas.microsoft.com/office/drawing/2014/main" id="{AD03B3FF-BC4F-DD00-5408-18AB34F047F6}"/>
                      </a:ext>
                    </a:extLst>
                  </p:cNvPr>
                  <p:cNvPicPr/>
                  <p:nvPr/>
                </p:nvPicPr>
                <p:blipFill>
                  <a:blip r:embed="rId96"/>
                  <a:stretch>
                    <a:fillRect/>
                  </a:stretch>
                </p:blipFill>
                <p:spPr>
                  <a:xfrm>
                    <a:off x="4463243" y="3996245"/>
                    <a:ext cx="232885" cy="1193927"/>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7" name="Ink 46">
                    <a:extLst>
                      <a:ext uri="{FF2B5EF4-FFF2-40B4-BE49-F238E27FC236}">
                        <a16:creationId xmlns:a16="http://schemas.microsoft.com/office/drawing/2014/main" id="{3CD35FC6-4DCA-37F3-CA85-2FF454FA6B41}"/>
                      </a:ext>
                    </a:extLst>
                  </p14:cNvPr>
                  <p14:cNvContentPartPr/>
                  <p14:nvPr/>
                </p14:nvContentPartPr>
                <p14:xfrm>
                  <a:off x="4353639" y="3242646"/>
                  <a:ext cx="154440" cy="175680"/>
                </p14:xfrm>
              </p:contentPart>
            </mc:Choice>
            <mc:Fallback xmlns="">
              <p:pic>
                <p:nvPicPr>
                  <p:cNvPr id="47" name="Ink 46">
                    <a:extLst>
                      <a:ext uri="{FF2B5EF4-FFF2-40B4-BE49-F238E27FC236}">
                        <a16:creationId xmlns:a16="http://schemas.microsoft.com/office/drawing/2014/main" id="{3CD35FC6-4DCA-37F3-CA85-2FF454FA6B41}"/>
                      </a:ext>
                    </a:extLst>
                  </p:cNvPr>
                  <p:cNvPicPr/>
                  <p:nvPr/>
                </p:nvPicPr>
                <p:blipFill>
                  <a:blip r:embed="rId98"/>
                  <a:stretch>
                    <a:fillRect/>
                  </a:stretch>
                </p:blipFill>
                <p:spPr>
                  <a:xfrm>
                    <a:off x="4341267" y="3230474"/>
                    <a:ext cx="179611" cy="199618"/>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8" name="Ink 47">
                    <a:extLst>
                      <a:ext uri="{FF2B5EF4-FFF2-40B4-BE49-F238E27FC236}">
                        <a16:creationId xmlns:a16="http://schemas.microsoft.com/office/drawing/2014/main" id="{6CCE5C60-F282-A345-EB85-848BF9543524}"/>
                      </a:ext>
                    </a:extLst>
                  </p14:cNvPr>
                  <p14:cNvContentPartPr/>
                  <p14:nvPr/>
                </p14:nvContentPartPr>
                <p14:xfrm>
                  <a:off x="4412319" y="3412566"/>
                  <a:ext cx="48240" cy="585000"/>
                </p14:xfrm>
              </p:contentPart>
            </mc:Choice>
            <mc:Fallback xmlns="">
              <p:pic>
                <p:nvPicPr>
                  <p:cNvPr id="48" name="Ink 47">
                    <a:extLst>
                      <a:ext uri="{FF2B5EF4-FFF2-40B4-BE49-F238E27FC236}">
                        <a16:creationId xmlns:a16="http://schemas.microsoft.com/office/drawing/2014/main" id="{6CCE5C60-F282-A345-EB85-848BF9543524}"/>
                      </a:ext>
                    </a:extLst>
                  </p:cNvPr>
                  <p:cNvPicPr/>
                  <p:nvPr/>
                </p:nvPicPr>
                <p:blipFill>
                  <a:blip r:embed="rId100"/>
                  <a:stretch>
                    <a:fillRect/>
                  </a:stretch>
                </p:blipFill>
                <p:spPr>
                  <a:xfrm>
                    <a:off x="4399512" y="3400809"/>
                    <a:ext cx="73427" cy="608919"/>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0" name="Ink 49">
                    <a:extLst>
                      <a:ext uri="{FF2B5EF4-FFF2-40B4-BE49-F238E27FC236}">
                        <a16:creationId xmlns:a16="http://schemas.microsoft.com/office/drawing/2014/main" id="{ECD4BEC6-89A4-BD38-C122-23F7D9CDBE19}"/>
                      </a:ext>
                    </a:extLst>
                  </p14:cNvPr>
                  <p14:cNvContentPartPr/>
                  <p14:nvPr/>
                </p14:nvContentPartPr>
                <p14:xfrm>
                  <a:off x="4289919" y="3417966"/>
                  <a:ext cx="186480" cy="712800"/>
                </p14:xfrm>
              </p:contentPart>
            </mc:Choice>
            <mc:Fallback xmlns="">
              <p:pic>
                <p:nvPicPr>
                  <p:cNvPr id="50" name="Ink 49">
                    <a:extLst>
                      <a:ext uri="{FF2B5EF4-FFF2-40B4-BE49-F238E27FC236}">
                        <a16:creationId xmlns:a16="http://schemas.microsoft.com/office/drawing/2014/main" id="{ECD4BEC6-89A4-BD38-C122-23F7D9CDBE19}"/>
                      </a:ext>
                    </a:extLst>
                  </p:cNvPr>
                  <p:cNvPicPr/>
                  <p:nvPr/>
                </p:nvPicPr>
                <p:blipFill>
                  <a:blip r:embed="rId102"/>
                  <a:stretch>
                    <a:fillRect/>
                  </a:stretch>
                </p:blipFill>
                <p:spPr>
                  <a:xfrm>
                    <a:off x="4277117" y="3405802"/>
                    <a:ext cx="211657" cy="736722"/>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8" name="Ink 147">
                    <a:extLst>
                      <a:ext uri="{FF2B5EF4-FFF2-40B4-BE49-F238E27FC236}">
                        <a16:creationId xmlns:a16="http://schemas.microsoft.com/office/drawing/2014/main" id="{C366A087-C43E-34B0-95E7-1CAFC32DB252}"/>
                      </a:ext>
                    </a:extLst>
                  </p14:cNvPr>
                  <p14:cNvContentPartPr/>
                  <p14:nvPr/>
                </p14:nvContentPartPr>
                <p14:xfrm>
                  <a:off x="3692840" y="3367880"/>
                  <a:ext cx="675720" cy="386280"/>
                </p14:xfrm>
              </p:contentPart>
            </mc:Choice>
            <mc:Fallback xmlns="">
              <p:pic>
                <p:nvPicPr>
                  <p:cNvPr id="148" name="Ink 147">
                    <a:extLst>
                      <a:ext uri="{FF2B5EF4-FFF2-40B4-BE49-F238E27FC236}">
                        <a16:creationId xmlns:a16="http://schemas.microsoft.com/office/drawing/2014/main" id="{C366A087-C43E-34B0-95E7-1CAFC32DB252}"/>
                      </a:ext>
                    </a:extLst>
                  </p:cNvPr>
                  <p:cNvPicPr/>
                  <p:nvPr/>
                </p:nvPicPr>
                <p:blipFill>
                  <a:blip r:embed="rId104"/>
                  <a:stretch>
                    <a:fillRect/>
                  </a:stretch>
                </p:blipFill>
                <p:spPr>
                  <a:xfrm>
                    <a:off x="3680042" y="3355720"/>
                    <a:ext cx="700889" cy="41019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0" name="Ink 149">
                    <a:extLst>
                      <a:ext uri="{FF2B5EF4-FFF2-40B4-BE49-F238E27FC236}">
                        <a16:creationId xmlns:a16="http://schemas.microsoft.com/office/drawing/2014/main" id="{A38A7B85-6935-4C84-1812-AF8161CC03AF}"/>
                      </a:ext>
                    </a:extLst>
                  </p14:cNvPr>
                  <p14:cNvContentPartPr/>
                  <p14:nvPr/>
                </p14:nvContentPartPr>
                <p14:xfrm>
                  <a:off x="4515800" y="3362480"/>
                  <a:ext cx="5400" cy="5760"/>
                </p14:xfrm>
              </p:contentPart>
            </mc:Choice>
            <mc:Fallback xmlns="">
              <p:pic>
                <p:nvPicPr>
                  <p:cNvPr id="150" name="Ink 149">
                    <a:extLst>
                      <a:ext uri="{FF2B5EF4-FFF2-40B4-BE49-F238E27FC236}">
                        <a16:creationId xmlns:a16="http://schemas.microsoft.com/office/drawing/2014/main" id="{A38A7B85-6935-4C84-1812-AF8161CC03AF}"/>
                      </a:ext>
                    </a:extLst>
                  </p:cNvPr>
                  <p:cNvPicPr/>
                  <p:nvPr/>
                </p:nvPicPr>
                <p:blipFill>
                  <a:blip r:embed="rId106"/>
                  <a:stretch>
                    <a:fillRect/>
                  </a:stretch>
                </p:blipFill>
                <p:spPr>
                  <a:xfrm>
                    <a:off x="4503338" y="3350137"/>
                    <a:ext cx="29908" cy="30034"/>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51" name="Ink 150">
                    <a:extLst>
                      <a:ext uri="{FF2B5EF4-FFF2-40B4-BE49-F238E27FC236}">
                        <a16:creationId xmlns:a16="http://schemas.microsoft.com/office/drawing/2014/main" id="{E28E1BC0-1969-9E17-6F8B-D8D97DC434EF}"/>
                      </a:ext>
                    </a:extLst>
                  </p14:cNvPr>
                  <p14:cNvContentPartPr/>
                  <p14:nvPr/>
                </p14:nvContentPartPr>
                <p14:xfrm>
                  <a:off x="4485200" y="3365000"/>
                  <a:ext cx="462960" cy="826200"/>
                </p14:xfrm>
              </p:contentPart>
            </mc:Choice>
            <mc:Fallback xmlns="">
              <p:pic>
                <p:nvPicPr>
                  <p:cNvPr id="151" name="Ink 150">
                    <a:extLst>
                      <a:ext uri="{FF2B5EF4-FFF2-40B4-BE49-F238E27FC236}">
                        <a16:creationId xmlns:a16="http://schemas.microsoft.com/office/drawing/2014/main" id="{E28E1BC0-1969-9E17-6F8B-D8D97DC434EF}"/>
                      </a:ext>
                    </a:extLst>
                  </p:cNvPr>
                  <p:cNvPicPr/>
                  <p:nvPr/>
                </p:nvPicPr>
                <p:blipFill>
                  <a:blip r:embed="rId108"/>
                  <a:stretch>
                    <a:fillRect/>
                  </a:stretch>
                </p:blipFill>
                <p:spPr>
                  <a:xfrm>
                    <a:off x="4472826" y="3352832"/>
                    <a:ext cx="488135" cy="850130"/>
                  </a:xfrm>
                  <a:prstGeom prst="rect">
                    <a:avLst/>
                  </a:prstGeom>
                </p:spPr>
              </p:pic>
            </mc:Fallback>
          </mc:AlternateContent>
          <p:grpSp>
            <p:nvGrpSpPr>
              <p:cNvPr id="154" name="Group 153">
                <a:extLst>
                  <a:ext uri="{FF2B5EF4-FFF2-40B4-BE49-F238E27FC236}">
                    <a16:creationId xmlns:a16="http://schemas.microsoft.com/office/drawing/2014/main" id="{36E30A96-54D7-597E-04B3-48EE62FED80A}"/>
                  </a:ext>
                </a:extLst>
              </p:cNvPr>
              <p:cNvGrpSpPr/>
              <p:nvPr/>
            </p:nvGrpSpPr>
            <p:grpSpPr>
              <a:xfrm>
                <a:off x="4851320" y="3604086"/>
                <a:ext cx="725599" cy="1638000"/>
                <a:chOff x="4851320" y="3604086"/>
                <a:chExt cx="725599" cy="1638000"/>
              </a:xfrm>
            </p:grpSpPr>
            <mc:AlternateContent xmlns:mc="http://schemas.openxmlformats.org/markup-compatibility/2006" xmlns:p14="http://schemas.microsoft.com/office/powerpoint/2010/main">
              <mc:Choice Requires="p14">
                <p:contentPart p14:bwMode="auto" r:id="rId109">
                  <p14:nvContentPartPr>
                    <p14:cNvPr id="127" name="Ink 126">
                      <a:extLst>
                        <a:ext uri="{FF2B5EF4-FFF2-40B4-BE49-F238E27FC236}">
                          <a16:creationId xmlns:a16="http://schemas.microsoft.com/office/drawing/2014/main" id="{739BA876-7ECD-5B7B-BA9C-E09875C84826}"/>
                        </a:ext>
                      </a:extLst>
                    </p14:cNvPr>
                    <p14:cNvContentPartPr/>
                    <p14:nvPr/>
                  </p14:nvContentPartPr>
                  <p14:xfrm>
                    <a:off x="4917399" y="3604086"/>
                    <a:ext cx="345600" cy="1621800"/>
                  </p14:xfrm>
                </p:contentPart>
              </mc:Choice>
              <mc:Fallback xmlns="">
                <p:pic>
                  <p:nvPicPr>
                    <p:cNvPr id="127" name="Ink 126">
                      <a:extLst>
                        <a:ext uri="{FF2B5EF4-FFF2-40B4-BE49-F238E27FC236}">
                          <a16:creationId xmlns:a16="http://schemas.microsoft.com/office/drawing/2014/main" id="{739BA876-7ECD-5B7B-BA9C-E09875C84826}"/>
                        </a:ext>
                      </a:extLst>
                    </p:cNvPr>
                    <p:cNvPicPr/>
                    <p:nvPr/>
                  </p:nvPicPr>
                  <p:blipFill>
                    <a:blip r:embed="rId110"/>
                    <a:stretch>
                      <a:fillRect/>
                    </a:stretch>
                  </p:blipFill>
                  <p:spPr>
                    <a:xfrm>
                      <a:off x="4905026" y="3592325"/>
                      <a:ext cx="370773" cy="1645728"/>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8" name="Ink 127">
                      <a:extLst>
                        <a:ext uri="{FF2B5EF4-FFF2-40B4-BE49-F238E27FC236}">
                          <a16:creationId xmlns:a16="http://schemas.microsoft.com/office/drawing/2014/main" id="{7E99FF32-F1F9-E5BB-8DC7-2C9B1A18F318}"/>
                        </a:ext>
                      </a:extLst>
                    </p14:cNvPr>
                    <p14:cNvContentPartPr/>
                    <p14:nvPr/>
                  </p14:nvContentPartPr>
                  <p14:xfrm>
                    <a:off x="5278839" y="4380246"/>
                    <a:ext cx="298080" cy="861840"/>
                  </p14:xfrm>
                </p:contentPart>
              </mc:Choice>
              <mc:Fallback xmlns="">
                <p:pic>
                  <p:nvPicPr>
                    <p:cNvPr id="128" name="Ink 127">
                      <a:extLst>
                        <a:ext uri="{FF2B5EF4-FFF2-40B4-BE49-F238E27FC236}">
                          <a16:creationId xmlns:a16="http://schemas.microsoft.com/office/drawing/2014/main" id="{7E99FF32-F1F9-E5BB-8DC7-2C9B1A18F318}"/>
                        </a:ext>
                      </a:extLst>
                    </p:cNvPr>
                    <p:cNvPicPr/>
                    <p:nvPr/>
                  </p:nvPicPr>
                  <p:blipFill>
                    <a:blip r:embed="rId112"/>
                    <a:stretch>
                      <a:fillRect/>
                    </a:stretch>
                  </p:blipFill>
                  <p:spPr>
                    <a:xfrm>
                      <a:off x="5266046" y="4368079"/>
                      <a:ext cx="323240" cy="885769"/>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3" name="Ink 152">
                      <a:extLst>
                        <a:ext uri="{FF2B5EF4-FFF2-40B4-BE49-F238E27FC236}">
                          <a16:creationId xmlns:a16="http://schemas.microsoft.com/office/drawing/2014/main" id="{8BF096A0-0287-5C91-B600-DC7E2C81804E}"/>
                        </a:ext>
                      </a:extLst>
                    </p14:cNvPr>
                    <p14:cNvContentPartPr/>
                    <p14:nvPr/>
                  </p14:nvContentPartPr>
                  <p14:xfrm>
                    <a:off x="4851320" y="3819680"/>
                    <a:ext cx="411480" cy="396720"/>
                  </p14:xfrm>
                </p:contentPart>
              </mc:Choice>
              <mc:Fallback xmlns="">
                <p:pic>
                  <p:nvPicPr>
                    <p:cNvPr id="153" name="Ink 152">
                      <a:extLst>
                        <a:ext uri="{FF2B5EF4-FFF2-40B4-BE49-F238E27FC236}">
                          <a16:creationId xmlns:a16="http://schemas.microsoft.com/office/drawing/2014/main" id="{8BF096A0-0287-5C91-B600-DC7E2C81804E}"/>
                        </a:ext>
                      </a:extLst>
                    </p:cNvPr>
                    <p:cNvPicPr/>
                    <p:nvPr/>
                  </p:nvPicPr>
                  <p:blipFill>
                    <a:blip r:embed="rId114"/>
                    <a:stretch>
                      <a:fillRect/>
                    </a:stretch>
                  </p:blipFill>
                  <p:spPr>
                    <a:xfrm>
                      <a:off x="4838528" y="3807916"/>
                      <a:ext cx="436638" cy="420653"/>
                    </a:xfrm>
                    <a:prstGeom prst="rect">
                      <a:avLst/>
                    </a:prstGeom>
                  </p:spPr>
                </p:pic>
              </mc:Fallback>
            </mc:AlternateContent>
          </p:grpSp>
          <p:grpSp>
            <p:nvGrpSpPr>
              <p:cNvPr id="165" name="Group 164">
                <a:extLst>
                  <a:ext uri="{FF2B5EF4-FFF2-40B4-BE49-F238E27FC236}">
                    <a16:creationId xmlns:a16="http://schemas.microsoft.com/office/drawing/2014/main" id="{723177E7-093C-1C81-F97D-990862FD1F49}"/>
                  </a:ext>
                </a:extLst>
              </p:cNvPr>
              <p:cNvGrpSpPr/>
              <p:nvPr/>
            </p:nvGrpSpPr>
            <p:grpSpPr>
              <a:xfrm>
                <a:off x="3702920" y="2301200"/>
                <a:ext cx="153000" cy="264240"/>
                <a:chOff x="3702920" y="2301200"/>
                <a:chExt cx="153000" cy="264240"/>
              </a:xfrm>
            </p:grpSpPr>
            <mc:AlternateContent xmlns:mc="http://schemas.openxmlformats.org/markup-compatibility/2006" xmlns:p14="http://schemas.microsoft.com/office/powerpoint/2010/main">
              <mc:Choice Requires="p14">
                <p:contentPart p14:bwMode="auto" r:id="rId115">
                  <p14:nvContentPartPr>
                    <p14:cNvPr id="159" name="Ink 158">
                      <a:extLst>
                        <a:ext uri="{FF2B5EF4-FFF2-40B4-BE49-F238E27FC236}">
                          <a16:creationId xmlns:a16="http://schemas.microsoft.com/office/drawing/2014/main" id="{9C2CC80C-0186-93B4-5234-214B4F84164F}"/>
                        </a:ext>
                      </a:extLst>
                    </p14:cNvPr>
                    <p14:cNvContentPartPr/>
                    <p14:nvPr/>
                  </p14:nvContentPartPr>
                  <p14:xfrm>
                    <a:off x="3702920" y="2301200"/>
                    <a:ext cx="132480" cy="188280"/>
                  </p14:xfrm>
                </p:contentPart>
              </mc:Choice>
              <mc:Fallback xmlns="">
                <p:pic>
                  <p:nvPicPr>
                    <p:cNvPr id="159" name="Ink 158">
                      <a:extLst>
                        <a:ext uri="{FF2B5EF4-FFF2-40B4-BE49-F238E27FC236}">
                          <a16:creationId xmlns:a16="http://schemas.microsoft.com/office/drawing/2014/main" id="{9C2CC80C-0186-93B4-5234-214B4F84164F}"/>
                        </a:ext>
                      </a:extLst>
                    </p:cNvPr>
                    <p:cNvPicPr/>
                    <p:nvPr/>
                  </p:nvPicPr>
                  <p:blipFill>
                    <a:blip r:embed="rId116"/>
                    <a:stretch>
                      <a:fillRect/>
                    </a:stretch>
                  </p:blipFill>
                  <p:spPr>
                    <a:xfrm>
                      <a:off x="3685029" y="2284194"/>
                      <a:ext cx="168262" cy="222292"/>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1" name="Ink 160">
                      <a:extLst>
                        <a:ext uri="{FF2B5EF4-FFF2-40B4-BE49-F238E27FC236}">
                          <a16:creationId xmlns:a16="http://schemas.microsoft.com/office/drawing/2014/main" id="{6F1D2691-4BB2-3F5A-07F3-98065C28FC11}"/>
                        </a:ext>
                      </a:extLst>
                    </p14:cNvPr>
                    <p14:cNvContentPartPr/>
                    <p14:nvPr/>
                  </p14:nvContentPartPr>
                  <p14:xfrm>
                    <a:off x="3830000" y="2549960"/>
                    <a:ext cx="25920" cy="15480"/>
                  </p14:xfrm>
                </p:contentPart>
              </mc:Choice>
              <mc:Fallback xmlns="">
                <p:pic>
                  <p:nvPicPr>
                    <p:cNvPr id="161" name="Ink 160">
                      <a:extLst>
                        <a:ext uri="{FF2B5EF4-FFF2-40B4-BE49-F238E27FC236}">
                          <a16:creationId xmlns:a16="http://schemas.microsoft.com/office/drawing/2014/main" id="{6F1D2691-4BB2-3F5A-07F3-98065C28FC11}"/>
                        </a:ext>
                      </a:extLst>
                    </p:cNvPr>
                    <p:cNvPicPr/>
                    <p:nvPr/>
                  </p:nvPicPr>
                  <p:blipFill>
                    <a:blip r:embed="rId118"/>
                    <a:stretch>
                      <a:fillRect/>
                    </a:stretch>
                  </p:blipFill>
                  <p:spPr>
                    <a:xfrm>
                      <a:off x="3812153" y="2532851"/>
                      <a:ext cx="61613" cy="50106"/>
                    </a:xfrm>
                    <a:prstGeom prst="rect">
                      <a:avLst/>
                    </a:prstGeom>
                  </p:spPr>
                </p:pic>
              </mc:Fallback>
            </mc:AlternateContent>
          </p:grpSp>
          <p:grpSp>
            <p:nvGrpSpPr>
              <p:cNvPr id="174" name="Group 173">
                <a:extLst>
                  <a:ext uri="{FF2B5EF4-FFF2-40B4-BE49-F238E27FC236}">
                    <a16:creationId xmlns:a16="http://schemas.microsoft.com/office/drawing/2014/main" id="{2B37E61E-B87B-9178-4CC3-350E0D24A033}"/>
                  </a:ext>
                </a:extLst>
              </p:cNvPr>
              <p:cNvGrpSpPr/>
              <p:nvPr/>
            </p:nvGrpSpPr>
            <p:grpSpPr>
              <a:xfrm>
                <a:off x="5171000" y="2443400"/>
                <a:ext cx="163080" cy="264240"/>
                <a:chOff x="5171000" y="2443400"/>
                <a:chExt cx="163080" cy="264240"/>
              </a:xfrm>
            </p:grpSpPr>
            <mc:AlternateContent xmlns:mc="http://schemas.openxmlformats.org/markup-compatibility/2006" xmlns:p14="http://schemas.microsoft.com/office/powerpoint/2010/main">
              <mc:Choice Requires="p14">
                <p:contentPart p14:bwMode="auto" r:id="rId119">
                  <p14:nvContentPartPr>
                    <p14:cNvPr id="169" name="Ink 168">
                      <a:extLst>
                        <a:ext uri="{FF2B5EF4-FFF2-40B4-BE49-F238E27FC236}">
                          <a16:creationId xmlns:a16="http://schemas.microsoft.com/office/drawing/2014/main" id="{FF1D568F-BCEF-8E86-DA76-3A6D852D2A0E}"/>
                        </a:ext>
                      </a:extLst>
                    </p14:cNvPr>
                    <p14:cNvContentPartPr/>
                    <p14:nvPr/>
                  </p14:nvContentPartPr>
                  <p14:xfrm>
                    <a:off x="5221760" y="2443400"/>
                    <a:ext cx="112320" cy="162720"/>
                  </p14:xfrm>
                </p:contentPart>
              </mc:Choice>
              <mc:Fallback xmlns="">
                <p:pic>
                  <p:nvPicPr>
                    <p:cNvPr id="169" name="Ink 168">
                      <a:extLst>
                        <a:ext uri="{FF2B5EF4-FFF2-40B4-BE49-F238E27FC236}">
                          <a16:creationId xmlns:a16="http://schemas.microsoft.com/office/drawing/2014/main" id="{FF1D568F-BCEF-8E86-DA76-3A6D852D2A0E}"/>
                        </a:ext>
                      </a:extLst>
                    </p:cNvPr>
                    <p:cNvPicPr/>
                    <p:nvPr/>
                  </p:nvPicPr>
                  <p:blipFill>
                    <a:blip r:embed="rId120"/>
                    <a:stretch>
                      <a:fillRect/>
                    </a:stretch>
                  </p:blipFill>
                  <p:spPr>
                    <a:xfrm>
                      <a:off x="5203823" y="2426399"/>
                      <a:ext cx="148621" cy="196721"/>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1" name="Ink 170">
                      <a:extLst>
                        <a:ext uri="{FF2B5EF4-FFF2-40B4-BE49-F238E27FC236}">
                          <a16:creationId xmlns:a16="http://schemas.microsoft.com/office/drawing/2014/main" id="{9F9CC70A-23AC-B42B-4973-5D76DAC07925}"/>
                        </a:ext>
                      </a:extLst>
                    </p14:cNvPr>
                    <p14:cNvContentPartPr/>
                    <p14:nvPr/>
                  </p14:nvContentPartPr>
                  <p14:xfrm>
                    <a:off x="5171000" y="2692160"/>
                    <a:ext cx="5400" cy="15480"/>
                  </p14:xfrm>
                </p:contentPart>
              </mc:Choice>
              <mc:Fallback xmlns="">
                <p:pic>
                  <p:nvPicPr>
                    <p:cNvPr id="171" name="Ink 170">
                      <a:extLst>
                        <a:ext uri="{FF2B5EF4-FFF2-40B4-BE49-F238E27FC236}">
                          <a16:creationId xmlns:a16="http://schemas.microsoft.com/office/drawing/2014/main" id="{9F9CC70A-23AC-B42B-4973-5D76DAC07925}"/>
                        </a:ext>
                      </a:extLst>
                    </p:cNvPr>
                    <p:cNvPicPr/>
                    <p:nvPr/>
                  </p:nvPicPr>
                  <p:blipFill>
                    <a:blip r:embed="rId122"/>
                    <a:stretch>
                      <a:fillRect/>
                    </a:stretch>
                  </p:blipFill>
                  <p:spPr>
                    <a:xfrm>
                      <a:off x="5153554" y="2675489"/>
                      <a:ext cx="40708" cy="48822"/>
                    </a:xfrm>
                    <a:prstGeom prst="rect">
                      <a:avLst/>
                    </a:prstGeom>
                  </p:spPr>
                </p:pic>
              </mc:Fallback>
            </mc:AlternateContent>
          </p:grpSp>
          <p:grpSp>
            <p:nvGrpSpPr>
              <p:cNvPr id="180" name="Group 179">
                <a:extLst>
                  <a:ext uri="{FF2B5EF4-FFF2-40B4-BE49-F238E27FC236}">
                    <a16:creationId xmlns:a16="http://schemas.microsoft.com/office/drawing/2014/main" id="{001F7D5C-307A-5A56-5A35-C78CD93418C7}"/>
                  </a:ext>
                </a:extLst>
              </p:cNvPr>
              <p:cNvGrpSpPr/>
              <p:nvPr/>
            </p:nvGrpSpPr>
            <p:grpSpPr>
              <a:xfrm>
                <a:off x="3835040" y="2956400"/>
                <a:ext cx="203760" cy="243720"/>
                <a:chOff x="3835040" y="2956400"/>
                <a:chExt cx="203760" cy="243720"/>
              </a:xfrm>
            </p:grpSpPr>
            <mc:AlternateContent xmlns:mc="http://schemas.openxmlformats.org/markup-compatibility/2006" xmlns:p14="http://schemas.microsoft.com/office/powerpoint/2010/main">
              <mc:Choice Requires="p14">
                <p:contentPart p14:bwMode="auto" r:id="rId123">
                  <p14:nvContentPartPr>
                    <p14:cNvPr id="178" name="Ink 177">
                      <a:extLst>
                        <a:ext uri="{FF2B5EF4-FFF2-40B4-BE49-F238E27FC236}">
                          <a16:creationId xmlns:a16="http://schemas.microsoft.com/office/drawing/2014/main" id="{1D9D3759-C8E6-D8F1-FEE1-646E7074E233}"/>
                        </a:ext>
                      </a:extLst>
                    </p14:cNvPr>
                    <p14:cNvContentPartPr/>
                    <p14:nvPr/>
                  </p14:nvContentPartPr>
                  <p14:xfrm>
                    <a:off x="3835040" y="2956400"/>
                    <a:ext cx="127440" cy="157680"/>
                  </p14:xfrm>
                </p:contentPart>
              </mc:Choice>
              <mc:Fallback xmlns="">
                <p:pic>
                  <p:nvPicPr>
                    <p:cNvPr id="178" name="Ink 177">
                      <a:extLst>
                        <a:ext uri="{FF2B5EF4-FFF2-40B4-BE49-F238E27FC236}">
                          <a16:creationId xmlns:a16="http://schemas.microsoft.com/office/drawing/2014/main" id="{1D9D3759-C8E6-D8F1-FEE1-646E7074E233}"/>
                        </a:ext>
                      </a:extLst>
                    </p:cNvPr>
                    <p:cNvPicPr/>
                    <p:nvPr/>
                  </p:nvPicPr>
                  <p:blipFill>
                    <a:blip r:embed="rId124"/>
                    <a:stretch>
                      <a:fillRect/>
                    </a:stretch>
                  </p:blipFill>
                  <p:spPr>
                    <a:xfrm>
                      <a:off x="3817139" y="2939375"/>
                      <a:ext cx="163669" cy="191729"/>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9" name="Ink 178">
                      <a:extLst>
                        <a:ext uri="{FF2B5EF4-FFF2-40B4-BE49-F238E27FC236}">
                          <a16:creationId xmlns:a16="http://schemas.microsoft.com/office/drawing/2014/main" id="{522DF8CC-1E7C-DDE0-443A-DDD852B18726}"/>
                        </a:ext>
                      </a:extLst>
                    </p14:cNvPr>
                    <p14:cNvContentPartPr/>
                    <p14:nvPr/>
                  </p14:nvContentPartPr>
                  <p14:xfrm>
                    <a:off x="4023320" y="3184640"/>
                    <a:ext cx="15480" cy="15480"/>
                  </p14:xfrm>
                </p:contentPart>
              </mc:Choice>
              <mc:Fallback xmlns="">
                <p:pic>
                  <p:nvPicPr>
                    <p:cNvPr id="179" name="Ink 178">
                      <a:extLst>
                        <a:ext uri="{FF2B5EF4-FFF2-40B4-BE49-F238E27FC236}">
                          <a16:creationId xmlns:a16="http://schemas.microsoft.com/office/drawing/2014/main" id="{522DF8CC-1E7C-DDE0-443A-DDD852B18726}"/>
                        </a:ext>
                      </a:extLst>
                    </p:cNvPr>
                    <p:cNvPicPr/>
                    <p:nvPr/>
                  </p:nvPicPr>
                  <p:blipFill>
                    <a:blip r:embed="rId126"/>
                    <a:stretch>
                      <a:fillRect/>
                    </a:stretch>
                  </p:blipFill>
                  <p:spPr>
                    <a:xfrm>
                      <a:off x="4005330" y="3167969"/>
                      <a:ext cx="50624" cy="48822"/>
                    </a:xfrm>
                    <a:prstGeom prst="rect">
                      <a:avLst/>
                    </a:prstGeom>
                  </p:spPr>
                </p:pic>
              </mc:Fallback>
            </mc:AlternateContent>
          </p:grpSp>
        </p:grpSp>
        <p:sp>
          <p:nvSpPr>
            <p:cNvPr id="189" name="TextBox 188">
              <a:extLst>
                <a:ext uri="{FF2B5EF4-FFF2-40B4-BE49-F238E27FC236}">
                  <a16:creationId xmlns:a16="http://schemas.microsoft.com/office/drawing/2014/main" id="{E8EBCBC6-B850-36C3-E4C6-BA41395E1C1F}"/>
                </a:ext>
              </a:extLst>
            </p:cNvPr>
            <p:cNvSpPr txBox="1"/>
            <p:nvPr/>
          </p:nvSpPr>
          <p:spPr>
            <a:xfrm>
              <a:off x="759940" y="1725130"/>
              <a:ext cx="1629170" cy="954107"/>
            </a:xfrm>
            <a:prstGeom prst="rect">
              <a:avLst/>
            </a:prstGeom>
            <a:noFill/>
          </p:spPr>
          <p:txBody>
            <a:bodyPr wrap="square" rtlCol="0">
              <a:spAutoFit/>
            </a:bodyPr>
            <a:lstStyle/>
            <a:p>
              <a:pPr algn="ctr"/>
              <a:r>
                <a:rPr lang="en-US" sz="1400" dirty="0"/>
                <a:t>Everything is fine! We’ve taught him everything on last year’s exam.</a:t>
              </a:r>
            </a:p>
          </p:txBody>
        </p:sp>
        <p:sp>
          <p:nvSpPr>
            <p:cNvPr id="198" name="TextBox 197">
              <a:extLst>
                <a:ext uri="{FF2B5EF4-FFF2-40B4-BE49-F238E27FC236}">
                  <a16:creationId xmlns:a16="http://schemas.microsoft.com/office/drawing/2014/main" id="{18EC3C60-A8A1-3647-4935-CFA6719E7F94}"/>
                </a:ext>
              </a:extLst>
            </p:cNvPr>
            <p:cNvSpPr txBox="1"/>
            <p:nvPr/>
          </p:nvSpPr>
          <p:spPr>
            <a:xfrm>
              <a:off x="3963570" y="1613683"/>
              <a:ext cx="1629170" cy="738664"/>
            </a:xfrm>
            <a:prstGeom prst="rect">
              <a:avLst/>
            </a:prstGeom>
            <a:noFill/>
          </p:spPr>
          <p:txBody>
            <a:bodyPr wrap="square" rtlCol="0">
              <a:spAutoFit/>
            </a:bodyPr>
            <a:lstStyle/>
            <a:p>
              <a:pPr algn="ctr"/>
              <a:r>
                <a:rPr lang="en-GB" sz="1400" dirty="0"/>
                <a:t>But the questions are surely different every year?!</a:t>
              </a:r>
              <a:endParaRPr lang="en-US" sz="1400" dirty="0"/>
            </a:p>
          </p:txBody>
        </p:sp>
        <mc:AlternateContent xmlns:mc="http://schemas.openxmlformats.org/markup-compatibility/2006" xmlns:p14="http://schemas.microsoft.com/office/powerpoint/2010/main">
          <mc:Choice Requires="p14">
            <p:contentPart p14:bwMode="auto" r:id="rId127">
              <p14:nvContentPartPr>
                <p14:cNvPr id="271" name="Ink 270">
                  <a:extLst>
                    <a:ext uri="{FF2B5EF4-FFF2-40B4-BE49-F238E27FC236}">
                      <a16:creationId xmlns:a16="http://schemas.microsoft.com/office/drawing/2014/main" id="{7B5CDF9F-9B3C-6328-CAE7-9ABD6112E5B4}"/>
                    </a:ext>
                  </a:extLst>
                </p14:cNvPr>
                <p14:cNvContentPartPr/>
                <p14:nvPr/>
              </p14:nvContentPartPr>
              <p14:xfrm>
                <a:off x="1909120" y="2722320"/>
                <a:ext cx="111600" cy="238320"/>
              </p14:xfrm>
            </p:contentPart>
          </mc:Choice>
          <mc:Fallback xmlns="">
            <p:pic>
              <p:nvPicPr>
                <p:cNvPr id="271" name="Ink 270">
                  <a:extLst>
                    <a:ext uri="{FF2B5EF4-FFF2-40B4-BE49-F238E27FC236}">
                      <a16:creationId xmlns:a16="http://schemas.microsoft.com/office/drawing/2014/main" id="{7B5CDF9F-9B3C-6328-CAE7-9ABD6112E5B4}"/>
                    </a:ext>
                  </a:extLst>
                </p:cNvPr>
                <p:cNvPicPr/>
                <p:nvPr/>
              </p:nvPicPr>
              <p:blipFill>
                <a:blip r:embed="rId128"/>
                <a:stretch>
                  <a:fillRect/>
                </a:stretch>
              </p:blipFill>
              <p:spPr>
                <a:xfrm>
                  <a:off x="1903000" y="2716200"/>
                  <a:ext cx="123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72" name="Ink 271">
                  <a:extLst>
                    <a:ext uri="{FF2B5EF4-FFF2-40B4-BE49-F238E27FC236}">
                      <a16:creationId xmlns:a16="http://schemas.microsoft.com/office/drawing/2014/main" id="{8BA935A1-12E8-8C3F-05D4-17AF4400491E}"/>
                    </a:ext>
                  </a:extLst>
                </p14:cNvPr>
                <p14:cNvContentPartPr/>
                <p14:nvPr/>
              </p14:nvContentPartPr>
              <p14:xfrm>
                <a:off x="4421200" y="2409840"/>
                <a:ext cx="184680" cy="191520"/>
              </p14:xfrm>
            </p:contentPart>
          </mc:Choice>
          <mc:Fallback xmlns="">
            <p:pic>
              <p:nvPicPr>
                <p:cNvPr id="272" name="Ink 271">
                  <a:extLst>
                    <a:ext uri="{FF2B5EF4-FFF2-40B4-BE49-F238E27FC236}">
                      <a16:creationId xmlns:a16="http://schemas.microsoft.com/office/drawing/2014/main" id="{8BA935A1-12E8-8C3F-05D4-17AF4400491E}"/>
                    </a:ext>
                  </a:extLst>
                </p:cNvPr>
                <p:cNvPicPr/>
                <p:nvPr/>
              </p:nvPicPr>
              <p:blipFill>
                <a:blip r:embed="rId130"/>
                <a:stretch>
                  <a:fillRect/>
                </a:stretch>
              </p:blipFill>
              <p:spPr>
                <a:xfrm>
                  <a:off x="4415080" y="2403720"/>
                  <a:ext cx="196920" cy="203760"/>
                </a:xfrm>
                <a:prstGeom prst="rect">
                  <a:avLst/>
                </a:prstGeom>
              </p:spPr>
            </p:pic>
          </mc:Fallback>
        </mc:AlternateContent>
      </p:grpSp>
      <p:grpSp>
        <p:nvGrpSpPr>
          <p:cNvPr id="281" name="Group 280">
            <a:extLst>
              <a:ext uri="{FF2B5EF4-FFF2-40B4-BE49-F238E27FC236}">
                <a16:creationId xmlns:a16="http://schemas.microsoft.com/office/drawing/2014/main" id="{206C9076-9364-B993-009E-027D2E630771}"/>
              </a:ext>
            </a:extLst>
          </p:cNvPr>
          <p:cNvGrpSpPr/>
          <p:nvPr/>
        </p:nvGrpSpPr>
        <p:grpSpPr>
          <a:xfrm>
            <a:off x="6930885" y="1618525"/>
            <a:ext cx="4094480" cy="3793049"/>
            <a:chOff x="6974255" y="1492572"/>
            <a:chExt cx="4094480" cy="3793049"/>
          </a:xfrm>
        </p:grpSpPr>
        <p:grpSp>
          <p:nvGrpSpPr>
            <p:cNvPr id="199" name="Group 198">
              <a:extLst>
                <a:ext uri="{FF2B5EF4-FFF2-40B4-BE49-F238E27FC236}">
                  <a16:creationId xmlns:a16="http://schemas.microsoft.com/office/drawing/2014/main" id="{47F9BC45-4962-84F1-E047-C36614A4B2FF}"/>
                </a:ext>
              </a:extLst>
            </p:cNvPr>
            <p:cNvGrpSpPr/>
            <p:nvPr/>
          </p:nvGrpSpPr>
          <p:grpSpPr>
            <a:xfrm>
              <a:off x="7778564" y="2760342"/>
              <a:ext cx="2848681" cy="2525279"/>
              <a:chOff x="2200839" y="2397366"/>
              <a:chExt cx="3376080" cy="2844720"/>
            </a:xfrm>
          </p:grpSpPr>
          <mc:AlternateContent xmlns:mc="http://schemas.openxmlformats.org/markup-compatibility/2006" xmlns:p14="http://schemas.microsoft.com/office/powerpoint/2010/main">
            <mc:Choice Requires="p14">
              <p:contentPart p14:bwMode="auto" r:id="rId131">
                <p14:nvContentPartPr>
                  <p14:cNvPr id="200" name="Ink 199">
                    <a:extLst>
                      <a:ext uri="{FF2B5EF4-FFF2-40B4-BE49-F238E27FC236}">
                        <a16:creationId xmlns:a16="http://schemas.microsoft.com/office/drawing/2014/main" id="{4B532828-B920-3BB6-4AC6-63DE5CBCC8FC}"/>
                      </a:ext>
                    </a:extLst>
                  </p14:cNvPr>
                  <p14:cNvContentPartPr/>
                  <p14:nvPr/>
                </p14:nvContentPartPr>
                <p14:xfrm>
                  <a:off x="2689719" y="4061286"/>
                  <a:ext cx="479160" cy="1085040"/>
                </p14:xfrm>
              </p:contentPart>
            </mc:Choice>
            <mc:Fallback xmlns="">
              <p:pic>
                <p:nvPicPr>
                  <p:cNvPr id="200" name="Ink 199">
                    <a:extLst>
                      <a:ext uri="{FF2B5EF4-FFF2-40B4-BE49-F238E27FC236}">
                        <a16:creationId xmlns:a16="http://schemas.microsoft.com/office/drawing/2014/main" id="{4B532828-B920-3BB6-4AC6-63DE5CBCC8FC}"/>
                      </a:ext>
                    </a:extLst>
                  </p:cNvPr>
                  <p:cNvPicPr/>
                  <p:nvPr/>
                </p:nvPicPr>
                <p:blipFill>
                  <a:blip r:embed="rId4"/>
                  <a:stretch>
                    <a:fillRect/>
                  </a:stretch>
                </p:blipFill>
                <p:spPr>
                  <a:xfrm>
                    <a:off x="2676919" y="4049117"/>
                    <a:ext cx="504334" cy="1108972"/>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01" name="Ink 200">
                    <a:extLst>
                      <a:ext uri="{FF2B5EF4-FFF2-40B4-BE49-F238E27FC236}">
                        <a16:creationId xmlns:a16="http://schemas.microsoft.com/office/drawing/2014/main" id="{137B3D7B-4AE3-5AAC-5803-73187D6BBF74}"/>
                      </a:ext>
                    </a:extLst>
                  </p14:cNvPr>
                  <p14:cNvContentPartPr/>
                  <p14:nvPr/>
                </p14:nvContentPartPr>
                <p14:xfrm>
                  <a:off x="2657679" y="3247686"/>
                  <a:ext cx="5760" cy="11160"/>
                </p14:xfrm>
              </p:contentPart>
            </mc:Choice>
            <mc:Fallback xmlns="">
              <p:pic>
                <p:nvPicPr>
                  <p:cNvPr id="201" name="Ink 200">
                    <a:extLst>
                      <a:ext uri="{FF2B5EF4-FFF2-40B4-BE49-F238E27FC236}">
                        <a16:creationId xmlns:a16="http://schemas.microsoft.com/office/drawing/2014/main" id="{137B3D7B-4AE3-5AAC-5803-73187D6BBF74}"/>
                      </a:ext>
                    </a:extLst>
                  </p:cNvPr>
                  <p:cNvPicPr/>
                  <p:nvPr/>
                </p:nvPicPr>
                <p:blipFill>
                  <a:blip r:embed="rId6"/>
                  <a:stretch>
                    <a:fillRect/>
                  </a:stretch>
                </p:blipFill>
                <p:spPr>
                  <a:xfrm>
                    <a:off x="2645748" y="3236127"/>
                    <a:ext cx="30034" cy="34676"/>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02" name="Ink 201">
                    <a:extLst>
                      <a:ext uri="{FF2B5EF4-FFF2-40B4-BE49-F238E27FC236}">
                        <a16:creationId xmlns:a16="http://schemas.microsoft.com/office/drawing/2014/main" id="{2E6AE31E-049F-8A52-0E9D-C8B82EB01931}"/>
                      </a:ext>
                    </a:extLst>
                  </p14:cNvPr>
                  <p14:cNvContentPartPr/>
                  <p14:nvPr/>
                </p14:nvContentPartPr>
                <p14:xfrm>
                  <a:off x="2264559" y="2418966"/>
                  <a:ext cx="617040" cy="297720"/>
                </p14:xfrm>
              </p:contentPart>
            </mc:Choice>
            <mc:Fallback xmlns="">
              <p:pic>
                <p:nvPicPr>
                  <p:cNvPr id="202" name="Ink 201">
                    <a:extLst>
                      <a:ext uri="{FF2B5EF4-FFF2-40B4-BE49-F238E27FC236}">
                        <a16:creationId xmlns:a16="http://schemas.microsoft.com/office/drawing/2014/main" id="{2E6AE31E-049F-8A52-0E9D-C8B82EB01931}"/>
                      </a:ext>
                    </a:extLst>
                  </p:cNvPr>
                  <p:cNvPicPr/>
                  <p:nvPr/>
                </p:nvPicPr>
                <p:blipFill>
                  <a:blip r:embed="rId8"/>
                  <a:stretch>
                    <a:fillRect/>
                  </a:stretch>
                </p:blipFill>
                <p:spPr>
                  <a:xfrm>
                    <a:off x="2228288" y="2384489"/>
                    <a:ext cx="689583" cy="367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03" name="Ink 202">
                    <a:extLst>
                      <a:ext uri="{FF2B5EF4-FFF2-40B4-BE49-F238E27FC236}">
                        <a16:creationId xmlns:a16="http://schemas.microsoft.com/office/drawing/2014/main" id="{3B4A7760-B948-3AFF-AED4-8EC5434FE72F}"/>
                      </a:ext>
                    </a:extLst>
                  </p14:cNvPr>
                  <p14:cNvContentPartPr/>
                  <p14:nvPr/>
                </p14:nvContentPartPr>
                <p14:xfrm>
                  <a:off x="2269959" y="2594286"/>
                  <a:ext cx="369720" cy="138600"/>
                </p14:xfrm>
              </p:contentPart>
            </mc:Choice>
            <mc:Fallback xmlns="">
              <p:pic>
                <p:nvPicPr>
                  <p:cNvPr id="203" name="Ink 202">
                    <a:extLst>
                      <a:ext uri="{FF2B5EF4-FFF2-40B4-BE49-F238E27FC236}">
                        <a16:creationId xmlns:a16="http://schemas.microsoft.com/office/drawing/2014/main" id="{3B4A7760-B948-3AFF-AED4-8EC5434FE72F}"/>
                      </a:ext>
                    </a:extLst>
                  </p:cNvPr>
                  <p:cNvPicPr/>
                  <p:nvPr/>
                </p:nvPicPr>
                <p:blipFill>
                  <a:blip r:embed="rId10"/>
                  <a:stretch>
                    <a:fillRect/>
                  </a:stretch>
                </p:blipFill>
                <p:spPr>
                  <a:xfrm>
                    <a:off x="2233712" y="2559839"/>
                    <a:ext cx="442641" cy="207495"/>
                  </a:xfrm>
                  <a:prstGeom prst="rect">
                    <a:avLst/>
                  </a:prstGeom>
                </p:spPr>
              </p:pic>
            </mc:Fallback>
          </mc:AlternateContent>
          <p:grpSp>
            <p:nvGrpSpPr>
              <p:cNvPr id="204" name="Group 203">
                <a:extLst>
                  <a:ext uri="{FF2B5EF4-FFF2-40B4-BE49-F238E27FC236}">
                    <a16:creationId xmlns:a16="http://schemas.microsoft.com/office/drawing/2014/main" id="{14270BD5-0311-9DA1-BD1D-F57E158B80E2}"/>
                  </a:ext>
                </a:extLst>
              </p:cNvPr>
              <p:cNvGrpSpPr/>
              <p:nvPr/>
            </p:nvGrpSpPr>
            <p:grpSpPr>
              <a:xfrm>
                <a:off x="2200839" y="2403126"/>
                <a:ext cx="1334520" cy="2774880"/>
                <a:chOff x="2200839" y="2403126"/>
                <a:chExt cx="1334520" cy="2774880"/>
              </a:xfrm>
            </p:grpSpPr>
            <mc:AlternateContent xmlns:mc="http://schemas.openxmlformats.org/markup-compatibility/2006" xmlns:p14="http://schemas.microsoft.com/office/powerpoint/2010/main">
              <mc:Choice Requires="p14">
                <p:contentPart p14:bwMode="auto" r:id="rId135">
                  <p14:nvContentPartPr>
                    <p14:cNvPr id="259" name="Ink 258">
                      <a:extLst>
                        <a:ext uri="{FF2B5EF4-FFF2-40B4-BE49-F238E27FC236}">
                          <a16:creationId xmlns:a16="http://schemas.microsoft.com/office/drawing/2014/main" id="{BE09F2FC-A5FC-9B90-18E2-DA3CE35931C9}"/>
                        </a:ext>
                      </a:extLst>
                    </p14:cNvPr>
                    <p14:cNvContentPartPr/>
                    <p14:nvPr/>
                  </p14:nvContentPartPr>
                  <p14:xfrm>
                    <a:off x="2386959" y="2509326"/>
                    <a:ext cx="526320" cy="505440"/>
                  </p14:xfrm>
                </p:contentPart>
              </mc:Choice>
              <mc:Fallback xmlns="">
                <p:pic>
                  <p:nvPicPr>
                    <p:cNvPr id="259" name="Ink 258">
                      <a:extLst>
                        <a:ext uri="{FF2B5EF4-FFF2-40B4-BE49-F238E27FC236}">
                          <a16:creationId xmlns:a16="http://schemas.microsoft.com/office/drawing/2014/main" id="{BE09F2FC-A5FC-9B90-18E2-DA3CE35931C9}"/>
                        </a:ext>
                      </a:extLst>
                    </p:cNvPr>
                    <p:cNvPicPr/>
                    <p:nvPr/>
                  </p:nvPicPr>
                  <p:blipFill>
                    <a:blip r:embed="rId12"/>
                    <a:stretch>
                      <a:fillRect/>
                    </a:stretch>
                  </p:blipFill>
                  <p:spPr>
                    <a:xfrm>
                      <a:off x="2374164" y="2497156"/>
                      <a:ext cx="551484" cy="529373"/>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60" name="Ink 259">
                      <a:extLst>
                        <a:ext uri="{FF2B5EF4-FFF2-40B4-BE49-F238E27FC236}">
                          <a16:creationId xmlns:a16="http://schemas.microsoft.com/office/drawing/2014/main" id="{072581B5-05C9-683D-16F8-82CBD8994536}"/>
                        </a:ext>
                      </a:extLst>
                    </p14:cNvPr>
                    <p14:cNvContentPartPr/>
                    <p14:nvPr/>
                  </p14:nvContentPartPr>
                  <p14:xfrm>
                    <a:off x="2657679" y="3024846"/>
                    <a:ext cx="37440" cy="1031400"/>
                  </p14:xfrm>
                </p:contentPart>
              </mc:Choice>
              <mc:Fallback xmlns="">
                <p:pic>
                  <p:nvPicPr>
                    <p:cNvPr id="260" name="Ink 259">
                      <a:extLst>
                        <a:ext uri="{FF2B5EF4-FFF2-40B4-BE49-F238E27FC236}">
                          <a16:creationId xmlns:a16="http://schemas.microsoft.com/office/drawing/2014/main" id="{072581B5-05C9-683D-16F8-82CBD8994536}"/>
                        </a:ext>
                      </a:extLst>
                    </p:cNvPr>
                    <p:cNvPicPr/>
                    <p:nvPr/>
                  </p:nvPicPr>
                  <p:blipFill>
                    <a:blip r:embed="rId14"/>
                    <a:stretch>
                      <a:fillRect/>
                    </a:stretch>
                  </p:blipFill>
                  <p:spPr>
                    <a:xfrm>
                      <a:off x="2645341" y="3013089"/>
                      <a:ext cx="62542" cy="1055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1" name="Ink 260">
                      <a:extLst>
                        <a:ext uri="{FF2B5EF4-FFF2-40B4-BE49-F238E27FC236}">
                          <a16:creationId xmlns:a16="http://schemas.microsoft.com/office/drawing/2014/main" id="{A25C4BE6-69C1-C5B0-86EF-08576D0579E1}"/>
                        </a:ext>
                      </a:extLst>
                    </p14:cNvPr>
                    <p14:cNvContentPartPr/>
                    <p14:nvPr/>
                  </p14:nvContentPartPr>
                  <p14:xfrm>
                    <a:off x="2371119" y="4061286"/>
                    <a:ext cx="318960" cy="1116720"/>
                  </p14:xfrm>
                </p:contentPart>
              </mc:Choice>
              <mc:Fallback xmlns="">
                <p:pic>
                  <p:nvPicPr>
                    <p:cNvPr id="261" name="Ink 260">
                      <a:extLst>
                        <a:ext uri="{FF2B5EF4-FFF2-40B4-BE49-F238E27FC236}">
                          <a16:creationId xmlns:a16="http://schemas.microsoft.com/office/drawing/2014/main" id="{A25C4BE6-69C1-C5B0-86EF-08576D0579E1}"/>
                        </a:ext>
                      </a:extLst>
                    </p:cNvPr>
                    <p:cNvPicPr/>
                    <p:nvPr/>
                  </p:nvPicPr>
                  <p:blipFill>
                    <a:blip r:embed="rId16"/>
                    <a:stretch>
                      <a:fillRect/>
                    </a:stretch>
                  </p:blipFill>
                  <p:spPr>
                    <a:xfrm>
                      <a:off x="2358326" y="4049121"/>
                      <a:ext cx="344119" cy="1140644"/>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62" name="Ink 261">
                      <a:extLst>
                        <a:ext uri="{FF2B5EF4-FFF2-40B4-BE49-F238E27FC236}">
                          <a16:creationId xmlns:a16="http://schemas.microsoft.com/office/drawing/2014/main" id="{0C9B982B-6E3E-1A01-4480-6F96133A3BD9}"/>
                        </a:ext>
                      </a:extLst>
                    </p14:cNvPr>
                    <p14:cNvContentPartPr/>
                    <p14:nvPr/>
                  </p14:nvContentPartPr>
                  <p14:xfrm>
                    <a:off x="2200839" y="3263886"/>
                    <a:ext cx="452520" cy="760680"/>
                  </p14:xfrm>
                </p:contentPart>
              </mc:Choice>
              <mc:Fallback xmlns="">
                <p:pic>
                  <p:nvPicPr>
                    <p:cNvPr id="262" name="Ink 261">
                      <a:extLst>
                        <a:ext uri="{FF2B5EF4-FFF2-40B4-BE49-F238E27FC236}">
                          <a16:creationId xmlns:a16="http://schemas.microsoft.com/office/drawing/2014/main" id="{0C9B982B-6E3E-1A01-4480-6F96133A3BD9}"/>
                        </a:ext>
                      </a:extLst>
                    </p:cNvPr>
                    <p:cNvPicPr/>
                    <p:nvPr/>
                  </p:nvPicPr>
                  <p:blipFill>
                    <a:blip r:embed="rId18"/>
                    <a:stretch>
                      <a:fillRect/>
                    </a:stretch>
                  </p:blipFill>
                  <p:spPr>
                    <a:xfrm>
                      <a:off x="2188044" y="3251722"/>
                      <a:ext cx="477684" cy="784603"/>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63" name="Ink 262">
                      <a:extLst>
                        <a:ext uri="{FF2B5EF4-FFF2-40B4-BE49-F238E27FC236}">
                          <a16:creationId xmlns:a16="http://schemas.microsoft.com/office/drawing/2014/main" id="{C7D1AF26-ABA9-92B1-F9D4-17F5FD64C29E}"/>
                        </a:ext>
                      </a:extLst>
                    </p14:cNvPr>
                    <p14:cNvContentPartPr/>
                    <p14:nvPr/>
                  </p14:nvContentPartPr>
                  <p14:xfrm>
                    <a:off x="2668479" y="3072366"/>
                    <a:ext cx="866880" cy="447120"/>
                  </p14:xfrm>
                </p:contentPart>
              </mc:Choice>
              <mc:Fallback xmlns="">
                <p:pic>
                  <p:nvPicPr>
                    <p:cNvPr id="263" name="Ink 262">
                      <a:extLst>
                        <a:ext uri="{FF2B5EF4-FFF2-40B4-BE49-F238E27FC236}">
                          <a16:creationId xmlns:a16="http://schemas.microsoft.com/office/drawing/2014/main" id="{C7D1AF26-ABA9-92B1-F9D4-17F5FD64C29E}"/>
                        </a:ext>
                      </a:extLst>
                    </p:cNvPr>
                    <p:cNvPicPr/>
                    <p:nvPr/>
                  </p:nvPicPr>
                  <p:blipFill>
                    <a:blip r:embed="rId20"/>
                    <a:stretch>
                      <a:fillRect/>
                    </a:stretch>
                  </p:blipFill>
                  <p:spPr>
                    <a:xfrm>
                      <a:off x="2655681" y="3060600"/>
                      <a:ext cx="892050" cy="471058"/>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64" name="Ink 263">
                      <a:extLst>
                        <a:ext uri="{FF2B5EF4-FFF2-40B4-BE49-F238E27FC236}">
                          <a16:creationId xmlns:a16="http://schemas.microsoft.com/office/drawing/2014/main" id="{F767FFAF-4CBD-1C18-F34C-3A8E800D3EA4}"/>
                        </a:ext>
                      </a:extLst>
                    </p14:cNvPr>
                    <p14:cNvContentPartPr/>
                    <p14:nvPr/>
                  </p14:nvContentPartPr>
                  <p14:xfrm>
                    <a:off x="2227479" y="2403126"/>
                    <a:ext cx="686160" cy="324360"/>
                  </p14:xfrm>
                </p:contentPart>
              </mc:Choice>
              <mc:Fallback xmlns="">
                <p:pic>
                  <p:nvPicPr>
                    <p:cNvPr id="264" name="Ink 263">
                      <a:extLst>
                        <a:ext uri="{FF2B5EF4-FFF2-40B4-BE49-F238E27FC236}">
                          <a16:creationId xmlns:a16="http://schemas.microsoft.com/office/drawing/2014/main" id="{F767FFAF-4CBD-1C18-F34C-3A8E800D3EA4}"/>
                        </a:ext>
                      </a:extLst>
                    </p:cNvPr>
                    <p:cNvPicPr/>
                    <p:nvPr/>
                  </p:nvPicPr>
                  <p:blipFill>
                    <a:blip r:embed="rId22"/>
                    <a:stretch>
                      <a:fillRect/>
                    </a:stretch>
                  </p:blipFill>
                  <p:spPr>
                    <a:xfrm>
                      <a:off x="2214678" y="2390962"/>
                      <a:ext cx="711336" cy="34828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5" name="Ink 264">
                      <a:extLst>
                        <a:ext uri="{FF2B5EF4-FFF2-40B4-BE49-F238E27FC236}">
                          <a16:creationId xmlns:a16="http://schemas.microsoft.com/office/drawing/2014/main" id="{2AD06322-9FBF-BAE0-7DDC-991EBB065C79}"/>
                        </a:ext>
                      </a:extLst>
                    </p14:cNvPr>
                    <p14:cNvContentPartPr/>
                    <p14:nvPr/>
                  </p14:nvContentPartPr>
                  <p14:xfrm>
                    <a:off x="2227479" y="2418966"/>
                    <a:ext cx="686160" cy="313920"/>
                  </p14:xfrm>
                </p:contentPart>
              </mc:Choice>
              <mc:Fallback xmlns="">
                <p:pic>
                  <p:nvPicPr>
                    <p:cNvPr id="265" name="Ink 264">
                      <a:extLst>
                        <a:ext uri="{FF2B5EF4-FFF2-40B4-BE49-F238E27FC236}">
                          <a16:creationId xmlns:a16="http://schemas.microsoft.com/office/drawing/2014/main" id="{2AD06322-9FBF-BAE0-7DDC-991EBB065C79}"/>
                        </a:ext>
                      </a:extLst>
                    </p:cNvPr>
                    <p:cNvPicPr/>
                    <p:nvPr/>
                  </p:nvPicPr>
                  <p:blipFill>
                    <a:blip r:embed="rId24"/>
                    <a:stretch>
                      <a:fillRect/>
                    </a:stretch>
                  </p:blipFill>
                  <p:spPr>
                    <a:xfrm>
                      <a:off x="2214678" y="2406799"/>
                      <a:ext cx="711336" cy="337849"/>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66" name="Ink 265">
                      <a:extLst>
                        <a:ext uri="{FF2B5EF4-FFF2-40B4-BE49-F238E27FC236}">
                          <a16:creationId xmlns:a16="http://schemas.microsoft.com/office/drawing/2014/main" id="{9C042D89-13BE-A9A0-F1C2-076A896ECACD}"/>
                        </a:ext>
                      </a:extLst>
                    </p14:cNvPr>
                    <p14:cNvContentPartPr/>
                    <p14:nvPr/>
                  </p14:nvContentPartPr>
                  <p14:xfrm>
                    <a:off x="2269959" y="2732526"/>
                    <a:ext cx="32400" cy="303480"/>
                  </p14:xfrm>
                </p:contentPart>
              </mc:Choice>
              <mc:Fallback xmlns="">
                <p:pic>
                  <p:nvPicPr>
                    <p:cNvPr id="266" name="Ink 265">
                      <a:extLst>
                        <a:ext uri="{FF2B5EF4-FFF2-40B4-BE49-F238E27FC236}">
                          <a16:creationId xmlns:a16="http://schemas.microsoft.com/office/drawing/2014/main" id="{9C042D89-13BE-A9A0-F1C2-076A896ECACD}"/>
                        </a:ext>
                      </a:extLst>
                    </p:cNvPr>
                    <p:cNvPicPr/>
                    <p:nvPr/>
                  </p:nvPicPr>
                  <p:blipFill>
                    <a:blip r:embed="rId26"/>
                    <a:stretch>
                      <a:fillRect/>
                    </a:stretch>
                  </p:blipFill>
                  <p:spPr>
                    <a:xfrm>
                      <a:off x="2257170" y="2720371"/>
                      <a:ext cx="57553" cy="327386"/>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7" name="Ink 266">
                      <a:extLst>
                        <a:ext uri="{FF2B5EF4-FFF2-40B4-BE49-F238E27FC236}">
                          <a16:creationId xmlns:a16="http://schemas.microsoft.com/office/drawing/2014/main" id="{ED407353-FA78-8630-C60A-038E371692F7}"/>
                        </a:ext>
                      </a:extLst>
                    </p14:cNvPr>
                    <p14:cNvContentPartPr/>
                    <p14:nvPr/>
                  </p14:nvContentPartPr>
                  <p14:xfrm>
                    <a:off x="2291199" y="2955726"/>
                    <a:ext cx="360" cy="80280"/>
                  </p14:xfrm>
                </p:contentPart>
              </mc:Choice>
              <mc:Fallback xmlns="">
                <p:pic>
                  <p:nvPicPr>
                    <p:cNvPr id="267" name="Ink 266">
                      <a:extLst>
                        <a:ext uri="{FF2B5EF4-FFF2-40B4-BE49-F238E27FC236}">
                          <a16:creationId xmlns:a16="http://schemas.microsoft.com/office/drawing/2014/main" id="{ED407353-FA78-8630-C60A-038E371692F7}"/>
                        </a:ext>
                      </a:extLst>
                    </p:cNvPr>
                    <p:cNvPicPr/>
                    <p:nvPr/>
                  </p:nvPicPr>
                  <p:blipFill>
                    <a:blip r:embed="rId28"/>
                    <a:stretch>
                      <a:fillRect/>
                    </a:stretch>
                  </p:blipFill>
                  <p:spPr>
                    <a:xfrm>
                      <a:off x="2280399" y="2943968"/>
                      <a:ext cx="21600" cy="104202"/>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68" name="Ink 267">
                      <a:extLst>
                        <a:ext uri="{FF2B5EF4-FFF2-40B4-BE49-F238E27FC236}">
                          <a16:creationId xmlns:a16="http://schemas.microsoft.com/office/drawing/2014/main" id="{BD3013A8-C4A7-0B8B-98FC-2C40832A4280}"/>
                        </a:ext>
                      </a:extLst>
                    </p14:cNvPr>
                    <p14:cNvContentPartPr/>
                    <p14:nvPr/>
                  </p14:nvContentPartPr>
                  <p14:xfrm>
                    <a:off x="2301999" y="2934846"/>
                    <a:ext cx="11160" cy="69480"/>
                  </p14:xfrm>
                </p:contentPart>
              </mc:Choice>
              <mc:Fallback xmlns="">
                <p:pic>
                  <p:nvPicPr>
                    <p:cNvPr id="268" name="Ink 267">
                      <a:extLst>
                        <a:ext uri="{FF2B5EF4-FFF2-40B4-BE49-F238E27FC236}">
                          <a16:creationId xmlns:a16="http://schemas.microsoft.com/office/drawing/2014/main" id="{BD3013A8-C4A7-0B8B-98FC-2C40832A4280}"/>
                        </a:ext>
                      </a:extLst>
                    </p:cNvPr>
                    <p:cNvPicPr/>
                    <p:nvPr/>
                  </p:nvPicPr>
                  <p:blipFill>
                    <a:blip r:embed="rId30"/>
                    <a:stretch>
                      <a:fillRect/>
                    </a:stretch>
                  </p:blipFill>
                  <p:spPr>
                    <a:xfrm>
                      <a:off x="2289122" y="2922657"/>
                      <a:ext cx="36485" cy="9345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9" name="Ink 268">
                      <a:extLst>
                        <a:ext uri="{FF2B5EF4-FFF2-40B4-BE49-F238E27FC236}">
                          <a16:creationId xmlns:a16="http://schemas.microsoft.com/office/drawing/2014/main" id="{6BDF06D1-27A5-53B6-6D4A-368CA5096B50}"/>
                        </a:ext>
                      </a:extLst>
                    </p14:cNvPr>
                    <p14:cNvContentPartPr/>
                    <p14:nvPr/>
                  </p14:nvContentPartPr>
                  <p14:xfrm>
                    <a:off x="2307039" y="2934846"/>
                    <a:ext cx="21600" cy="42840"/>
                  </p14:xfrm>
                </p:contentPart>
              </mc:Choice>
              <mc:Fallback xmlns="">
                <p:pic>
                  <p:nvPicPr>
                    <p:cNvPr id="269" name="Ink 268">
                      <a:extLst>
                        <a:ext uri="{FF2B5EF4-FFF2-40B4-BE49-F238E27FC236}">
                          <a16:creationId xmlns:a16="http://schemas.microsoft.com/office/drawing/2014/main" id="{6BDF06D1-27A5-53B6-6D4A-368CA5096B50}"/>
                        </a:ext>
                      </a:extLst>
                    </p:cNvPr>
                    <p:cNvPicPr/>
                    <p:nvPr/>
                  </p:nvPicPr>
                  <p:blipFill>
                    <a:blip r:embed="rId32"/>
                    <a:stretch>
                      <a:fillRect/>
                    </a:stretch>
                  </p:blipFill>
                  <p:spPr>
                    <a:xfrm>
                      <a:off x="2294757" y="2922606"/>
                      <a:ext cx="46588" cy="6691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205" name="Ink 204">
                    <a:extLst>
                      <a:ext uri="{FF2B5EF4-FFF2-40B4-BE49-F238E27FC236}">
                        <a16:creationId xmlns:a16="http://schemas.microsoft.com/office/drawing/2014/main" id="{D865E0F8-701D-2C69-64B4-6DDA7089AF75}"/>
                      </a:ext>
                    </a:extLst>
                  </p14:cNvPr>
                  <p14:cNvContentPartPr/>
                  <p14:nvPr/>
                </p14:nvContentPartPr>
                <p14:xfrm>
                  <a:off x="4209999" y="2588886"/>
                  <a:ext cx="548280" cy="510120"/>
                </p14:xfrm>
              </p:contentPart>
            </mc:Choice>
            <mc:Fallback xmlns="">
              <p:pic>
                <p:nvPicPr>
                  <p:cNvPr id="205" name="Ink 204">
                    <a:extLst>
                      <a:ext uri="{FF2B5EF4-FFF2-40B4-BE49-F238E27FC236}">
                        <a16:creationId xmlns:a16="http://schemas.microsoft.com/office/drawing/2014/main" id="{D865E0F8-701D-2C69-64B4-6DDA7089AF75}"/>
                      </a:ext>
                    </a:extLst>
                  </p:cNvPr>
                  <p:cNvPicPr/>
                  <p:nvPr/>
                </p:nvPicPr>
                <p:blipFill>
                  <a:blip r:embed="rId34"/>
                  <a:stretch>
                    <a:fillRect/>
                  </a:stretch>
                </p:blipFill>
                <p:spPr>
                  <a:xfrm>
                    <a:off x="4197199" y="2577126"/>
                    <a:ext cx="573454" cy="534045"/>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06" name="Ink 205">
                    <a:extLst>
                      <a:ext uri="{FF2B5EF4-FFF2-40B4-BE49-F238E27FC236}">
                        <a16:creationId xmlns:a16="http://schemas.microsoft.com/office/drawing/2014/main" id="{B5FAA15A-F661-1B32-29D2-D106D7C1506C}"/>
                      </a:ext>
                    </a:extLst>
                  </p14:cNvPr>
                  <p14:cNvContentPartPr/>
                  <p14:nvPr/>
                </p14:nvContentPartPr>
                <p14:xfrm>
                  <a:off x="4300359" y="3263886"/>
                  <a:ext cx="213120" cy="845640"/>
                </p14:xfrm>
              </p:contentPart>
            </mc:Choice>
            <mc:Fallback xmlns="">
              <p:pic>
                <p:nvPicPr>
                  <p:cNvPr id="206" name="Ink 205">
                    <a:extLst>
                      <a:ext uri="{FF2B5EF4-FFF2-40B4-BE49-F238E27FC236}">
                        <a16:creationId xmlns:a16="http://schemas.microsoft.com/office/drawing/2014/main" id="{B5FAA15A-F661-1B32-29D2-D106D7C1506C}"/>
                      </a:ext>
                    </a:extLst>
                  </p:cNvPr>
                  <p:cNvPicPr/>
                  <p:nvPr/>
                </p:nvPicPr>
                <p:blipFill>
                  <a:blip r:embed="rId36"/>
                  <a:stretch>
                    <a:fillRect/>
                  </a:stretch>
                </p:blipFill>
                <p:spPr>
                  <a:xfrm>
                    <a:off x="4287998" y="3251724"/>
                    <a:ext cx="238268" cy="869558"/>
                  </a:xfrm>
                  <a:prstGeom prst="rect">
                    <a:avLst/>
                  </a:prstGeom>
                </p:spPr>
              </p:pic>
            </mc:Fallback>
          </mc:AlternateContent>
          <p:grpSp>
            <p:nvGrpSpPr>
              <p:cNvPr id="207" name="Group 206">
                <a:extLst>
                  <a:ext uri="{FF2B5EF4-FFF2-40B4-BE49-F238E27FC236}">
                    <a16:creationId xmlns:a16="http://schemas.microsoft.com/office/drawing/2014/main" id="{270B8A21-0C47-E353-5689-46D42EB29E3E}"/>
                  </a:ext>
                </a:extLst>
              </p:cNvPr>
              <p:cNvGrpSpPr/>
              <p:nvPr/>
            </p:nvGrpSpPr>
            <p:grpSpPr>
              <a:xfrm>
                <a:off x="4300359" y="3263886"/>
                <a:ext cx="202680" cy="819000"/>
                <a:chOff x="4300359" y="3263886"/>
                <a:chExt cx="202680" cy="819000"/>
              </a:xfrm>
            </p:grpSpPr>
            <mc:AlternateContent xmlns:mc="http://schemas.openxmlformats.org/markup-compatibility/2006" xmlns:p14="http://schemas.microsoft.com/office/powerpoint/2010/main">
              <mc:Choice Requires="p14">
                <p:contentPart p14:bwMode="auto" r:id="rId148">
                  <p14:nvContentPartPr>
                    <p14:cNvPr id="251" name="Ink 250">
                      <a:extLst>
                        <a:ext uri="{FF2B5EF4-FFF2-40B4-BE49-F238E27FC236}">
                          <a16:creationId xmlns:a16="http://schemas.microsoft.com/office/drawing/2014/main" id="{6E8B225D-8CB1-973A-5345-BCC6A3027EA5}"/>
                        </a:ext>
                      </a:extLst>
                    </p14:cNvPr>
                    <p14:cNvContentPartPr/>
                    <p14:nvPr/>
                  </p14:nvContentPartPr>
                  <p14:xfrm>
                    <a:off x="4321599" y="3928446"/>
                    <a:ext cx="144000" cy="154440"/>
                  </p14:xfrm>
                </p:contentPart>
              </mc:Choice>
              <mc:Fallback xmlns="">
                <p:pic>
                  <p:nvPicPr>
                    <p:cNvPr id="251" name="Ink 250">
                      <a:extLst>
                        <a:ext uri="{FF2B5EF4-FFF2-40B4-BE49-F238E27FC236}">
                          <a16:creationId xmlns:a16="http://schemas.microsoft.com/office/drawing/2014/main" id="{6E8B225D-8CB1-973A-5345-BCC6A3027EA5}"/>
                        </a:ext>
                      </a:extLst>
                    </p:cNvPr>
                    <p:cNvPicPr/>
                    <p:nvPr/>
                  </p:nvPicPr>
                  <p:blipFill>
                    <a:blip r:embed="rId38"/>
                    <a:stretch>
                      <a:fillRect/>
                    </a:stretch>
                  </p:blipFill>
                  <p:spPr>
                    <a:xfrm>
                      <a:off x="4309244" y="3916285"/>
                      <a:ext cx="169136" cy="178356"/>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52" name="Ink 251">
                      <a:extLst>
                        <a:ext uri="{FF2B5EF4-FFF2-40B4-BE49-F238E27FC236}">
                          <a16:creationId xmlns:a16="http://schemas.microsoft.com/office/drawing/2014/main" id="{C67F2A76-90A3-C4C8-43F2-5F0AAED12A7D}"/>
                        </a:ext>
                      </a:extLst>
                    </p14:cNvPr>
                    <p14:cNvContentPartPr/>
                    <p14:nvPr/>
                  </p14:nvContentPartPr>
                  <p14:xfrm>
                    <a:off x="4300359" y="3827286"/>
                    <a:ext cx="144000" cy="154440"/>
                  </p14:xfrm>
                </p:contentPart>
              </mc:Choice>
              <mc:Fallback xmlns="">
                <p:pic>
                  <p:nvPicPr>
                    <p:cNvPr id="252" name="Ink 251">
                      <a:extLst>
                        <a:ext uri="{FF2B5EF4-FFF2-40B4-BE49-F238E27FC236}">
                          <a16:creationId xmlns:a16="http://schemas.microsoft.com/office/drawing/2014/main" id="{C67F2A76-90A3-C4C8-43F2-5F0AAED12A7D}"/>
                        </a:ext>
                      </a:extLst>
                    </p:cNvPr>
                    <p:cNvPicPr/>
                    <p:nvPr/>
                  </p:nvPicPr>
                  <p:blipFill>
                    <a:blip r:embed="rId40"/>
                    <a:stretch>
                      <a:fillRect/>
                    </a:stretch>
                  </p:blipFill>
                  <p:spPr>
                    <a:xfrm>
                      <a:off x="4288004" y="3815531"/>
                      <a:ext cx="169136" cy="178356"/>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53" name="Ink 252">
                      <a:extLst>
                        <a:ext uri="{FF2B5EF4-FFF2-40B4-BE49-F238E27FC236}">
                          <a16:creationId xmlns:a16="http://schemas.microsoft.com/office/drawing/2014/main" id="{0105BB1B-CF5B-CB13-92AA-A70AEB17B8C3}"/>
                        </a:ext>
                      </a:extLst>
                    </p14:cNvPr>
                    <p14:cNvContentPartPr/>
                    <p14:nvPr/>
                  </p14:nvContentPartPr>
                  <p14:xfrm>
                    <a:off x="4326999" y="3736926"/>
                    <a:ext cx="101520" cy="106560"/>
                  </p14:xfrm>
                </p:contentPart>
              </mc:Choice>
              <mc:Fallback xmlns="">
                <p:pic>
                  <p:nvPicPr>
                    <p:cNvPr id="253" name="Ink 252">
                      <a:extLst>
                        <a:ext uri="{FF2B5EF4-FFF2-40B4-BE49-F238E27FC236}">
                          <a16:creationId xmlns:a16="http://schemas.microsoft.com/office/drawing/2014/main" id="{0105BB1B-CF5B-CB13-92AA-A70AEB17B8C3}"/>
                        </a:ext>
                      </a:extLst>
                    </p:cNvPr>
                    <p:cNvPicPr/>
                    <p:nvPr/>
                  </p:nvPicPr>
                  <p:blipFill>
                    <a:blip r:embed="rId42"/>
                    <a:stretch>
                      <a:fillRect/>
                    </a:stretch>
                  </p:blipFill>
                  <p:spPr>
                    <a:xfrm>
                      <a:off x="4314629" y="3725176"/>
                      <a:ext cx="126687" cy="130465"/>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54" name="Ink 253">
                      <a:extLst>
                        <a:ext uri="{FF2B5EF4-FFF2-40B4-BE49-F238E27FC236}">
                          <a16:creationId xmlns:a16="http://schemas.microsoft.com/office/drawing/2014/main" id="{1C1F9870-64DE-851F-4433-2C82D16ED416}"/>
                        </a:ext>
                      </a:extLst>
                    </p14:cNvPr>
                    <p14:cNvContentPartPr/>
                    <p14:nvPr/>
                  </p14:nvContentPartPr>
                  <p14:xfrm>
                    <a:off x="4364439" y="3636126"/>
                    <a:ext cx="74880" cy="79920"/>
                  </p14:xfrm>
                </p:contentPart>
              </mc:Choice>
              <mc:Fallback xmlns="">
                <p:pic>
                  <p:nvPicPr>
                    <p:cNvPr id="254" name="Ink 253">
                      <a:extLst>
                        <a:ext uri="{FF2B5EF4-FFF2-40B4-BE49-F238E27FC236}">
                          <a16:creationId xmlns:a16="http://schemas.microsoft.com/office/drawing/2014/main" id="{1C1F9870-64DE-851F-4433-2C82D16ED416}"/>
                        </a:ext>
                      </a:extLst>
                    </p:cNvPr>
                    <p:cNvPicPr/>
                    <p:nvPr/>
                  </p:nvPicPr>
                  <p:blipFill>
                    <a:blip r:embed="rId44"/>
                    <a:stretch>
                      <a:fillRect/>
                    </a:stretch>
                  </p:blipFill>
                  <p:spPr>
                    <a:xfrm>
                      <a:off x="4351675" y="3623955"/>
                      <a:ext cx="99982" cy="103855"/>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55" name="Ink 254">
                      <a:extLst>
                        <a:ext uri="{FF2B5EF4-FFF2-40B4-BE49-F238E27FC236}">
                          <a16:creationId xmlns:a16="http://schemas.microsoft.com/office/drawing/2014/main" id="{B5251168-689D-A9B8-211D-F4E1048B0ED6}"/>
                        </a:ext>
                      </a:extLst>
                    </p14:cNvPr>
                    <p14:cNvContentPartPr/>
                    <p14:nvPr/>
                  </p14:nvContentPartPr>
                  <p14:xfrm>
                    <a:off x="4391079" y="3529566"/>
                    <a:ext cx="27000" cy="48240"/>
                  </p14:xfrm>
                </p:contentPart>
              </mc:Choice>
              <mc:Fallback xmlns="">
                <p:pic>
                  <p:nvPicPr>
                    <p:cNvPr id="255" name="Ink 254">
                      <a:extLst>
                        <a:ext uri="{FF2B5EF4-FFF2-40B4-BE49-F238E27FC236}">
                          <a16:creationId xmlns:a16="http://schemas.microsoft.com/office/drawing/2014/main" id="{B5251168-689D-A9B8-211D-F4E1048B0ED6}"/>
                        </a:ext>
                      </a:extLst>
                    </p:cNvPr>
                    <p:cNvPicPr/>
                    <p:nvPr/>
                  </p:nvPicPr>
                  <p:blipFill>
                    <a:blip r:embed="rId46"/>
                    <a:stretch>
                      <a:fillRect/>
                    </a:stretch>
                  </p:blipFill>
                  <p:spPr>
                    <a:xfrm>
                      <a:off x="4378222" y="3517405"/>
                      <a:ext cx="52286" cy="72157"/>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56" name="Ink 255">
                      <a:extLst>
                        <a:ext uri="{FF2B5EF4-FFF2-40B4-BE49-F238E27FC236}">
                          <a16:creationId xmlns:a16="http://schemas.microsoft.com/office/drawing/2014/main" id="{FF13908D-602C-779A-2F0D-94F204A2421D}"/>
                        </a:ext>
                      </a:extLst>
                    </p14:cNvPr>
                    <p14:cNvContentPartPr/>
                    <p14:nvPr/>
                  </p14:nvContentPartPr>
                  <p14:xfrm>
                    <a:off x="4374879" y="3274326"/>
                    <a:ext cx="16200" cy="85320"/>
                  </p14:xfrm>
                </p:contentPart>
              </mc:Choice>
              <mc:Fallback xmlns="">
                <p:pic>
                  <p:nvPicPr>
                    <p:cNvPr id="256" name="Ink 255">
                      <a:extLst>
                        <a:ext uri="{FF2B5EF4-FFF2-40B4-BE49-F238E27FC236}">
                          <a16:creationId xmlns:a16="http://schemas.microsoft.com/office/drawing/2014/main" id="{FF13908D-602C-779A-2F0D-94F204A2421D}"/>
                        </a:ext>
                      </a:extLst>
                    </p:cNvPr>
                    <p:cNvPicPr/>
                    <p:nvPr/>
                  </p:nvPicPr>
                  <p:blipFill>
                    <a:blip r:embed="rId48"/>
                    <a:stretch>
                      <a:fillRect/>
                    </a:stretch>
                  </p:blipFill>
                  <p:spPr>
                    <a:xfrm>
                      <a:off x="4362516" y="3262600"/>
                      <a:ext cx="41353" cy="109177"/>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57" name="Ink 256">
                      <a:extLst>
                        <a:ext uri="{FF2B5EF4-FFF2-40B4-BE49-F238E27FC236}">
                          <a16:creationId xmlns:a16="http://schemas.microsoft.com/office/drawing/2014/main" id="{14C721E9-2180-EF8E-93AA-D6B2B37B31A0}"/>
                        </a:ext>
                      </a:extLst>
                    </p14:cNvPr>
                    <p14:cNvContentPartPr/>
                    <p14:nvPr/>
                  </p14:nvContentPartPr>
                  <p14:xfrm>
                    <a:off x="4422759" y="3263886"/>
                    <a:ext cx="53640" cy="133200"/>
                  </p14:xfrm>
                </p:contentPart>
              </mc:Choice>
              <mc:Fallback xmlns="">
                <p:pic>
                  <p:nvPicPr>
                    <p:cNvPr id="257" name="Ink 256">
                      <a:extLst>
                        <a:ext uri="{FF2B5EF4-FFF2-40B4-BE49-F238E27FC236}">
                          <a16:creationId xmlns:a16="http://schemas.microsoft.com/office/drawing/2014/main" id="{14C721E9-2180-EF8E-93AA-D6B2B37B31A0}"/>
                        </a:ext>
                      </a:extLst>
                    </p:cNvPr>
                    <p:cNvPicPr/>
                    <p:nvPr/>
                  </p:nvPicPr>
                  <p:blipFill>
                    <a:blip r:embed="rId50"/>
                    <a:stretch>
                      <a:fillRect/>
                    </a:stretch>
                  </p:blipFill>
                  <p:spPr>
                    <a:xfrm>
                      <a:off x="4410413" y="3251740"/>
                      <a:ext cx="78757" cy="157087"/>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58" name="Ink 257">
                      <a:extLst>
                        <a:ext uri="{FF2B5EF4-FFF2-40B4-BE49-F238E27FC236}">
                          <a16:creationId xmlns:a16="http://schemas.microsoft.com/office/drawing/2014/main" id="{9D10D136-4494-059E-E4F6-D8F876E6AC10}"/>
                        </a:ext>
                      </a:extLst>
                    </p14:cNvPr>
                    <p14:cNvContentPartPr/>
                    <p14:nvPr/>
                  </p14:nvContentPartPr>
                  <p14:xfrm>
                    <a:off x="4491879" y="3285126"/>
                    <a:ext cx="11160" cy="42840"/>
                  </p14:xfrm>
                </p:contentPart>
              </mc:Choice>
              <mc:Fallback xmlns="">
                <p:pic>
                  <p:nvPicPr>
                    <p:cNvPr id="258" name="Ink 257">
                      <a:extLst>
                        <a:ext uri="{FF2B5EF4-FFF2-40B4-BE49-F238E27FC236}">
                          <a16:creationId xmlns:a16="http://schemas.microsoft.com/office/drawing/2014/main" id="{9D10D136-4494-059E-E4F6-D8F876E6AC10}"/>
                        </a:ext>
                      </a:extLst>
                    </p:cNvPr>
                    <p:cNvPicPr/>
                    <p:nvPr/>
                  </p:nvPicPr>
                  <p:blipFill>
                    <a:blip r:embed="rId52"/>
                    <a:stretch>
                      <a:fillRect/>
                    </a:stretch>
                  </p:blipFill>
                  <p:spPr>
                    <a:xfrm>
                      <a:off x="4479431" y="3273294"/>
                      <a:ext cx="36485" cy="6691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208" name="Ink 207">
                    <a:extLst>
                      <a:ext uri="{FF2B5EF4-FFF2-40B4-BE49-F238E27FC236}">
                        <a16:creationId xmlns:a16="http://schemas.microsoft.com/office/drawing/2014/main" id="{CE5B470D-79E8-33C8-70F8-421D437AD783}"/>
                      </a:ext>
                    </a:extLst>
                  </p14:cNvPr>
                  <p14:cNvContentPartPr/>
                  <p14:nvPr/>
                </p14:nvContentPartPr>
                <p14:xfrm>
                  <a:off x="4332399" y="2397366"/>
                  <a:ext cx="425880" cy="234360"/>
                </p14:xfrm>
              </p:contentPart>
            </mc:Choice>
            <mc:Fallback xmlns="">
              <p:pic>
                <p:nvPicPr>
                  <p:cNvPr id="208" name="Ink 207">
                    <a:extLst>
                      <a:ext uri="{FF2B5EF4-FFF2-40B4-BE49-F238E27FC236}">
                        <a16:creationId xmlns:a16="http://schemas.microsoft.com/office/drawing/2014/main" id="{CE5B470D-79E8-33C8-70F8-421D437AD783}"/>
                      </a:ext>
                    </a:extLst>
                  </p:cNvPr>
                  <p:cNvPicPr/>
                  <p:nvPr/>
                </p:nvPicPr>
                <p:blipFill>
                  <a:blip r:embed="rId54"/>
                  <a:stretch>
                    <a:fillRect/>
                  </a:stretch>
                </p:blipFill>
                <p:spPr>
                  <a:xfrm>
                    <a:off x="4319597" y="2385607"/>
                    <a:ext cx="451057" cy="258283"/>
                  </a:xfrm>
                  <a:prstGeom prst="rect">
                    <a:avLst/>
                  </a:prstGeom>
                </p:spPr>
              </p:pic>
            </mc:Fallback>
          </mc:AlternateContent>
          <p:grpSp>
            <p:nvGrpSpPr>
              <p:cNvPr id="209" name="Group 208">
                <a:extLst>
                  <a:ext uri="{FF2B5EF4-FFF2-40B4-BE49-F238E27FC236}">
                    <a16:creationId xmlns:a16="http://schemas.microsoft.com/office/drawing/2014/main" id="{ECE2EB8A-1E4D-F925-6206-D789CC8AE874}"/>
                  </a:ext>
                </a:extLst>
              </p:cNvPr>
              <p:cNvGrpSpPr/>
              <p:nvPr/>
            </p:nvGrpSpPr>
            <p:grpSpPr>
              <a:xfrm>
                <a:off x="4215399" y="2413566"/>
                <a:ext cx="612360" cy="271440"/>
                <a:chOff x="4215399" y="2413566"/>
                <a:chExt cx="612360" cy="271440"/>
              </a:xfrm>
            </p:grpSpPr>
            <mc:AlternateContent xmlns:mc="http://schemas.openxmlformats.org/markup-compatibility/2006" xmlns:p14="http://schemas.microsoft.com/office/powerpoint/2010/main">
              <mc:Choice Requires="p14">
                <p:contentPart p14:bwMode="auto" r:id="rId157">
                  <p14:nvContentPartPr>
                    <p14:cNvPr id="240" name="Ink 239">
                      <a:extLst>
                        <a:ext uri="{FF2B5EF4-FFF2-40B4-BE49-F238E27FC236}">
                          <a16:creationId xmlns:a16="http://schemas.microsoft.com/office/drawing/2014/main" id="{3732E3E8-C297-DFA7-D35E-128506DA0E02}"/>
                        </a:ext>
                      </a:extLst>
                    </p14:cNvPr>
                    <p14:cNvContentPartPr/>
                    <p14:nvPr/>
                  </p14:nvContentPartPr>
                  <p14:xfrm>
                    <a:off x="4247439" y="2573046"/>
                    <a:ext cx="580320" cy="69480"/>
                  </p14:xfrm>
                </p:contentPart>
              </mc:Choice>
              <mc:Fallback xmlns="">
                <p:pic>
                  <p:nvPicPr>
                    <p:cNvPr id="240" name="Ink 239">
                      <a:extLst>
                        <a:ext uri="{FF2B5EF4-FFF2-40B4-BE49-F238E27FC236}">
                          <a16:creationId xmlns:a16="http://schemas.microsoft.com/office/drawing/2014/main" id="{3732E3E8-C297-DFA7-D35E-128506DA0E02}"/>
                        </a:ext>
                      </a:extLst>
                    </p:cNvPr>
                    <p:cNvPicPr/>
                    <p:nvPr/>
                  </p:nvPicPr>
                  <p:blipFill>
                    <a:blip r:embed="rId56"/>
                    <a:stretch>
                      <a:fillRect/>
                    </a:stretch>
                  </p:blipFill>
                  <p:spPr>
                    <a:xfrm>
                      <a:off x="4234638" y="2561263"/>
                      <a:ext cx="605496" cy="93453"/>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41" name="Ink 240">
                      <a:extLst>
                        <a:ext uri="{FF2B5EF4-FFF2-40B4-BE49-F238E27FC236}">
                          <a16:creationId xmlns:a16="http://schemas.microsoft.com/office/drawing/2014/main" id="{17E0FB82-E7AA-BA0C-FEA3-42AC5A9E53D7}"/>
                        </a:ext>
                      </a:extLst>
                    </p14:cNvPr>
                    <p14:cNvContentPartPr/>
                    <p14:nvPr/>
                  </p14:nvContentPartPr>
                  <p14:xfrm>
                    <a:off x="4215399" y="2615526"/>
                    <a:ext cx="80280" cy="59040"/>
                  </p14:xfrm>
                </p:contentPart>
              </mc:Choice>
              <mc:Fallback xmlns="">
                <p:pic>
                  <p:nvPicPr>
                    <p:cNvPr id="241" name="Ink 240">
                      <a:extLst>
                        <a:ext uri="{FF2B5EF4-FFF2-40B4-BE49-F238E27FC236}">
                          <a16:creationId xmlns:a16="http://schemas.microsoft.com/office/drawing/2014/main" id="{17E0FB82-E7AA-BA0C-FEA3-42AC5A9E53D7}"/>
                        </a:ext>
                      </a:extLst>
                    </p:cNvPr>
                    <p:cNvPicPr/>
                    <p:nvPr/>
                  </p:nvPicPr>
                  <p:blipFill>
                    <a:blip r:embed="rId58"/>
                    <a:stretch>
                      <a:fillRect/>
                    </a:stretch>
                  </p:blipFill>
                  <p:spPr>
                    <a:xfrm>
                      <a:off x="4202588" y="2603394"/>
                      <a:ext cx="105474" cy="82899"/>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42" name="Ink 241">
                      <a:extLst>
                        <a:ext uri="{FF2B5EF4-FFF2-40B4-BE49-F238E27FC236}">
                          <a16:creationId xmlns:a16="http://schemas.microsoft.com/office/drawing/2014/main" id="{F8932374-CACA-4D00-6205-B273885339B9}"/>
                        </a:ext>
                      </a:extLst>
                    </p14:cNvPr>
                    <p14:cNvContentPartPr/>
                    <p14:nvPr/>
                  </p14:nvContentPartPr>
                  <p14:xfrm>
                    <a:off x="4257879" y="2642166"/>
                    <a:ext cx="479160" cy="42840"/>
                  </p14:xfrm>
                </p:contentPart>
              </mc:Choice>
              <mc:Fallback xmlns="">
                <p:pic>
                  <p:nvPicPr>
                    <p:cNvPr id="242" name="Ink 241">
                      <a:extLst>
                        <a:ext uri="{FF2B5EF4-FFF2-40B4-BE49-F238E27FC236}">
                          <a16:creationId xmlns:a16="http://schemas.microsoft.com/office/drawing/2014/main" id="{F8932374-CACA-4D00-6205-B273885339B9}"/>
                        </a:ext>
                      </a:extLst>
                    </p:cNvPr>
                    <p:cNvPicPr/>
                    <p:nvPr/>
                  </p:nvPicPr>
                  <p:blipFill>
                    <a:blip r:embed="rId60"/>
                    <a:stretch>
                      <a:fillRect/>
                    </a:stretch>
                  </p:blipFill>
                  <p:spPr>
                    <a:xfrm>
                      <a:off x="4245079" y="2630041"/>
                      <a:ext cx="504334" cy="66685"/>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43" name="Ink 242">
                      <a:extLst>
                        <a:ext uri="{FF2B5EF4-FFF2-40B4-BE49-F238E27FC236}">
                          <a16:creationId xmlns:a16="http://schemas.microsoft.com/office/drawing/2014/main" id="{3F93E48D-F487-2918-8F7C-2A2379FEB214}"/>
                        </a:ext>
                      </a:extLst>
                    </p14:cNvPr>
                    <p14:cNvContentPartPr/>
                    <p14:nvPr/>
                  </p14:nvContentPartPr>
                  <p14:xfrm>
                    <a:off x="4284519" y="2413566"/>
                    <a:ext cx="266400" cy="202320"/>
                  </p14:xfrm>
                </p:contentPart>
              </mc:Choice>
              <mc:Fallback xmlns="">
                <p:pic>
                  <p:nvPicPr>
                    <p:cNvPr id="243" name="Ink 242">
                      <a:extLst>
                        <a:ext uri="{FF2B5EF4-FFF2-40B4-BE49-F238E27FC236}">
                          <a16:creationId xmlns:a16="http://schemas.microsoft.com/office/drawing/2014/main" id="{3F93E48D-F487-2918-8F7C-2A2379FEB214}"/>
                        </a:ext>
                      </a:extLst>
                    </p:cNvPr>
                    <p:cNvPicPr/>
                    <p:nvPr/>
                  </p:nvPicPr>
                  <p:blipFill>
                    <a:blip r:embed="rId62"/>
                    <a:stretch>
                      <a:fillRect/>
                    </a:stretch>
                  </p:blipFill>
                  <p:spPr>
                    <a:xfrm>
                      <a:off x="4271711" y="2401402"/>
                      <a:ext cx="291588" cy="226242"/>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44" name="Ink 243">
                      <a:extLst>
                        <a:ext uri="{FF2B5EF4-FFF2-40B4-BE49-F238E27FC236}">
                          <a16:creationId xmlns:a16="http://schemas.microsoft.com/office/drawing/2014/main" id="{4C521EC5-FB31-5032-887B-19A099B504DA}"/>
                        </a:ext>
                      </a:extLst>
                    </p14:cNvPr>
                    <p14:cNvContentPartPr/>
                    <p14:nvPr/>
                  </p14:nvContentPartPr>
                  <p14:xfrm>
                    <a:off x="4391079" y="2450646"/>
                    <a:ext cx="128160" cy="128160"/>
                  </p14:xfrm>
                </p:contentPart>
              </mc:Choice>
              <mc:Fallback xmlns="">
                <p:pic>
                  <p:nvPicPr>
                    <p:cNvPr id="244" name="Ink 243">
                      <a:extLst>
                        <a:ext uri="{FF2B5EF4-FFF2-40B4-BE49-F238E27FC236}">
                          <a16:creationId xmlns:a16="http://schemas.microsoft.com/office/drawing/2014/main" id="{4C521EC5-FB31-5032-887B-19A099B504DA}"/>
                        </a:ext>
                      </a:extLst>
                    </p:cNvPr>
                    <p:cNvPicPr/>
                    <p:nvPr/>
                  </p:nvPicPr>
                  <p:blipFill>
                    <a:blip r:embed="rId64"/>
                    <a:stretch>
                      <a:fillRect/>
                    </a:stretch>
                  </p:blipFill>
                  <p:spPr>
                    <a:xfrm>
                      <a:off x="4378263" y="2438479"/>
                      <a:ext cx="153365" cy="152089"/>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45" name="Ink 244">
                      <a:extLst>
                        <a:ext uri="{FF2B5EF4-FFF2-40B4-BE49-F238E27FC236}">
                          <a16:creationId xmlns:a16="http://schemas.microsoft.com/office/drawing/2014/main" id="{18BAC28F-3BCB-0C62-D42E-9833D2F9A206}"/>
                        </a:ext>
                      </a:extLst>
                    </p14:cNvPr>
                    <p14:cNvContentPartPr/>
                    <p14:nvPr/>
                  </p14:nvContentPartPr>
                  <p14:xfrm>
                    <a:off x="4311159" y="2424366"/>
                    <a:ext cx="319680" cy="218160"/>
                  </p14:xfrm>
                </p:contentPart>
              </mc:Choice>
              <mc:Fallback xmlns="">
                <p:pic>
                  <p:nvPicPr>
                    <p:cNvPr id="245" name="Ink 244">
                      <a:extLst>
                        <a:ext uri="{FF2B5EF4-FFF2-40B4-BE49-F238E27FC236}">
                          <a16:creationId xmlns:a16="http://schemas.microsoft.com/office/drawing/2014/main" id="{18BAC28F-3BCB-0C62-D42E-9833D2F9A206}"/>
                        </a:ext>
                      </a:extLst>
                    </p:cNvPr>
                    <p:cNvPicPr/>
                    <p:nvPr/>
                  </p:nvPicPr>
                  <p:blipFill>
                    <a:blip r:embed="rId66"/>
                    <a:stretch>
                      <a:fillRect/>
                    </a:stretch>
                  </p:blipFill>
                  <p:spPr>
                    <a:xfrm>
                      <a:off x="4274880" y="2389493"/>
                      <a:ext cx="392238" cy="287501"/>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46" name="Ink 245">
                      <a:extLst>
                        <a:ext uri="{FF2B5EF4-FFF2-40B4-BE49-F238E27FC236}">
                          <a16:creationId xmlns:a16="http://schemas.microsoft.com/office/drawing/2014/main" id="{A48F9182-09D4-0CD6-E192-A4C5ECCEA663}"/>
                        </a:ext>
                      </a:extLst>
                    </p14:cNvPr>
                    <p14:cNvContentPartPr/>
                    <p14:nvPr/>
                  </p14:nvContentPartPr>
                  <p14:xfrm>
                    <a:off x="4560999" y="2466486"/>
                    <a:ext cx="11160" cy="21960"/>
                  </p14:xfrm>
                </p:contentPart>
              </mc:Choice>
              <mc:Fallback xmlns="">
                <p:pic>
                  <p:nvPicPr>
                    <p:cNvPr id="246" name="Ink 245">
                      <a:extLst>
                        <a:ext uri="{FF2B5EF4-FFF2-40B4-BE49-F238E27FC236}">
                          <a16:creationId xmlns:a16="http://schemas.microsoft.com/office/drawing/2014/main" id="{A48F9182-09D4-0CD6-E192-A4C5ECCEA663}"/>
                        </a:ext>
                      </a:extLst>
                    </p:cNvPr>
                    <p:cNvPicPr/>
                    <p:nvPr/>
                  </p:nvPicPr>
                  <p:blipFill>
                    <a:blip r:embed="rId68"/>
                    <a:stretch>
                      <a:fillRect/>
                    </a:stretch>
                  </p:blipFill>
                  <p:spPr>
                    <a:xfrm>
                      <a:off x="4524514" y="2431919"/>
                      <a:ext cx="84129" cy="91093"/>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47" name="Ink 246">
                      <a:extLst>
                        <a:ext uri="{FF2B5EF4-FFF2-40B4-BE49-F238E27FC236}">
                          <a16:creationId xmlns:a16="http://schemas.microsoft.com/office/drawing/2014/main" id="{8EE13A56-7C4D-144A-4106-17FE0ED63BB9}"/>
                        </a:ext>
                      </a:extLst>
                    </p14:cNvPr>
                    <p14:cNvContentPartPr/>
                    <p14:nvPr/>
                  </p14:nvContentPartPr>
                  <p14:xfrm>
                    <a:off x="4529319" y="2418966"/>
                    <a:ext cx="293040" cy="202320"/>
                  </p14:xfrm>
                </p:contentPart>
              </mc:Choice>
              <mc:Fallback xmlns="">
                <p:pic>
                  <p:nvPicPr>
                    <p:cNvPr id="247" name="Ink 246">
                      <a:extLst>
                        <a:ext uri="{FF2B5EF4-FFF2-40B4-BE49-F238E27FC236}">
                          <a16:creationId xmlns:a16="http://schemas.microsoft.com/office/drawing/2014/main" id="{8EE13A56-7C4D-144A-4106-17FE0ED63BB9}"/>
                        </a:ext>
                      </a:extLst>
                    </p:cNvPr>
                    <p:cNvPicPr/>
                    <p:nvPr/>
                  </p:nvPicPr>
                  <p:blipFill>
                    <a:blip r:embed="rId70"/>
                    <a:stretch>
                      <a:fillRect/>
                    </a:stretch>
                  </p:blipFill>
                  <p:spPr>
                    <a:xfrm>
                      <a:off x="4492636" y="2384503"/>
                      <a:ext cx="365554" cy="271247"/>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48" name="Ink 247">
                      <a:extLst>
                        <a:ext uri="{FF2B5EF4-FFF2-40B4-BE49-F238E27FC236}">
                          <a16:creationId xmlns:a16="http://schemas.microsoft.com/office/drawing/2014/main" id="{178116C0-6CC4-CE38-B7B8-3519F4BCE71E}"/>
                        </a:ext>
                      </a:extLst>
                    </p14:cNvPr>
                    <p14:cNvContentPartPr/>
                    <p14:nvPr/>
                  </p14:nvContentPartPr>
                  <p14:xfrm>
                    <a:off x="4220799" y="2594286"/>
                    <a:ext cx="590760" cy="90720"/>
                  </p14:xfrm>
                </p:contentPart>
              </mc:Choice>
              <mc:Fallback xmlns="">
                <p:pic>
                  <p:nvPicPr>
                    <p:cNvPr id="248" name="Ink 247">
                      <a:extLst>
                        <a:ext uri="{FF2B5EF4-FFF2-40B4-BE49-F238E27FC236}">
                          <a16:creationId xmlns:a16="http://schemas.microsoft.com/office/drawing/2014/main" id="{178116C0-6CC4-CE38-B7B8-3519F4BCE71E}"/>
                        </a:ext>
                      </a:extLst>
                    </p:cNvPr>
                    <p:cNvPicPr/>
                    <p:nvPr/>
                  </p:nvPicPr>
                  <p:blipFill>
                    <a:blip r:embed="rId72"/>
                    <a:stretch>
                      <a:fillRect/>
                    </a:stretch>
                  </p:blipFill>
                  <p:spPr>
                    <a:xfrm>
                      <a:off x="4184116" y="2559861"/>
                      <a:ext cx="663272" cy="159975"/>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49" name="Ink 248">
                      <a:extLst>
                        <a:ext uri="{FF2B5EF4-FFF2-40B4-BE49-F238E27FC236}">
                          <a16:creationId xmlns:a16="http://schemas.microsoft.com/office/drawing/2014/main" id="{21E7A2B4-65F8-29CC-4FB5-6C73C1B03323}"/>
                        </a:ext>
                      </a:extLst>
                    </p14:cNvPr>
                    <p14:cNvContentPartPr/>
                    <p14:nvPr/>
                  </p14:nvContentPartPr>
                  <p14:xfrm>
                    <a:off x="4614279" y="2620926"/>
                    <a:ext cx="176040" cy="48240"/>
                  </p14:xfrm>
                </p:contentPart>
              </mc:Choice>
              <mc:Fallback xmlns="">
                <p:pic>
                  <p:nvPicPr>
                    <p:cNvPr id="249" name="Ink 248">
                      <a:extLst>
                        <a:ext uri="{FF2B5EF4-FFF2-40B4-BE49-F238E27FC236}">
                          <a16:creationId xmlns:a16="http://schemas.microsoft.com/office/drawing/2014/main" id="{21E7A2B4-65F8-29CC-4FB5-6C73C1B03323}"/>
                        </a:ext>
                      </a:extLst>
                    </p:cNvPr>
                    <p:cNvPicPr/>
                    <p:nvPr/>
                  </p:nvPicPr>
                  <p:blipFill>
                    <a:blip r:embed="rId74"/>
                    <a:stretch>
                      <a:fillRect/>
                    </a:stretch>
                  </p:blipFill>
                  <p:spPr>
                    <a:xfrm>
                      <a:off x="4577960" y="2586469"/>
                      <a:ext cx="249105" cy="117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50" name="Ink 249">
                      <a:extLst>
                        <a:ext uri="{FF2B5EF4-FFF2-40B4-BE49-F238E27FC236}">
                          <a16:creationId xmlns:a16="http://schemas.microsoft.com/office/drawing/2014/main" id="{C0D6FC91-BB0C-4C88-4A9A-5E3C777FD87E}"/>
                        </a:ext>
                      </a:extLst>
                    </p14:cNvPr>
                    <p14:cNvContentPartPr/>
                    <p14:nvPr/>
                  </p14:nvContentPartPr>
                  <p14:xfrm>
                    <a:off x="4332399" y="2448126"/>
                    <a:ext cx="378000" cy="194040"/>
                  </p14:xfrm>
                </p:contentPart>
              </mc:Choice>
              <mc:Fallback xmlns="">
                <p:pic>
                  <p:nvPicPr>
                    <p:cNvPr id="250" name="Ink 249">
                      <a:extLst>
                        <a:ext uri="{FF2B5EF4-FFF2-40B4-BE49-F238E27FC236}">
                          <a16:creationId xmlns:a16="http://schemas.microsoft.com/office/drawing/2014/main" id="{C0D6FC91-BB0C-4C88-4A9A-5E3C777FD87E}"/>
                        </a:ext>
                      </a:extLst>
                    </p:cNvPr>
                    <p:cNvPicPr/>
                    <p:nvPr/>
                  </p:nvPicPr>
                  <p:blipFill>
                    <a:blip r:embed="rId76"/>
                    <a:stretch>
                      <a:fillRect/>
                    </a:stretch>
                  </p:blipFill>
                  <p:spPr>
                    <a:xfrm>
                      <a:off x="4296135" y="2413693"/>
                      <a:ext cx="450955" cy="262906"/>
                    </a:xfrm>
                    <a:prstGeom prst="rect">
                      <a:avLst/>
                    </a:prstGeom>
                  </p:spPr>
                </p:pic>
              </mc:Fallback>
            </mc:AlternateContent>
          </p:grpSp>
          <p:grpSp>
            <p:nvGrpSpPr>
              <p:cNvPr id="210" name="Group 209">
                <a:extLst>
                  <a:ext uri="{FF2B5EF4-FFF2-40B4-BE49-F238E27FC236}">
                    <a16:creationId xmlns:a16="http://schemas.microsoft.com/office/drawing/2014/main" id="{BC020704-EE79-C72E-44E7-ACF9C988FD3B}"/>
                  </a:ext>
                </a:extLst>
              </p:cNvPr>
              <p:cNvGrpSpPr/>
              <p:nvPr/>
            </p:nvGrpSpPr>
            <p:grpSpPr>
              <a:xfrm>
                <a:off x="4284519" y="2445246"/>
                <a:ext cx="287280" cy="186480"/>
                <a:chOff x="4284519" y="2445246"/>
                <a:chExt cx="287280" cy="186480"/>
              </a:xfrm>
            </p:grpSpPr>
            <mc:AlternateContent xmlns:mc="http://schemas.openxmlformats.org/markup-compatibility/2006" xmlns:p14="http://schemas.microsoft.com/office/powerpoint/2010/main">
              <mc:Choice Requires="p14">
                <p:contentPart p14:bwMode="auto" r:id="rId168">
                  <p14:nvContentPartPr>
                    <p14:cNvPr id="235" name="Ink 234">
                      <a:extLst>
                        <a:ext uri="{FF2B5EF4-FFF2-40B4-BE49-F238E27FC236}">
                          <a16:creationId xmlns:a16="http://schemas.microsoft.com/office/drawing/2014/main" id="{E8916E36-F7B5-2891-EFA8-85C9A10DA499}"/>
                        </a:ext>
                      </a:extLst>
                    </p14:cNvPr>
                    <p14:cNvContentPartPr/>
                    <p14:nvPr/>
                  </p14:nvContentPartPr>
                  <p14:xfrm>
                    <a:off x="4284519" y="2445246"/>
                    <a:ext cx="74880" cy="74880"/>
                  </p14:xfrm>
                </p:contentPart>
              </mc:Choice>
              <mc:Fallback xmlns="">
                <p:pic>
                  <p:nvPicPr>
                    <p:cNvPr id="235" name="Ink 234">
                      <a:extLst>
                        <a:ext uri="{FF2B5EF4-FFF2-40B4-BE49-F238E27FC236}">
                          <a16:creationId xmlns:a16="http://schemas.microsoft.com/office/drawing/2014/main" id="{E8916E36-F7B5-2891-EFA8-85C9A10DA499}"/>
                        </a:ext>
                      </a:extLst>
                    </p:cNvPr>
                    <p:cNvPicPr/>
                    <p:nvPr/>
                  </p:nvPicPr>
                  <p:blipFill>
                    <a:blip r:embed="rId78"/>
                    <a:stretch>
                      <a:fillRect/>
                    </a:stretch>
                  </p:blipFill>
                  <p:spPr>
                    <a:xfrm>
                      <a:off x="4271755" y="2433508"/>
                      <a:ext cx="99982" cy="98761"/>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36" name="Ink 235">
                      <a:extLst>
                        <a:ext uri="{FF2B5EF4-FFF2-40B4-BE49-F238E27FC236}">
                          <a16:creationId xmlns:a16="http://schemas.microsoft.com/office/drawing/2014/main" id="{D0EAE126-2BFB-8C14-3ED1-2D0B8CD991DC}"/>
                        </a:ext>
                      </a:extLst>
                    </p14:cNvPr>
                    <p14:cNvContentPartPr/>
                    <p14:nvPr/>
                  </p14:nvContentPartPr>
                  <p14:xfrm>
                    <a:off x="4305759" y="2466486"/>
                    <a:ext cx="106920" cy="91080"/>
                  </p14:xfrm>
                </p:contentPart>
              </mc:Choice>
              <mc:Fallback xmlns="">
                <p:pic>
                  <p:nvPicPr>
                    <p:cNvPr id="236" name="Ink 235">
                      <a:extLst>
                        <a:ext uri="{FF2B5EF4-FFF2-40B4-BE49-F238E27FC236}">
                          <a16:creationId xmlns:a16="http://schemas.microsoft.com/office/drawing/2014/main" id="{D0EAE126-2BFB-8C14-3ED1-2D0B8CD991DC}"/>
                        </a:ext>
                      </a:extLst>
                    </p:cNvPr>
                    <p:cNvPicPr/>
                    <p:nvPr/>
                  </p:nvPicPr>
                  <p:blipFill>
                    <a:blip r:embed="rId80"/>
                    <a:stretch>
                      <a:fillRect/>
                    </a:stretch>
                  </p:blipFill>
                  <p:spPr>
                    <a:xfrm>
                      <a:off x="4292929" y="2454694"/>
                      <a:ext cx="132153" cy="11507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37" name="Ink 236">
                      <a:extLst>
                        <a:ext uri="{FF2B5EF4-FFF2-40B4-BE49-F238E27FC236}">
                          <a16:creationId xmlns:a16="http://schemas.microsoft.com/office/drawing/2014/main" id="{E0E82F22-9C0E-A403-1D76-6D3B724F6A7D}"/>
                        </a:ext>
                      </a:extLst>
                    </p14:cNvPr>
                    <p14:cNvContentPartPr/>
                    <p14:nvPr/>
                  </p14:nvContentPartPr>
                  <p14:xfrm>
                    <a:off x="4284519" y="2557206"/>
                    <a:ext cx="59040" cy="42840"/>
                  </p14:xfrm>
                </p:contentPart>
              </mc:Choice>
              <mc:Fallback xmlns="">
                <p:pic>
                  <p:nvPicPr>
                    <p:cNvPr id="237" name="Ink 236">
                      <a:extLst>
                        <a:ext uri="{FF2B5EF4-FFF2-40B4-BE49-F238E27FC236}">
                          <a16:creationId xmlns:a16="http://schemas.microsoft.com/office/drawing/2014/main" id="{E0E82F22-9C0E-A403-1D76-6D3B724F6A7D}"/>
                        </a:ext>
                      </a:extLst>
                    </p:cNvPr>
                    <p:cNvPicPr/>
                    <p:nvPr/>
                  </p:nvPicPr>
                  <p:blipFill>
                    <a:blip r:embed="rId82"/>
                    <a:stretch>
                      <a:fillRect/>
                    </a:stretch>
                  </p:blipFill>
                  <p:spPr>
                    <a:xfrm>
                      <a:off x="4271684" y="2544966"/>
                      <a:ext cx="84282" cy="66912"/>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38" name="Ink 237">
                      <a:extLst>
                        <a:ext uri="{FF2B5EF4-FFF2-40B4-BE49-F238E27FC236}">
                          <a16:creationId xmlns:a16="http://schemas.microsoft.com/office/drawing/2014/main" id="{CAD7C46B-6E95-5E20-C05B-668B7ED7C3B9}"/>
                        </a:ext>
                      </a:extLst>
                    </p14:cNvPr>
                    <p14:cNvContentPartPr/>
                    <p14:nvPr/>
                  </p14:nvContentPartPr>
                  <p14:xfrm>
                    <a:off x="4305759" y="2605086"/>
                    <a:ext cx="154800" cy="21600"/>
                  </p14:xfrm>
                </p:contentPart>
              </mc:Choice>
              <mc:Fallback xmlns="">
                <p:pic>
                  <p:nvPicPr>
                    <p:cNvPr id="238" name="Ink 237">
                      <a:extLst>
                        <a:ext uri="{FF2B5EF4-FFF2-40B4-BE49-F238E27FC236}">
                          <a16:creationId xmlns:a16="http://schemas.microsoft.com/office/drawing/2014/main" id="{CAD7C46B-6E95-5E20-C05B-668B7ED7C3B9}"/>
                        </a:ext>
                      </a:extLst>
                    </p:cNvPr>
                    <p:cNvPicPr/>
                    <p:nvPr/>
                  </p:nvPicPr>
                  <p:blipFill>
                    <a:blip r:embed="rId84"/>
                    <a:stretch>
                      <a:fillRect/>
                    </a:stretch>
                  </p:blipFill>
                  <p:spPr>
                    <a:xfrm>
                      <a:off x="4292966" y="2592860"/>
                      <a:ext cx="179960" cy="45645"/>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39" name="Ink 238">
                      <a:extLst>
                        <a:ext uri="{FF2B5EF4-FFF2-40B4-BE49-F238E27FC236}">
                          <a16:creationId xmlns:a16="http://schemas.microsoft.com/office/drawing/2014/main" id="{0CF7C568-A89E-C782-E248-26444AB6FBAC}"/>
                        </a:ext>
                      </a:extLst>
                    </p14:cNvPr>
                    <p14:cNvContentPartPr/>
                    <p14:nvPr/>
                  </p14:nvContentPartPr>
                  <p14:xfrm>
                    <a:off x="4300359" y="2610126"/>
                    <a:ext cx="271440" cy="21600"/>
                  </p14:xfrm>
                </p:contentPart>
              </mc:Choice>
              <mc:Fallback xmlns="">
                <p:pic>
                  <p:nvPicPr>
                    <p:cNvPr id="239" name="Ink 238">
                      <a:extLst>
                        <a:ext uri="{FF2B5EF4-FFF2-40B4-BE49-F238E27FC236}">
                          <a16:creationId xmlns:a16="http://schemas.microsoft.com/office/drawing/2014/main" id="{0CF7C568-A89E-C782-E248-26444AB6FBAC}"/>
                        </a:ext>
                      </a:extLst>
                    </p:cNvPr>
                    <p:cNvPicPr/>
                    <p:nvPr/>
                  </p:nvPicPr>
                  <p:blipFill>
                    <a:blip r:embed="rId86"/>
                    <a:stretch>
                      <a:fillRect/>
                    </a:stretch>
                  </p:blipFill>
                  <p:spPr>
                    <a:xfrm>
                      <a:off x="4288001" y="2598307"/>
                      <a:ext cx="296581" cy="4564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211" name="Ink 210">
                    <a:extLst>
                      <a:ext uri="{FF2B5EF4-FFF2-40B4-BE49-F238E27FC236}">
                        <a16:creationId xmlns:a16="http://schemas.microsoft.com/office/drawing/2014/main" id="{2E69F711-04C9-8DB1-6CE7-8C01B40CB423}"/>
                      </a:ext>
                    </a:extLst>
                  </p14:cNvPr>
                  <p14:cNvContentPartPr/>
                  <p14:nvPr/>
                </p14:nvContentPartPr>
                <p14:xfrm>
                  <a:off x="5002719" y="3099006"/>
                  <a:ext cx="500040" cy="478800"/>
                </p14:xfrm>
              </p:contentPart>
            </mc:Choice>
            <mc:Fallback xmlns="">
              <p:pic>
                <p:nvPicPr>
                  <p:cNvPr id="211" name="Ink 210">
                    <a:extLst>
                      <a:ext uri="{FF2B5EF4-FFF2-40B4-BE49-F238E27FC236}">
                        <a16:creationId xmlns:a16="http://schemas.microsoft.com/office/drawing/2014/main" id="{2E69F711-04C9-8DB1-6CE7-8C01B40CB423}"/>
                      </a:ext>
                    </a:extLst>
                  </p:cNvPr>
                  <p:cNvPicPr/>
                  <p:nvPr/>
                </p:nvPicPr>
                <p:blipFill>
                  <a:blip r:embed="rId88"/>
                  <a:stretch>
                    <a:fillRect/>
                  </a:stretch>
                </p:blipFill>
                <p:spPr>
                  <a:xfrm>
                    <a:off x="4989919" y="3086843"/>
                    <a:ext cx="525213" cy="502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12" name="Ink 211">
                    <a:extLst>
                      <a:ext uri="{FF2B5EF4-FFF2-40B4-BE49-F238E27FC236}">
                        <a16:creationId xmlns:a16="http://schemas.microsoft.com/office/drawing/2014/main" id="{D80670FE-B81B-1010-3ADE-00A3778A7C2A}"/>
                      </a:ext>
                    </a:extLst>
                  </p14:cNvPr>
                  <p14:cNvContentPartPr/>
                  <p14:nvPr/>
                </p14:nvContentPartPr>
                <p14:xfrm>
                  <a:off x="5252199" y="3779406"/>
                  <a:ext cx="314280" cy="627840"/>
                </p14:xfrm>
              </p:contentPart>
            </mc:Choice>
            <mc:Fallback xmlns="">
              <p:pic>
                <p:nvPicPr>
                  <p:cNvPr id="212" name="Ink 211">
                    <a:extLst>
                      <a:ext uri="{FF2B5EF4-FFF2-40B4-BE49-F238E27FC236}">
                        <a16:creationId xmlns:a16="http://schemas.microsoft.com/office/drawing/2014/main" id="{D80670FE-B81B-1010-3ADE-00A3778A7C2A}"/>
                      </a:ext>
                    </a:extLst>
                  </p:cNvPr>
                  <p:cNvPicPr/>
                  <p:nvPr/>
                </p:nvPicPr>
                <p:blipFill>
                  <a:blip r:embed="rId90"/>
                  <a:stretch>
                    <a:fillRect/>
                  </a:stretch>
                </p:blipFill>
                <p:spPr>
                  <a:xfrm>
                    <a:off x="5239406" y="3767644"/>
                    <a:ext cx="339439" cy="651769"/>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3" name="Ink 212">
                    <a:extLst>
                      <a:ext uri="{FF2B5EF4-FFF2-40B4-BE49-F238E27FC236}">
                        <a16:creationId xmlns:a16="http://schemas.microsoft.com/office/drawing/2014/main" id="{8EC6FF9A-320B-709B-4FB6-9743E6BF3E97}"/>
                      </a:ext>
                    </a:extLst>
                  </p14:cNvPr>
                  <p14:cNvContentPartPr/>
                  <p14:nvPr/>
                </p14:nvContentPartPr>
                <p14:xfrm>
                  <a:off x="4465239" y="3114846"/>
                  <a:ext cx="11160" cy="909720"/>
                </p14:xfrm>
              </p:contentPart>
            </mc:Choice>
            <mc:Fallback xmlns="">
              <p:pic>
                <p:nvPicPr>
                  <p:cNvPr id="213" name="Ink 212">
                    <a:extLst>
                      <a:ext uri="{FF2B5EF4-FFF2-40B4-BE49-F238E27FC236}">
                        <a16:creationId xmlns:a16="http://schemas.microsoft.com/office/drawing/2014/main" id="{8EC6FF9A-320B-709B-4FB6-9743E6BF3E97}"/>
                      </a:ext>
                    </a:extLst>
                  </p:cNvPr>
                  <p:cNvPicPr/>
                  <p:nvPr/>
                </p:nvPicPr>
                <p:blipFill>
                  <a:blip r:embed="rId92"/>
                  <a:stretch>
                    <a:fillRect/>
                  </a:stretch>
                </p:blipFill>
                <p:spPr>
                  <a:xfrm>
                    <a:off x="4452791" y="3102679"/>
                    <a:ext cx="36485" cy="933649"/>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14" name="Ink 213">
                    <a:extLst>
                      <a:ext uri="{FF2B5EF4-FFF2-40B4-BE49-F238E27FC236}">
                        <a16:creationId xmlns:a16="http://schemas.microsoft.com/office/drawing/2014/main" id="{CFC8C796-7E1A-8FBB-428E-812A67EAC445}"/>
                      </a:ext>
                    </a:extLst>
                  </p14:cNvPr>
                  <p14:cNvContentPartPr/>
                  <p14:nvPr/>
                </p14:nvContentPartPr>
                <p14:xfrm>
                  <a:off x="4090479" y="4013406"/>
                  <a:ext cx="380520" cy="1138320"/>
                </p14:xfrm>
              </p:contentPart>
            </mc:Choice>
            <mc:Fallback xmlns="">
              <p:pic>
                <p:nvPicPr>
                  <p:cNvPr id="214" name="Ink 213">
                    <a:extLst>
                      <a:ext uri="{FF2B5EF4-FFF2-40B4-BE49-F238E27FC236}">
                        <a16:creationId xmlns:a16="http://schemas.microsoft.com/office/drawing/2014/main" id="{CFC8C796-7E1A-8FBB-428E-812A67EAC445}"/>
                      </a:ext>
                    </a:extLst>
                  </p:cNvPr>
                  <p:cNvPicPr/>
                  <p:nvPr/>
                </p:nvPicPr>
                <p:blipFill>
                  <a:blip r:embed="rId94"/>
                  <a:stretch>
                    <a:fillRect/>
                  </a:stretch>
                </p:blipFill>
                <p:spPr>
                  <a:xfrm>
                    <a:off x="4078108" y="4001240"/>
                    <a:ext cx="405689" cy="1162246"/>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5" name="Ink 214">
                    <a:extLst>
                      <a:ext uri="{FF2B5EF4-FFF2-40B4-BE49-F238E27FC236}">
                        <a16:creationId xmlns:a16="http://schemas.microsoft.com/office/drawing/2014/main" id="{E7C912D9-AFF1-CD1F-B592-84EDED2B7209}"/>
                      </a:ext>
                    </a:extLst>
                  </p14:cNvPr>
                  <p14:cNvContentPartPr/>
                  <p14:nvPr/>
                </p14:nvContentPartPr>
                <p14:xfrm>
                  <a:off x="4476039" y="4008006"/>
                  <a:ext cx="207720" cy="1170000"/>
                </p14:xfrm>
              </p:contentPart>
            </mc:Choice>
            <mc:Fallback xmlns="">
              <p:pic>
                <p:nvPicPr>
                  <p:cNvPr id="215" name="Ink 214">
                    <a:extLst>
                      <a:ext uri="{FF2B5EF4-FFF2-40B4-BE49-F238E27FC236}">
                        <a16:creationId xmlns:a16="http://schemas.microsoft.com/office/drawing/2014/main" id="{E7C912D9-AFF1-CD1F-B592-84EDED2B7209}"/>
                      </a:ext>
                    </a:extLst>
                  </p:cNvPr>
                  <p:cNvPicPr/>
                  <p:nvPr/>
                </p:nvPicPr>
                <p:blipFill>
                  <a:blip r:embed="rId96"/>
                  <a:stretch>
                    <a:fillRect/>
                  </a:stretch>
                </p:blipFill>
                <p:spPr>
                  <a:xfrm>
                    <a:off x="4463243" y="3996245"/>
                    <a:ext cx="232885" cy="1193927"/>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16" name="Ink 215">
                    <a:extLst>
                      <a:ext uri="{FF2B5EF4-FFF2-40B4-BE49-F238E27FC236}">
                        <a16:creationId xmlns:a16="http://schemas.microsoft.com/office/drawing/2014/main" id="{F2B079AA-CD08-1BB5-7375-399DFF72B292}"/>
                      </a:ext>
                    </a:extLst>
                  </p14:cNvPr>
                  <p14:cNvContentPartPr/>
                  <p14:nvPr/>
                </p14:nvContentPartPr>
                <p14:xfrm>
                  <a:off x="4353639" y="3242646"/>
                  <a:ext cx="154440" cy="175680"/>
                </p14:xfrm>
              </p:contentPart>
            </mc:Choice>
            <mc:Fallback xmlns="">
              <p:pic>
                <p:nvPicPr>
                  <p:cNvPr id="216" name="Ink 215">
                    <a:extLst>
                      <a:ext uri="{FF2B5EF4-FFF2-40B4-BE49-F238E27FC236}">
                        <a16:creationId xmlns:a16="http://schemas.microsoft.com/office/drawing/2014/main" id="{F2B079AA-CD08-1BB5-7375-399DFF72B292}"/>
                      </a:ext>
                    </a:extLst>
                  </p:cNvPr>
                  <p:cNvPicPr/>
                  <p:nvPr/>
                </p:nvPicPr>
                <p:blipFill>
                  <a:blip r:embed="rId98"/>
                  <a:stretch>
                    <a:fillRect/>
                  </a:stretch>
                </p:blipFill>
                <p:spPr>
                  <a:xfrm>
                    <a:off x="4341267" y="3230474"/>
                    <a:ext cx="179611" cy="199618"/>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7" name="Ink 216">
                    <a:extLst>
                      <a:ext uri="{FF2B5EF4-FFF2-40B4-BE49-F238E27FC236}">
                        <a16:creationId xmlns:a16="http://schemas.microsoft.com/office/drawing/2014/main" id="{63171E22-9D7F-8ABB-C0F1-E18AD1AFC880}"/>
                      </a:ext>
                    </a:extLst>
                  </p14:cNvPr>
                  <p14:cNvContentPartPr/>
                  <p14:nvPr/>
                </p14:nvContentPartPr>
                <p14:xfrm>
                  <a:off x="4412319" y="3412566"/>
                  <a:ext cx="48240" cy="585000"/>
                </p14:xfrm>
              </p:contentPart>
            </mc:Choice>
            <mc:Fallback xmlns="">
              <p:pic>
                <p:nvPicPr>
                  <p:cNvPr id="217" name="Ink 216">
                    <a:extLst>
                      <a:ext uri="{FF2B5EF4-FFF2-40B4-BE49-F238E27FC236}">
                        <a16:creationId xmlns:a16="http://schemas.microsoft.com/office/drawing/2014/main" id="{63171E22-9D7F-8ABB-C0F1-E18AD1AFC880}"/>
                      </a:ext>
                    </a:extLst>
                  </p:cNvPr>
                  <p:cNvPicPr/>
                  <p:nvPr/>
                </p:nvPicPr>
                <p:blipFill>
                  <a:blip r:embed="rId100"/>
                  <a:stretch>
                    <a:fillRect/>
                  </a:stretch>
                </p:blipFill>
                <p:spPr>
                  <a:xfrm>
                    <a:off x="4399512" y="3400809"/>
                    <a:ext cx="73427" cy="608919"/>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18" name="Ink 217">
                    <a:extLst>
                      <a:ext uri="{FF2B5EF4-FFF2-40B4-BE49-F238E27FC236}">
                        <a16:creationId xmlns:a16="http://schemas.microsoft.com/office/drawing/2014/main" id="{A1B3650E-7125-BE56-7B4D-6A893BD7981E}"/>
                      </a:ext>
                    </a:extLst>
                  </p14:cNvPr>
                  <p14:cNvContentPartPr/>
                  <p14:nvPr/>
                </p14:nvContentPartPr>
                <p14:xfrm>
                  <a:off x="4289919" y="3417966"/>
                  <a:ext cx="186480" cy="712800"/>
                </p14:xfrm>
              </p:contentPart>
            </mc:Choice>
            <mc:Fallback xmlns="">
              <p:pic>
                <p:nvPicPr>
                  <p:cNvPr id="218" name="Ink 217">
                    <a:extLst>
                      <a:ext uri="{FF2B5EF4-FFF2-40B4-BE49-F238E27FC236}">
                        <a16:creationId xmlns:a16="http://schemas.microsoft.com/office/drawing/2014/main" id="{A1B3650E-7125-BE56-7B4D-6A893BD7981E}"/>
                      </a:ext>
                    </a:extLst>
                  </p:cNvPr>
                  <p:cNvPicPr/>
                  <p:nvPr/>
                </p:nvPicPr>
                <p:blipFill>
                  <a:blip r:embed="rId102"/>
                  <a:stretch>
                    <a:fillRect/>
                  </a:stretch>
                </p:blipFill>
                <p:spPr>
                  <a:xfrm>
                    <a:off x="4277117" y="3405802"/>
                    <a:ext cx="211657" cy="736722"/>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20" name="Ink 219">
                    <a:extLst>
                      <a:ext uri="{FF2B5EF4-FFF2-40B4-BE49-F238E27FC236}">
                        <a16:creationId xmlns:a16="http://schemas.microsoft.com/office/drawing/2014/main" id="{86B3D960-9817-E50A-46F8-BA0075B23626}"/>
                      </a:ext>
                    </a:extLst>
                  </p14:cNvPr>
                  <p14:cNvContentPartPr/>
                  <p14:nvPr/>
                </p14:nvContentPartPr>
                <p14:xfrm>
                  <a:off x="4515800" y="3362480"/>
                  <a:ext cx="5400" cy="5760"/>
                </p14:xfrm>
              </p:contentPart>
            </mc:Choice>
            <mc:Fallback xmlns="">
              <p:pic>
                <p:nvPicPr>
                  <p:cNvPr id="220" name="Ink 219">
                    <a:extLst>
                      <a:ext uri="{FF2B5EF4-FFF2-40B4-BE49-F238E27FC236}">
                        <a16:creationId xmlns:a16="http://schemas.microsoft.com/office/drawing/2014/main" id="{86B3D960-9817-E50A-46F8-BA0075B23626}"/>
                      </a:ext>
                    </a:extLst>
                  </p:cNvPr>
                  <p:cNvPicPr/>
                  <p:nvPr/>
                </p:nvPicPr>
                <p:blipFill>
                  <a:blip r:embed="rId106"/>
                  <a:stretch>
                    <a:fillRect/>
                  </a:stretch>
                </p:blipFill>
                <p:spPr>
                  <a:xfrm>
                    <a:off x="4503338" y="3350137"/>
                    <a:ext cx="29908" cy="30034"/>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21" name="Ink 220">
                    <a:extLst>
                      <a:ext uri="{FF2B5EF4-FFF2-40B4-BE49-F238E27FC236}">
                        <a16:creationId xmlns:a16="http://schemas.microsoft.com/office/drawing/2014/main" id="{7E9D0EAB-C8FF-2EB5-5568-FB1514A078F9}"/>
                      </a:ext>
                    </a:extLst>
                  </p14:cNvPr>
                  <p14:cNvContentPartPr/>
                  <p14:nvPr/>
                </p14:nvContentPartPr>
                <p14:xfrm>
                  <a:off x="4485200" y="3365000"/>
                  <a:ext cx="462960" cy="826200"/>
                </p14:xfrm>
              </p:contentPart>
            </mc:Choice>
            <mc:Fallback xmlns="">
              <p:pic>
                <p:nvPicPr>
                  <p:cNvPr id="221" name="Ink 220">
                    <a:extLst>
                      <a:ext uri="{FF2B5EF4-FFF2-40B4-BE49-F238E27FC236}">
                        <a16:creationId xmlns:a16="http://schemas.microsoft.com/office/drawing/2014/main" id="{7E9D0EAB-C8FF-2EB5-5568-FB1514A078F9}"/>
                      </a:ext>
                    </a:extLst>
                  </p:cNvPr>
                  <p:cNvPicPr/>
                  <p:nvPr/>
                </p:nvPicPr>
                <p:blipFill>
                  <a:blip r:embed="rId108"/>
                  <a:stretch>
                    <a:fillRect/>
                  </a:stretch>
                </p:blipFill>
                <p:spPr>
                  <a:xfrm>
                    <a:off x="4472826" y="3352832"/>
                    <a:ext cx="488135" cy="850130"/>
                  </a:xfrm>
                  <a:prstGeom prst="rect">
                    <a:avLst/>
                  </a:prstGeom>
                </p:spPr>
              </p:pic>
            </mc:Fallback>
          </mc:AlternateContent>
          <p:grpSp>
            <p:nvGrpSpPr>
              <p:cNvPr id="222" name="Group 221">
                <a:extLst>
                  <a:ext uri="{FF2B5EF4-FFF2-40B4-BE49-F238E27FC236}">
                    <a16:creationId xmlns:a16="http://schemas.microsoft.com/office/drawing/2014/main" id="{83089057-C4AF-F271-32AC-8DE89218738C}"/>
                  </a:ext>
                </a:extLst>
              </p:cNvPr>
              <p:cNvGrpSpPr/>
              <p:nvPr/>
            </p:nvGrpSpPr>
            <p:grpSpPr>
              <a:xfrm>
                <a:off x="4851320" y="3604086"/>
                <a:ext cx="725599" cy="1638000"/>
                <a:chOff x="4851320" y="3604086"/>
                <a:chExt cx="725599" cy="1638000"/>
              </a:xfrm>
            </p:grpSpPr>
            <mc:AlternateContent xmlns:mc="http://schemas.openxmlformats.org/markup-compatibility/2006" xmlns:p14="http://schemas.microsoft.com/office/powerpoint/2010/main">
              <mc:Choice Requires="p14">
                <p:contentPart p14:bwMode="auto" r:id="rId183">
                  <p14:nvContentPartPr>
                    <p14:cNvPr id="232" name="Ink 231">
                      <a:extLst>
                        <a:ext uri="{FF2B5EF4-FFF2-40B4-BE49-F238E27FC236}">
                          <a16:creationId xmlns:a16="http://schemas.microsoft.com/office/drawing/2014/main" id="{CC65EA5C-8860-0722-DECE-D6A814E56EAB}"/>
                        </a:ext>
                      </a:extLst>
                    </p14:cNvPr>
                    <p14:cNvContentPartPr/>
                    <p14:nvPr/>
                  </p14:nvContentPartPr>
                  <p14:xfrm>
                    <a:off x="4917399" y="3604086"/>
                    <a:ext cx="345600" cy="1621800"/>
                  </p14:xfrm>
                </p:contentPart>
              </mc:Choice>
              <mc:Fallback xmlns="">
                <p:pic>
                  <p:nvPicPr>
                    <p:cNvPr id="232" name="Ink 231">
                      <a:extLst>
                        <a:ext uri="{FF2B5EF4-FFF2-40B4-BE49-F238E27FC236}">
                          <a16:creationId xmlns:a16="http://schemas.microsoft.com/office/drawing/2014/main" id="{CC65EA5C-8860-0722-DECE-D6A814E56EAB}"/>
                        </a:ext>
                      </a:extLst>
                    </p:cNvPr>
                    <p:cNvPicPr/>
                    <p:nvPr/>
                  </p:nvPicPr>
                  <p:blipFill>
                    <a:blip r:embed="rId110"/>
                    <a:stretch>
                      <a:fillRect/>
                    </a:stretch>
                  </p:blipFill>
                  <p:spPr>
                    <a:xfrm>
                      <a:off x="4905026" y="3592325"/>
                      <a:ext cx="370773" cy="1645728"/>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33" name="Ink 232">
                      <a:extLst>
                        <a:ext uri="{FF2B5EF4-FFF2-40B4-BE49-F238E27FC236}">
                          <a16:creationId xmlns:a16="http://schemas.microsoft.com/office/drawing/2014/main" id="{B9ED56D2-7EAD-1E97-23E7-6D98964E543A}"/>
                        </a:ext>
                      </a:extLst>
                    </p14:cNvPr>
                    <p14:cNvContentPartPr/>
                    <p14:nvPr/>
                  </p14:nvContentPartPr>
                  <p14:xfrm>
                    <a:off x="5278839" y="4380246"/>
                    <a:ext cx="298080" cy="861840"/>
                  </p14:xfrm>
                </p:contentPart>
              </mc:Choice>
              <mc:Fallback xmlns="">
                <p:pic>
                  <p:nvPicPr>
                    <p:cNvPr id="233" name="Ink 232">
                      <a:extLst>
                        <a:ext uri="{FF2B5EF4-FFF2-40B4-BE49-F238E27FC236}">
                          <a16:creationId xmlns:a16="http://schemas.microsoft.com/office/drawing/2014/main" id="{B9ED56D2-7EAD-1E97-23E7-6D98964E543A}"/>
                        </a:ext>
                      </a:extLst>
                    </p:cNvPr>
                    <p:cNvPicPr/>
                    <p:nvPr/>
                  </p:nvPicPr>
                  <p:blipFill>
                    <a:blip r:embed="rId112"/>
                    <a:stretch>
                      <a:fillRect/>
                    </a:stretch>
                  </p:blipFill>
                  <p:spPr>
                    <a:xfrm>
                      <a:off x="5266046" y="4368079"/>
                      <a:ext cx="323240" cy="885769"/>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34" name="Ink 233">
                      <a:extLst>
                        <a:ext uri="{FF2B5EF4-FFF2-40B4-BE49-F238E27FC236}">
                          <a16:creationId xmlns:a16="http://schemas.microsoft.com/office/drawing/2014/main" id="{6DB0CF52-9725-FBAD-A5D5-05E25F8CECAF}"/>
                        </a:ext>
                      </a:extLst>
                    </p14:cNvPr>
                    <p14:cNvContentPartPr/>
                    <p14:nvPr/>
                  </p14:nvContentPartPr>
                  <p14:xfrm>
                    <a:off x="4851320" y="3819680"/>
                    <a:ext cx="411480" cy="396720"/>
                  </p14:xfrm>
                </p:contentPart>
              </mc:Choice>
              <mc:Fallback xmlns="">
                <p:pic>
                  <p:nvPicPr>
                    <p:cNvPr id="234" name="Ink 233">
                      <a:extLst>
                        <a:ext uri="{FF2B5EF4-FFF2-40B4-BE49-F238E27FC236}">
                          <a16:creationId xmlns:a16="http://schemas.microsoft.com/office/drawing/2014/main" id="{6DB0CF52-9725-FBAD-A5D5-05E25F8CECAF}"/>
                        </a:ext>
                      </a:extLst>
                    </p:cNvPr>
                    <p:cNvPicPr/>
                    <p:nvPr/>
                  </p:nvPicPr>
                  <p:blipFill>
                    <a:blip r:embed="rId114"/>
                    <a:stretch>
                      <a:fillRect/>
                    </a:stretch>
                  </p:blipFill>
                  <p:spPr>
                    <a:xfrm>
                      <a:off x="4838528" y="3807916"/>
                      <a:ext cx="436638" cy="420653"/>
                    </a:xfrm>
                    <a:prstGeom prst="rect">
                      <a:avLst/>
                    </a:prstGeom>
                  </p:spPr>
                </p:pic>
              </mc:Fallback>
            </mc:AlternateContent>
          </p:grpSp>
        </p:grpSp>
        <p:sp>
          <p:nvSpPr>
            <p:cNvPr id="270" name="TextBox 269">
              <a:extLst>
                <a:ext uri="{FF2B5EF4-FFF2-40B4-BE49-F238E27FC236}">
                  <a16:creationId xmlns:a16="http://schemas.microsoft.com/office/drawing/2014/main" id="{43B8A67C-75EA-1720-F353-1AB47747B600}"/>
                </a:ext>
              </a:extLst>
            </p:cNvPr>
            <p:cNvSpPr txBox="1"/>
            <p:nvPr/>
          </p:nvSpPr>
          <p:spPr>
            <a:xfrm>
              <a:off x="7295169" y="1492572"/>
              <a:ext cx="2593265" cy="954107"/>
            </a:xfrm>
            <a:prstGeom prst="rect">
              <a:avLst/>
            </a:prstGeom>
            <a:noFill/>
          </p:spPr>
          <p:txBody>
            <a:bodyPr wrap="square" rtlCol="0">
              <a:spAutoFit/>
            </a:bodyPr>
            <a:lstStyle/>
            <a:p>
              <a:pPr algn="ctr"/>
              <a:r>
                <a:rPr lang="en-GB" sz="1400" dirty="0"/>
                <a:t>They can't be.  </a:t>
              </a:r>
            </a:p>
            <a:p>
              <a:pPr algn="ctr"/>
              <a:r>
                <a:rPr lang="en-GB" sz="1400" dirty="0"/>
                <a:t>If they were, no one could possibly teach the answers.  </a:t>
              </a:r>
            </a:p>
            <a:p>
              <a:pPr algn="ctr"/>
              <a:r>
                <a:rPr lang="en-GB" sz="1400" dirty="0"/>
                <a:t>Those are the rules of the game</a:t>
              </a:r>
              <a:endParaRPr lang="en-US" sz="1400" dirty="0"/>
            </a:p>
          </p:txBody>
        </p:sp>
        <mc:AlternateContent xmlns:mc="http://schemas.openxmlformats.org/markup-compatibility/2006" xmlns:p14="http://schemas.microsoft.com/office/powerpoint/2010/main">
          <mc:Choice Requires="p14">
            <p:contentPart p14:bwMode="auto" r:id="rId186">
              <p14:nvContentPartPr>
                <p14:cNvPr id="275" name="Ink 274">
                  <a:extLst>
                    <a:ext uri="{FF2B5EF4-FFF2-40B4-BE49-F238E27FC236}">
                      <a16:creationId xmlns:a16="http://schemas.microsoft.com/office/drawing/2014/main" id="{3235BF22-247D-1B0E-751B-DB5FEEFA20F4}"/>
                    </a:ext>
                  </a:extLst>
                </p14:cNvPr>
                <p14:cNvContentPartPr/>
                <p14:nvPr/>
              </p14:nvContentPartPr>
              <p14:xfrm>
                <a:off x="8544640" y="2611800"/>
                <a:ext cx="204480" cy="228240"/>
              </p14:xfrm>
            </p:contentPart>
          </mc:Choice>
          <mc:Fallback xmlns="">
            <p:pic>
              <p:nvPicPr>
                <p:cNvPr id="275" name="Ink 274">
                  <a:extLst>
                    <a:ext uri="{FF2B5EF4-FFF2-40B4-BE49-F238E27FC236}">
                      <a16:creationId xmlns:a16="http://schemas.microsoft.com/office/drawing/2014/main" id="{3235BF22-247D-1B0E-751B-DB5FEEFA20F4}"/>
                    </a:ext>
                  </a:extLst>
                </p:cNvPr>
                <p:cNvPicPr/>
                <p:nvPr/>
              </p:nvPicPr>
              <p:blipFill>
                <a:blip r:embed="rId187"/>
                <a:stretch>
                  <a:fillRect/>
                </a:stretch>
              </p:blipFill>
              <p:spPr>
                <a:xfrm>
                  <a:off x="8538520" y="2605680"/>
                  <a:ext cx="216720" cy="240480"/>
                </a:xfrm>
                <a:prstGeom prst="rect">
                  <a:avLst/>
                </a:prstGeom>
              </p:spPr>
            </p:pic>
          </mc:Fallback>
        </mc:AlternateContent>
        <p:cxnSp>
          <p:nvCxnSpPr>
            <p:cNvPr id="279" name="Straight Connector 278">
              <a:extLst>
                <a:ext uri="{FF2B5EF4-FFF2-40B4-BE49-F238E27FC236}">
                  <a16:creationId xmlns:a16="http://schemas.microsoft.com/office/drawing/2014/main" id="{03ED87EF-64D0-CD52-4E52-1705D6602FBF}"/>
                </a:ext>
              </a:extLst>
            </p:cNvPr>
            <p:cNvCxnSpPr>
              <a:cxnSpLocks/>
            </p:cNvCxnSpPr>
            <p:nvPr/>
          </p:nvCxnSpPr>
          <p:spPr>
            <a:xfrm>
              <a:off x="6974255" y="5122489"/>
              <a:ext cx="40944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188">
            <p14:nvContentPartPr>
              <p14:cNvPr id="285" name="Ink 284">
                <a:extLst>
                  <a:ext uri="{FF2B5EF4-FFF2-40B4-BE49-F238E27FC236}">
                    <a16:creationId xmlns:a16="http://schemas.microsoft.com/office/drawing/2014/main" id="{82865B40-74E1-9369-6DB7-411A64537E93}"/>
                  </a:ext>
                </a:extLst>
              </p14:cNvPr>
              <p14:cNvContentPartPr/>
              <p14:nvPr/>
            </p14:nvContentPartPr>
            <p14:xfrm>
              <a:off x="9259519" y="3763508"/>
              <a:ext cx="311400" cy="680040"/>
            </p14:xfrm>
          </p:contentPart>
        </mc:Choice>
        <mc:Fallback xmlns="">
          <p:pic>
            <p:nvPicPr>
              <p:cNvPr id="285" name="Ink 284">
                <a:extLst>
                  <a:ext uri="{FF2B5EF4-FFF2-40B4-BE49-F238E27FC236}">
                    <a16:creationId xmlns:a16="http://schemas.microsoft.com/office/drawing/2014/main" id="{82865B40-74E1-9369-6DB7-411A64537E93}"/>
                  </a:ext>
                </a:extLst>
              </p:cNvPr>
              <p:cNvPicPr/>
              <p:nvPr/>
            </p:nvPicPr>
            <p:blipFill>
              <a:blip r:embed="rId189"/>
              <a:stretch>
                <a:fillRect/>
              </a:stretch>
            </p:blipFill>
            <p:spPr>
              <a:xfrm>
                <a:off x="9253399" y="3757388"/>
                <a:ext cx="323640" cy="692280"/>
              </a:xfrm>
              <a:prstGeom prst="rect">
                <a:avLst/>
              </a:prstGeom>
            </p:spPr>
          </p:pic>
        </mc:Fallback>
      </mc:AlternateContent>
      <p:sp>
        <p:nvSpPr>
          <p:cNvPr id="286" name="TextBox 285">
            <a:extLst>
              <a:ext uri="{FF2B5EF4-FFF2-40B4-BE49-F238E27FC236}">
                <a16:creationId xmlns:a16="http://schemas.microsoft.com/office/drawing/2014/main" id="{D8FFD9BF-6368-8D36-4794-357C6511251D}"/>
              </a:ext>
            </a:extLst>
          </p:cNvPr>
          <p:cNvSpPr txBox="1"/>
          <p:nvPr/>
        </p:nvSpPr>
        <p:spPr>
          <a:xfrm>
            <a:off x="4846375" y="6464468"/>
            <a:ext cx="7229008" cy="307777"/>
          </a:xfrm>
          <a:prstGeom prst="rect">
            <a:avLst/>
          </a:prstGeom>
          <a:noFill/>
        </p:spPr>
        <p:txBody>
          <a:bodyPr wrap="square" rtlCol="0">
            <a:spAutoFit/>
          </a:bodyPr>
          <a:lstStyle/>
          <a:p>
            <a:pPr algn="r"/>
            <a:r>
              <a:rPr lang="en-US" sz="1400" dirty="0"/>
              <a:t>Adapted from </a:t>
            </a:r>
            <a:r>
              <a:rPr lang="en-US" sz="1400" i="1" dirty="0"/>
              <a:t>Vintage Stuff</a:t>
            </a:r>
            <a:r>
              <a:rPr lang="en-US" sz="1400" dirty="0"/>
              <a:t>, Tom Sharpe (1982)</a:t>
            </a:r>
          </a:p>
        </p:txBody>
      </p:sp>
    </p:spTree>
    <p:extLst>
      <p:ext uri="{BB962C8B-B14F-4D97-AF65-F5344CB8AC3E}">
        <p14:creationId xmlns:p14="http://schemas.microsoft.com/office/powerpoint/2010/main" val="2300015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78A6-8084-AA90-1D7B-09D08597CF7B}"/>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Grade </a:t>
            </a:r>
          </a:p>
          <a:p>
            <a:r>
              <a:rPr lang="en-GB" dirty="0"/>
              <a:t>Boundaries</a:t>
            </a:r>
          </a:p>
          <a:p>
            <a:r>
              <a:rPr lang="en-GB" sz="1400" i="1" dirty="0"/>
              <a:t>Edexcel 2019</a:t>
            </a:r>
            <a:endParaRPr lang="en-GB" sz="1400" dirty="0"/>
          </a:p>
          <a:p>
            <a:endParaRPr lang="en-GB" sz="1800" dirty="0"/>
          </a:p>
        </p:txBody>
      </p:sp>
      <p:pic>
        <p:nvPicPr>
          <p:cNvPr id="3" name="Picture 2">
            <a:extLst>
              <a:ext uri="{FF2B5EF4-FFF2-40B4-BE49-F238E27FC236}">
                <a16:creationId xmlns:a16="http://schemas.microsoft.com/office/drawing/2014/main" id="{09B47A44-ED39-2537-B458-49433A7D8D26}"/>
              </a:ext>
            </a:extLst>
          </p:cNvPr>
          <p:cNvPicPr>
            <a:picLocks noChangeAspect="1"/>
          </p:cNvPicPr>
          <p:nvPr/>
        </p:nvPicPr>
        <p:blipFill>
          <a:blip r:embed="rId3"/>
          <a:stretch>
            <a:fillRect/>
          </a:stretch>
        </p:blipFill>
        <p:spPr>
          <a:xfrm>
            <a:off x="4126302" y="208760"/>
            <a:ext cx="7772400" cy="2748373"/>
          </a:xfrm>
          <a:prstGeom prst="rect">
            <a:avLst/>
          </a:prstGeom>
        </p:spPr>
      </p:pic>
      <p:pic>
        <p:nvPicPr>
          <p:cNvPr id="4" name="Picture 3">
            <a:extLst>
              <a:ext uri="{FF2B5EF4-FFF2-40B4-BE49-F238E27FC236}">
                <a16:creationId xmlns:a16="http://schemas.microsoft.com/office/drawing/2014/main" id="{FE014E08-E037-63B6-EDE7-528B6272412A}"/>
              </a:ext>
            </a:extLst>
          </p:cNvPr>
          <p:cNvPicPr>
            <a:picLocks noChangeAspect="1"/>
          </p:cNvPicPr>
          <p:nvPr/>
        </p:nvPicPr>
        <p:blipFill>
          <a:blip r:embed="rId4"/>
          <a:stretch>
            <a:fillRect/>
          </a:stretch>
        </p:blipFill>
        <p:spPr>
          <a:xfrm>
            <a:off x="2786954" y="3101516"/>
            <a:ext cx="9267023" cy="1801195"/>
          </a:xfrm>
          <a:prstGeom prst="rect">
            <a:avLst/>
          </a:prstGeom>
        </p:spPr>
      </p:pic>
      <p:pic>
        <p:nvPicPr>
          <p:cNvPr id="5" name="Picture 4">
            <a:extLst>
              <a:ext uri="{FF2B5EF4-FFF2-40B4-BE49-F238E27FC236}">
                <a16:creationId xmlns:a16="http://schemas.microsoft.com/office/drawing/2014/main" id="{8A059D9F-E7D3-A113-05F1-C5763FFECD16}"/>
              </a:ext>
            </a:extLst>
          </p:cNvPr>
          <p:cNvPicPr>
            <a:picLocks noChangeAspect="1"/>
          </p:cNvPicPr>
          <p:nvPr/>
        </p:nvPicPr>
        <p:blipFill>
          <a:blip r:embed="rId5"/>
          <a:stretch>
            <a:fillRect/>
          </a:stretch>
        </p:blipFill>
        <p:spPr>
          <a:xfrm>
            <a:off x="2786954" y="4844596"/>
            <a:ext cx="9267023" cy="1801195"/>
          </a:xfrm>
          <a:prstGeom prst="rect">
            <a:avLst/>
          </a:prstGeom>
        </p:spPr>
      </p:pic>
      <p:sp>
        <p:nvSpPr>
          <p:cNvPr id="7" name="Rectangle 6">
            <a:extLst>
              <a:ext uri="{FF2B5EF4-FFF2-40B4-BE49-F238E27FC236}">
                <a16:creationId xmlns:a16="http://schemas.microsoft.com/office/drawing/2014/main" id="{6ED37009-0C5B-9713-FC70-677DCA398A27}"/>
              </a:ext>
            </a:extLst>
          </p:cNvPr>
          <p:cNvSpPr/>
          <p:nvPr/>
        </p:nvSpPr>
        <p:spPr>
          <a:xfrm>
            <a:off x="7988060" y="1345721"/>
            <a:ext cx="4065917" cy="7246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772143-7EF9-0ACA-0796-F40C8DBE1D5E}"/>
              </a:ext>
            </a:extLst>
          </p:cNvPr>
          <p:cNvSpPr/>
          <p:nvPr/>
        </p:nvSpPr>
        <p:spPr>
          <a:xfrm>
            <a:off x="9316995" y="3966699"/>
            <a:ext cx="766663" cy="7246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7F7431-6924-A9BD-8AE8-A343CA9F96F2}"/>
              </a:ext>
            </a:extLst>
          </p:cNvPr>
          <p:cNvSpPr/>
          <p:nvPr/>
        </p:nvSpPr>
        <p:spPr>
          <a:xfrm>
            <a:off x="9222336" y="5685445"/>
            <a:ext cx="798681" cy="900598"/>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405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78A6-8084-AA90-1D7B-09D08597CF7B}"/>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Remarked Scripts</a:t>
            </a:r>
          </a:p>
          <a:p>
            <a:endParaRPr lang="en-GB" sz="1800" dirty="0"/>
          </a:p>
        </p:txBody>
      </p:sp>
      <p:grpSp>
        <p:nvGrpSpPr>
          <p:cNvPr id="34" name="Group 33">
            <a:extLst>
              <a:ext uri="{FF2B5EF4-FFF2-40B4-BE49-F238E27FC236}">
                <a16:creationId xmlns:a16="http://schemas.microsoft.com/office/drawing/2014/main" id="{C275B0A0-4FA8-772B-D6A2-AA330DDDAD12}"/>
              </a:ext>
            </a:extLst>
          </p:cNvPr>
          <p:cNvGrpSpPr/>
          <p:nvPr/>
        </p:nvGrpSpPr>
        <p:grpSpPr>
          <a:xfrm>
            <a:off x="2413247" y="1972431"/>
            <a:ext cx="6762650" cy="2913137"/>
            <a:chOff x="860894" y="1323486"/>
            <a:chExt cx="9245520" cy="4120200"/>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38DA218E-4C5E-CB89-FB28-57FCDFBBE65F}"/>
                    </a:ext>
                  </a:extLst>
                </p14:cNvPr>
                <p14:cNvContentPartPr/>
                <p14:nvPr/>
              </p14:nvContentPartPr>
              <p14:xfrm>
                <a:off x="1350134" y="2402766"/>
                <a:ext cx="1690920" cy="2408040"/>
              </p14:xfrm>
            </p:contentPart>
          </mc:Choice>
          <mc:Fallback xmlns="">
            <p:pic>
              <p:nvPicPr>
                <p:cNvPr id="20" name="Ink 19">
                  <a:extLst>
                    <a:ext uri="{FF2B5EF4-FFF2-40B4-BE49-F238E27FC236}">
                      <a16:creationId xmlns:a16="http://schemas.microsoft.com/office/drawing/2014/main" id="{38DA218E-4C5E-CB89-FB28-57FCDFBBE65F}"/>
                    </a:ext>
                  </a:extLst>
                </p:cNvPr>
                <p:cNvPicPr/>
                <p:nvPr/>
              </p:nvPicPr>
              <p:blipFill>
                <a:blip r:embed="rId4"/>
                <a:stretch>
                  <a:fillRect/>
                </a:stretch>
              </p:blipFill>
              <p:spPr>
                <a:xfrm>
                  <a:off x="1307812" y="2359493"/>
                  <a:ext cx="1774580" cy="2494587"/>
                </a:xfrm>
                <a:prstGeom prst="rect">
                  <a:avLst/>
                </a:prstGeom>
              </p:spPr>
            </p:pic>
          </mc:Fallback>
        </mc:AlternateContent>
        <p:grpSp>
          <p:nvGrpSpPr>
            <p:cNvPr id="30" name="Group 29">
              <a:extLst>
                <a:ext uri="{FF2B5EF4-FFF2-40B4-BE49-F238E27FC236}">
                  <a16:creationId xmlns:a16="http://schemas.microsoft.com/office/drawing/2014/main" id="{1C9EE40E-6BD8-D044-DAED-897B93410F4A}"/>
                </a:ext>
              </a:extLst>
            </p:cNvPr>
            <p:cNvGrpSpPr/>
            <p:nvPr/>
          </p:nvGrpSpPr>
          <p:grpSpPr>
            <a:xfrm>
              <a:off x="3295934" y="2009286"/>
              <a:ext cx="6810480" cy="2498760"/>
              <a:chOff x="3295934" y="2009286"/>
              <a:chExt cx="6810480" cy="2498760"/>
            </a:xfrm>
          </p:grpSpPr>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05D1008D-B8F4-42E8-0CFC-D80A17086583}"/>
                      </a:ext>
                    </a:extLst>
                  </p14:cNvPr>
                  <p14:cNvContentPartPr/>
                  <p14:nvPr/>
                </p14:nvContentPartPr>
                <p14:xfrm>
                  <a:off x="3295934" y="2009286"/>
                  <a:ext cx="1632240" cy="2498760"/>
                </p14:xfrm>
              </p:contentPart>
            </mc:Choice>
            <mc:Fallback xmlns="">
              <p:pic>
                <p:nvPicPr>
                  <p:cNvPr id="21" name="Ink 20">
                    <a:extLst>
                      <a:ext uri="{FF2B5EF4-FFF2-40B4-BE49-F238E27FC236}">
                        <a16:creationId xmlns:a16="http://schemas.microsoft.com/office/drawing/2014/main" id="{05D1008D-B8F4-42E8-0CFC-D80A17086583}"/>
                      </a:ext>
                    </a:extLst>
                  </p:cNvPr>
                  <p:cNvPicPr/>
                  <p:nvPr/>
                </p:nvPicPr>
                <p:blipFill>
                  <a:blip r:embed="rId6"/>
                  <a:stretch>
                    <a:fillRect/>
                  </a:stretch>
                </p:blipFill>
                <p:spPr>
                  <a:xfrm>
                    <a:off x="3254107" y="1966011"/>
                    <a:ext cx="1715894" cy="258531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53F19815-72EC-24E6-F733-35FEBA657905}"/>
                      </a:ext>
                    </a:extLst>
                  </p14:cNvPr>
                  <p14:cNvContentPartPr/>
                  <p14:nvPr/>
                </p14:nvContentPartPr>
                <p14:xfrm>
                  <a:off x="5533694" y="3115566"/>
                  <a:ext cx="1340280" cy="16200"/>
                </p14:xfrm>
              </p:contentPart>
            </mc:Choice>
            <mc:Fallback xmlns="">
              <p:pic>
                <p:nvPicPr>
                  <p:cNvPr id="22" name="Ink 21">
                    <a:extLst>
                      <a:ext uri="{FF2B5EF4-FFF2-40B4-BE49-F238E27FC236}">
                        <a16:creationId xmlns:a16="http://schemas.microsoft.com/office/drawing/2014/main" id="{53F19815-72EC-24E6-F733-35FEBA657905}"/>
                      </a:ext>
                    </a:extLst>
                  </p:cNvPr>
                  <p:cNvPicPr/>
                  <p:nvPr/>
                </p:nvPicPr>
                <p:blipFill>
                  <a:blip r:embed="rId8"/>
                  <a:stretch>
                    <a:fillRect/>
                  </a:stretch>
                </p:blipFill>
                <p:spPr>
                  <a:xfrm>
                    <a:off x="5491872" y="3072028"/>
                    <a:ext cx="1423924" cy="10276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C56B0C69-BE0B-7AF2-CA98-95AF2F7DD89F}"/>
                      </a:ext>
                    </a:extLst>
                  </p14:cNvPr>
                  <p14:cNvContentPartPr/>
                  <p14:nvPr/>
                </p14:nvContentPartPr>
                <p14:xfrm>
                  <a:off x="6538814" y="2801646"/>
                  <a:ext cx="431280" cy="807840"/>
                </p14:xfrm>
              </p:contentPart>
            </mc:Choice>
            <mc:Fallback xmlns="">
              <p:pic>
                <p:nvPicPr>
                  <p:cNvPr id="23" name="Ink 22">
                    <a:extLst>
                      <a:ext uri="{FF2B5EF4-FFF2-40B4-BE49-F238E27FC236}">
                        <a16:creationId xmlns:a16="http://schemas.microsoft.com/office/drawing/2014/main" id="{C56B0C69-BE0B-7AF2-CA98-95AF2F7DD89F}"/>
                      </a:ext>
                    </a:extLst>
                  </p:cNvPr>
                  <p:cNvPicPr/>
                  <p:nvPr/>
                </p:nvPicPr>
                <p:blipFill>
                  <a:blip r:embed="rId10"/>
                  <a:stretch>
                    <a:fillRect/>
                  </a:stretch>
                </p:blipFill>
                <p:spPr>
                  <a:xfrm>
                    <a:off x="6496474" y="2758378"/>
                    <a:ext cx="515468" cy="89488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Ink 24">
                    <a:extLst>
                      <a:ext uri="{FF2B5EF4-FFF2-40B4-BE49-F238E27FC236}">
                        <a16:creationId xmlns:a16="http://schemas.microsoft.com/office/drawing/2014/main" id="{0329572F-B6E7-7BF5-791E-9AFE280A494E}"/>
                      </a:ext>
                    </a:extLst>
                  </p14:cNvPr>
                  <p14:cNvContentPartPr/>
                  <p14:nvPr/>
                </p14:nvContentPartPr>
                <p14:xfrm>
                  <a:off x="7750934" y="2280366"/>
                  <a:ext cx="962640" cy="1632240"/>
                </p14:xfrm>
              </p:contentPart>
            </mc:Choice>
            <mc:Fallback xmlns="">
              <p:pic>
                <p:nvPicPr>
                  <p:cNvPr id="25" name="Ink 24">
                    <a:extLst>
                      <a:ext uri="{FF2B5EF4-FFF2-40B4-BE49-F238E27FC236}">
                        <a16:creationId xmlns:a16="http://schemas.microsoft.com/office/drawing/2014/main" id="{0329572F-B6E7-7BF5-791E-9AFE280A494E}"/>
                      </a:ext>
                    </a:extLst>
                  </p:cNvPr>
                  <p:cNvPicPr/>
                  <p:nvPr/>
                </p:nvPicPr>
                <p:blipFill>
                  <a:blip r:embed="rId12"/>
                  <a:stretch>
                    <a:fillRect/>
                  </a:stretch>
                </p:blipFill>
                <p:spPr>
                  <a:xfrm>
                    <a:off x="7709101" y="2237091"/>
                    <a:ext cx="1046797" cy="171879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A2E8FAD9-63AB-8092-95C3-22146ABE9F66}"/>
                      </a:ext>
                    </a:extLst>
                  </p14:cNvPr>
                  <p14:cNvContentPartPr/>
                  <p14:nvPr/>
                </p14:nvContentPartPr>
                <p14:xfrm>
                  <a:off x="7793414" y="3061926"/>
                  <a:ext cx="957240" cy="21960"/>
                </p14:xfrm>
              </p:contentPart>
            </mc:Choice>
            <mc:Fallback xmlns="">
              <p:pic>
                <p:nvPicPr>
                  <p:cNvPr id="27" name="Ink 26">
                    <a:extLst>
                      <a:ext uri="{FF2B5EF4-FFF2-40B4-BE49-F238E27FC236}">
                        <a16:creationId xmlns:a16="http://schemas.microsoft.com/office/drawing/2014/main" id="{A2E8FAD9-63AB-8092-95C3-22146ABE9F66}"/>
                      </a:ext>
                    </a:extLst>
                  </p:cNvPr>
                  <p:cNvPicPr/>
                  <p:nvPr/>
                </p:nvPicPr>
                <p:blipFill>
                  <a:blip r:embed="rId14"/>
                  <a:stretch>
                    <a:fillRect/>
                  </a:stretch>
                </p:blipFill>
                <p:spPr>
                  <a:xfrm>
                    <a:off x="7751581" y="3018517"/>
                    <a:ext cx="1041398" cy="10928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Ink 28">
                    <a:extLst>
                      <a:ext uri="{FF2B5EF4-FFF2-40B4-BE49-F238E27FC236}">
                        <a16:creationId xmlns:a16="http://schemas.microsoft.com/office/drawing/2014/main" id="{1C4C0AAD-AA88-D38F-5949-867E495D63C8}"/>
                      </a:ext>
                    </a:extLst>
                  </p14:cNvPr>
                  <p14:cNvContentPartPr/>
                  <p14:nvPr/>
                </p14:nvContentPartPr>
                <p14:xfrm>
                  <a:off x="9165014" y="2243286"/>
                  <a:ext cx="941400" cy="1823760"/>
                </p14:xfrm>
              </p:contentPart>
            </mc:Choice>
            <mc:Fallback xmlns="">
              <p:pic>
                <p:nvPicPr>
                  <p:cNvPr id="29" name="Ink 28">
                    <a:extLst>
                      <a:ext uri="{FF2B5EF4-FFF2-40B4-BE49-F238E27FC236}">
                        <a16:creationId xmlns:a16="http://schemas.microsoft.com/office/drawing/2014/main" id="{1C4C0AAD-AA88-D38F-5949-867E495D63C8}"/>
                      </a:ext>
                    </a:extLst>
                  </p:cNvPr>
                  <p:cNvPicPr/>
                  <p:nvPr/>
                </p:nvPicPr>
                <p:blipFill>
                  <a:blip r:embed="rId16"/>
                  <a:stretch>
                    <a:fillRect/>
                  </a:stretch>
                </p:blipFill>
                <p:spPr>
                  <a:xfrm>
                    <a:off x="9123185" y="2200009"/>
                    <a:ext cx="1025058" cy="1910315"/>
                  </a:xfrm>
                  <a:prstGeom prst="rect">
                    <a:avLst/>
                  </a:prstGeom>
                </p:spPr>
              </p:pic>
            </mc:Fallback>
          </mc:AlternateContent>
        </p:grpSp>
        <p:grpSp>
          <p:nvGrpSpPr>
            <p:cNvPr id="33" name="Group 32">
              <a:extLst>
                <a:ext uri="{FF2B5EF4-FFF2-40B4-BE49-F238E27FC236}">
                  <a16:creationId xmlns:a16="http://schemas.microsoft.com/office/drawing/2014/main" id="{BBCF85B0-99B6-7965-F5BF-7E5FBAE2080A}"/>
                </a:ext>
              </a:extLst>
            </p:cNvPr>
            <p:cNvGrpSpPr/>
            <p:nvPr/>
          </p:nvGrpSpPr>
          <p:grpSpPr>
            <a:xfrm>
              <a:off x="860894" y="1323486"/>
              <a:ext cx="4498200" cy="4120200"/>
              <a:chOff x="860894" y="1323486"/>
              <a:chExt cx="4498200" cy="4120200"/>
            </a:xfrm>
          </p:grpSpPr>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8C9C8B6B-22BC-F0BB-F417-CEBC7BD212ED}"/>
                      </a:ext>
                    </a:extLst>
                  </p14:cNvPr>
                  <p14:cNvContentPartPr/>
                  <p14:nvPr/>
                </p14:nvContentPartPr>
                <p14:xfrm>
                  <a:off x="860894" y="1323486"/>
                  <a:ext cx="4498200" cy="4120200"/>
                </p14:xfrm>
              </p:contentPart>
            </mc:Choice>
            <mc:Fallback xmlns="">
              <p:pic>
                <p:nvPicPr>
                  <p:cNvPr id="31" name="Ink 30">
                    <a:extLst>
                      <a:ext uri="{FF2B5EF4-FFF2-40B4-BE49-F238E27FC236}">
                        <a16:creationId xmlns:a16="http://schemas.microsoft.com/office/drawing/2014/main" id="{8C9C8B6B-22BC-F0BB-F417-CEBC7BD212ED}"/>
                      </a:ext>
                    </a:extLst>
                  </p:cNvPr>
                  <p:cNvPicPr/>
                  <p:nvPr/>
                </p:nvPicPr>
                <p:blipFill>
                  <a:blip r:embed="rId18"/>
                  <a:stretch>
                    <a:fillRect/>
                  </a:stretch>
                </p:blipFill>
                <p:spPr>
                  <a:xfrm>
                    <a:off x="819057" y="1280207"/>
                    <a:ext cx="4582366" cy="42072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8F085E04-C00E-24C0-3580-C7898F963B3C}"/>
                      </a:ext>
                    </a:extLst>
                  </p14:cNvPr>
                  <p14:cNvContentPartPr/>
                  <p14:nvPr/>
                </p14:nvContentPartPr>
                <p14:xfrm>
                  <a:off x="1194974" y="2235366"/>
                  <a:ext cx="3940560" cy="2772720"/>
                </p14:xfrm>
              </p:contentPart>
            </mc:Choice>
            <mc:Fallback xmlns="">
              <p:pic>
                <p:nvPicPr>
                  <p:cNvPr id="32" name="Ink 31">
                    <a:extLst>
                      <a:ext uri="{FF2B5EF4-FFF2-40B4-BE49-F238E27FC236}">
                        <a16:creationId xmlns:a16="http://schemas.microsoft.com/office/drawing/2014/main" id="{8F085E04-C00E-24C0-3580-C7898F963B3C}"/>
                      </a:ext>
                    </a:extLst>
                  </p:cNvPr>
                  <p:cNvPicPr/>
                  <p:nvPr/>
                </p:nvPicPr>
                <p:blipFill>
                  <a:blip r:embed="rId20"/>
                  <a:stretch>
                    <a:fillRect/>
                  </a:stretch>
                </p:blipFill>
                <p:spPr>
                  <a:xfrm>
                    <a:off x="1153142" y="2191581"/>
                    <a:ext cx="4024224" cy="2859272"/>
                  </a:xfrm>
                  <a:prstGeom prst="rect">
                    <a:avLst/>
                  </a:prstGeom>
                </p:spPr>
              </p:pic>
            </mc:Fallback>
          </mc:AlternateContent>
        </p:grpSp>
      </p:grpSp>
    </p:spTree>
    <p:extLst>
      <p:ext uri="{BB962C8B-B14F-4D97-AF65-F5344CB8AC3E}">
        <p14:creationId xmlns:p14="http://schemas.microsoft.com/office/powerpoint/2010/main" val="3425707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78A6-8084-AA90-1D7B-09D08597CF7B}"/>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Retakes</a:t>
            </a:r>
          </a:p>
          <a:p>
            <a:endParaRPr lang="en-GB" sz="1800" dirty="0"/>
          </a:p>
        </p:txBody>
      </p:sp>
      <p:pic>
        <p:nvPicPr>
          <p:cNvPr id="4" name="Graphic 3" descr="Recycle with solid fill">
            <a:extLst>
              <a:ext uri="{FF2B5EF4-FFF2-40B4-BE49-F238E27FC236}">
                <a16:creationId xmlns:a16="http://schemas.microsoft.com/office/drawing/2014/main" id="{D8E1B530-F027-4FAE-5470-EEC0B88FB6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312" y="1431324"/>
            <a:ext cx="3995351" cy="3995351"/>
          </a:xfrm>
          <a:prstGeom prst="rect">
            <a:avLst/>
          </a:prstGeom>
        </p:spPr>
      </p:pic>
    </p:spTree>
    <p:extLst>
      <p:ext uri="{BB962C8B-B14F-4D97-AF65-F5344CB8AC3E}">
        <p14:creationId xmlns:p14="http://schemas.microsoft.com/office/powerpoint/2010/main" val="20364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9080-5F62-EA34-E0C6-F26B29C798B6}"/>
              </a:ext>
            </a:extLst>
          </p:cNvPr>
          <p:cNvSpPr>
            <a:spLocks noGrp="1"/>
          </p:cNvSpPr>
          <p:nvPr>
            <p:ph type="ctrTitle"/>
          </p:nvPr>
        </p:nvSpPr>
        <p:spPr>
          <a:xfrm>
            <a:off x="243513" y="464010"/>
            <a:ext cx="9144000" cy="2387600"/>
          </a:xfrm>
        </p:spPr>
        <p:txBody>
          <a:bodyPr>
            <a:normAutofit/>
          </a:bodyPr>
          <a:lstStyle/>
          <a:p>
            <a:pPr algn="l"/>
            <a:r>
              <a:rPr lang="en-GB" sz="5400" b="1" i="1" dirty="0">
                <a:solidFill>
                  <a:schemeClr val="bg1"/>
                </a:solidFill>
              </a:rPr>
              <a:t>An exam by any </a:t>
            </a:r>
            <a:br>
              <a:rPr lang="en-GB" sz="5400" b="1" i="1" dirty="0">
                <a:solidFill>
                  <a:schemeClr val="bg1"/>
                </a:solidFill>
              </a:rPr>
            </a:br>
            <a:r>
              <a:rPr lang="en-GB" sz="5400" b="1" i="1" dirty="0">
                <a:solidFill>
                  <a:schemeClr val="bg1"/>
                </a:solidFill>
              </a:rPr>
              <a:t>other name…</a:t>
            </a:r>
          </a:p>
        </p:txBody>
      </p:sp>
      <p:sp>
        <p:nvSpPr>
          <p:cNvPr id="3" name="Subtitle 2">
            <a:extLst>
              <a:ext uri="{FF2B5EF4-FFF2-40B4-BE49-F238E27FC236}">
                <a16:creationId xmlns:a16="http://schemas.microsoft.com/office/drawing/2014/main" id="{AB3FF9E8-BE53-6808-B57D-845C2E91320E}"/>
              </a:ext>
            </a:extLst>
          </p:cNvPr>
          <p:cNvSpPr>
            <a:spLocks noGrp="1"/>
          </p:cNvSpPr>
          <p:nvPr>
            <p:ph type="subTitle" idx="1"/>
          </p:nvPr>
        </p:nvSpPr>
        <p:spPr>
          <a:xfrm>
            <a:off x="243513" y="2851610"/>
            <a:ext cx="9144000" cy="1655762"/>
          </a:xfrm>
        </p:spPr>
        <p:txBody>
          <a:bodyPr>
            <a:normAutofit/>
          </a:bodyPr>
          <a:lstStyle/>
          <a:p>
            <a:pPr algn="l"/>
            <a:r>
              <a:rPr lang="en-GB" sz="3200" dirty="0">
                <a:solidFill>
                  <a:schemeClr val="bg1"/>
                </a:solidFill>
              </a:rPr>
              <a:t>From A-level to University Assessment</a:t>
            </a:r>
          </a:p>
        </p:txBody>
      </p:sp>
      <p:sp>
        <p:nvSpPr>
          <p:cNvPr id="4" name="Freeform 3">
            <a:extLst>
              <a:ext uri="{FF2B5EF4-FFF2-40B4-BE49-F238E27FC236}">
                <a16:creationId xmlns:a16="http://schemas.microsoft.com/office/drawing/2014/main" id="{BD77EB5C-5113-7A15-E498-B2AAE392245A}"/>
              </a:ext>
            </a:extLst>
          </p:cNvPr>
          <p:cNvSpPr/>
          <p:nvPr/>
        </p:nvSpPr>
        <p:spPr>
          <a:xfrm>
            <a:off x="6563638" y="-37578"/>
            <a:ext cx="5636713" cy="6914367"/>
          </a:xfrm>
          <a:custGeom>
            <a:avLst/>
            <a:gdLst>
              <a:gd name="connsiteX0" fmla="*/ 5636713 w 5636713"/>
              <a:gd name="connsiteY0" fmla="*/ 0 h 6914367"/>
              <a:gd name="connsiteX1" fmla="*/ 5624187 w 5636713"/>
              <a:gd name="connsiteY1" fmla="*/ 6914367 h 6914367"/>
              <a:gd name="connsiteX2" fmla="*/ 0 w 5636713"/>
              <a:gd name="connsiteY2" fmla="*/ 6914367 h 6914367"/>
              <a:gd name="connsiteX3" fmla="*/ 1728592 w 5636713"/>
              <a:gd name="connsiteY3" fmla="*/ 37578 h 6914367"/>
              <a:gd name="connsiteX4" fmla="*/ 5636713 w 5636713"/>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6713" h="6914367">
                <a:moveTo>
                  <a:pt x="5636713" y="0"/>
                </a:moveTo>
                <a:cubicBezTo>
                  <a:pt x="5632538" y="2304789"/>
                  <a:pt x="5628362" y="4609578"/>
                  <a:pt x="5624187" y="6914367"/>
                </a:cubicBezTo>
                <a:lnTo>
                  <a:pt x="0" y="6914367"/>
                </a:lnTo>
                <a:lnTo>
                  <a:pt x="1728592" y="37578"/>
                </a:lnTo>
                <a:lnTo>
                  <a:pt x="5636713"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3F18FB-EE13-68AC-A7C4-A4F7FB6C2D5D}"/>
              </a:ext>
            </a:extLst>
          </p:cNvPr>
          <p:cNvSpPr txBox="1"/>
          <p:nvPr/>
        </p:nvSpPr>
        <p:spPr>
          <a:xfrm>
            <a:off x="243513" y="4073420"/>
            <a:ext cx="5646549" cy="1323439"/>
          </a:xfrm>
          <a:prstGeom prst="rect">
            <a:avLst/>
          </a:prstGeom>
          <a:noFill/>
        </p:spPr>
        <p:txBody>
          <a:bodyPr wrap="square" rtlCol="0">
            <a:spAutoFit/>
          </a:bodyPr>
          <a:lstStyle/>
          <a:p>
            <a:r>
              <a:rPr lang="en-US" sz="2000" dirty="0">
                <a:solidFill>
                  <a:schemeClr val="bg1"/>
                </a:solidFill>
              </a:rPr>
              <a:t>Annika Johnson, Steven Proud, David Thornthwaite (University of Bristol)</a:t>
            </a:r>
          </a:p>
          <a:p>
            <a:endParaRPr lang="en-US" sz="2000" dirty="0">
              <a:solidFill>
                <a:schemeClr val="bg1"/>
              </a:solidFill>
            </a:endParaRPr>
          </a:p>
          <a:p>
            <a:r>
              <a:rPr lang="en-US" sz="2000" dirty="0">
                <a:solidFill>
                  <a:schemeClr val="bg1"/>
                </a:solidFill>
              </a:rPr>
              <a:t>DEE 2023</a:t>
            </a:r>
          </a:p>
        </p:txBody>
      </p:sp>
    </p:spTree>
    <p:extLst>
      <p:ext uri="{BB962C8B-B14F-4D97-AF65-F5344CB8AC3E}">
        <p14:creationId xmlns:p14="http://schemas.microsoft.com/office/powerpoint/2010/main" val="1919157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78A6-8084-AA90-1D7B-09D08597CF7B}"/>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Grade </a:t>
            </a:r>
          </a:p>
          <a:p>
            <a:r>
              <a:rPr lang="en-GB" dirty="0"/>
              <a:t>Descriptors</a:t>
            </a:r>
          </a:p>
          <a:p>
            <a:r>
              <a:rPr lang="en-GB" sz="1400" dirty="0"/>
              <a:t> </a:t>
            </a:r>
            <a:r>
              <a:rPr lang="en-GB" sz="1400" i="1" dirty="0"/>
              <a:t>JCQ</a:t>
            </a:r>
            <a:endParaRPr lang="en-GB" sz="1400" dirty="0"/>
          </a:p>
          <a:p>
            <a:endParaRPr lang="en-GB" sz="1800" dirty="0"/>
          </a:p>
        </p:txBody>
      </p:sp>
      <p:pic>
        <p:nvPicPr>
          <p:cNvPr id="10" name="Picture 9">
            <a:extLst>
              <a:ext uri="{FF2B5EF4-FFF2-40B4-BE49-F238E27FC236}">
                <a16:creationId xmlns:a16="http://schemas.microsoft.com/office/drawing/2014/main" id="{3EE0409C-BC21-A284-AD23-80E37C0E7DB9}"/>
              </a:ext>
            </a:extLst>
          </p:cNvPr>
          <p:cNvPicPr>
            <a:picLocks noChangeAspect="1"/>
          </p:cNvPicPr>
          <p:nvPr/>
        </p:nvPicPr>
        <p:blipFill>
          <a:blip r:embed="rId3"/>
          <a:stretch>
            <a:fillRect/>
          </a:stretch>
        </p:blipFill>
        <p:spPr>
          <a:xfrm>
            <a:off x="4528828" y="0"/>
            <a:ext cx="6800531" cy="6858000"/>
          </a:xfrm>
          <a:prstGeom prst="rect">
            <a:avLst/>
          </a:prstGeom>
        </p:spPr>
      </p:pic>
    </p:spTree>
    <p:extLst>
      <p:ext uri="{BB962C8B-B14F-4D97-AF65-F5344CB8AC3E}">
        <p14:creationId xmlns:p14="http://schemas.microsoft.com/office/powerpoint/2010/main" val="2018553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AAA1-5831-D7AB-A581-15B1133B23D0}"/>
              </a:ext>
            </a:extLst>
          </p:cNvPr>
          <p:cNvSpPr>
            <a:spLocks noGrp="1"/>
          </p:cNvSpPr>
          <p:nvPr>
            <p:ph type="title"/>
          </p:nvPr>
        </p:nvSpPr>
        <p:spPr>
          <a:xfrm>
            <a:off x="1730157" y="2533744"/>
            <a:ext cx="8731685" cy="1325563"/>
          </a:xfrm>
        </p:spPr>
        <p:txBody>
          <a:bodyPr/>
          <a:lstStyle/>
          <a:p>
            <a:pPr algn="ctr"/>
            <a:r>
              <a:rPr lang="en-GB" dirty="0">
                <a:solidFill>
                  <a:schemeClr val="bg1"/>
                </a:solidFill>
              </a:rPr>
              <a:t>Conclusion</a:t>
            </a:r>
          </a:p>
        </p:txBody>
      </p:sp>
    </p:spTree>
    <p:extLst>
      <p:ext uri="{BB962C8B-B14F-4D97-AF65-F5344CB8AC3E}">
        <p14:creationId xmlns:p14="http://schemas.microsoft.com/office/powerpoint/2010/main" val="386461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t's not return to flawed exams. We have better ways to assess our  children | Peter Hyman | The Guardian">
            <a:extLst>
              <a:ext uri="{FF2B5EF4-FFF2-40B4-BE49-F238E27FC236}">
                <a16:creationId xmlns:a16="http://schemas.microsoft.com/office/drawing/2014/main" id="{E1952A2A-4EC4-D290-2A04-7E45636904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333"/>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re university students are using tech to cheat in exams | Exams | The  Guardian">
            <a:extLst>
              <a:ext uri="{FF2B5EF4-FFF2-40B4-BE49-F238E27FC236}">
                <a16:creationId xmlns:a16="http://schemas.microsoft.com/office/drawing/2014/main" id="{8629DC74-EE16-7A4D-5430-F9670FD912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19" r="19115"/>
          <a:stretch/>
        </p:blipFill>
        <p:spPr bwMode="auto">
          <a:xfrm>
            <a:off x="6095999" y="0"/>
            <a:ext cx="6096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07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oup 196">
            <a:extLst>
              <a:ext uri="{FF2B5EF4-FFF2-40B4-BE49-F238E27FC236}">
                <a16:creationId xmlns:a16="http://schemas.microsoft.com/office/drawing/2014/main" id="{A0C7D785-30B3-DC43-1987-1D7FF6E77A39}"/>
              </a:ext>
            </a:extLst>
          </p:cNvPr>
          <p:cNvGrpSpPr/>
          <p:nvPr/>
        </p:nvGrpSpPr>
        <p:grpSpPr>
          <a:xfrm>
            <a:off x="843734" y="1636312"/>
            <a:ext cx="4653817" cy="4446440"/>
            <a:chOff x="1119184" y="1703910"/>
            <a:chExt cx="4653817" cy="4446440"/>
          </a:xfrm>
        </p:grpSpPr>
        <p:sp>
          <p:nvSpPr>
            <p:cNvPr id="5" name="TextBox 4">
              <a:extLst>
                <a:ext uri="{FF2B5EF4-FFF2-40B4-BE49-F238E27FC236}">
                  <a16:creationId xmlns:a16="http://schemas.microsoft.com/office/drawing/2014/main" id="{78E4221B-6064-1FB6-DE4E-D89392E78AED}"/>
                </a:ext>
              </a:extLst>
            </p:cNvPr>
            <p:cNvSpPr txBox="1"/>
            <p:nvPr/>
          </p:nvSpPr>
          <p:spPr>
            <a:xfrm>
              <a:off x="1866969" y="5781018"/>
              <a:ext cx="3235569" cy="369332"/>
            </a:xfrm>
            <a:prstGeom prst="rect">
              <a:avLst/>
            </a:prstGeom>
            <a:noFill/>
          </p:spPr>
          <p:txBody>
            <a:bodyPr wrap="square" rtlCol="0">
              <a:spAutoFit/>
            </a:bodyPr>
            <a:lstStyle/>
            <a:p>
              <a:pPr algn="ctr"/>
              <a:r>
                <a:rPr lang="en-US" dirty="0"/>
                <a:t>SCHOOL</a:t>
              </a:r>
            </a:p>
          </p:txBody>
        </p:sp>
        <mc:AlternateContent xmlns:mc="http://schemas.openxmlformats.org/markup-compatibility/2006" xmlns:p14="http://schemas.microsoft.com/office/powerpoint/2010/main">
          <mc:Choice Requires="p14">
            <p:contentPart p14:bwMode="auto" r:id="rId3">
              <p14:nvContentPartPr>
                <p14:cNvPr id="62" name="Ink 61">
                  <a:extLst>
                    <a:ext uri="{FF2B5EF4-FFF2-40B4-BE49-F238E27FC236}">
                      <a16:creationId xmlns:a16="http://schemas.microsoft.com/office/drawing/2014/main" id="{02D5AB8B-E0B1-1E53-740E-66CC32D1DACF}"/>
                    </a:ext>
                  </a:extLst>
                </p14:cNvPr>
                <p14:cNvContentPartPr/>
                <p14:nvPr/>
              </p14:nvContentPartPr>
              <p14:xfrm>
                <a:off x="2610134" y="3147246"/>
                <a:ext cx="558360" cy="542520"/>
              </p14:xfrm>
            </p:contentPart>
          </mc:Choice>
          <mc:Fallback xmlns="">
            <p:pic>
              <p:nvPicPr>
                <p:cNvPr id="62" name="Ink 61">
                  <a:extLst>
                    <a:ext uri="{FF2B5EF4-FFF2-40B4-BE49-F238E27FC236}">
                      <a16:creationId xmlns:a16="http://schemas.microsoft.com/office/drawing/2014/main" id="{02D5AB8B-E0B1-1E53-740E-66CC32D1DACF}"/>
                    </a:ext>
                  </a:extLst>
                </p:cNvPr>
                <p:cNvPicPr/>
                <p:nvPr/>
              </p:nvPicPr>
              <p:blipFill>
                <a:blip r:embed="rId4"/>
                <a:stretch>
                  <a:fillRect/>
                </a:stretch>
              </p:blipFill>
              <p:spPr>
                <a:xfrm>
                  <a:off x="2594654" y="3131766"/>
                  <a:ext cx="58896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7" name="Ink 86">
                  <a:extLst>
                    <a:ext uri="{FF2B5EF4-FFF2-40B4-BE49-F238E27FC236}">
                      <a16:creationId xmlns:a16="http://schemas.microsoft.com/office/drawing/2014/main" id="{39DE22A9-C05C-333E-E2A1-E516445D9E19}"/>
                    </a:ext>
                  </a:extLst>
                </p14:cNvPr>
                <p14:cNvContentPartPr/>
                <p14:nvPr/>
              </p14:nvContentPartPr>
              <p14:xfrm>
                <a:off x="3535334" y="2647206"/>
                <a:ext cx="526320" cy="1010160"/>
              </p14:xfrm>
            </p:contentPart>
          </mc:Choice>
          <mc:Fallback xmlns="">
            <p:pic>
              <p:nvPicPr>
                <p:cNvPr id="87" name="Ink 86">
                  <a:extLst>
                    <a:ext uri="{FF2B5EF4-FFF2-40B4-BE49-F238E27FC236}">
                      <a16:creationId xmlns:a16="http://schemas.microsoft.com/office/drawing/2014/main" id="{39DE22A9-C05C-333E-E2A1-E516445D9E19}"/>
                    </a:ext>
                  </a:extLst>
                </p:cNvPr>
                <p:cNvPicPr/>
                <p:nvPr/>
              </p:nvPicPr>
              <p:blipFill>
                <a:blip r:embed="rId6"/>
                <a:stretch>
                  <a:fillRect/>
                </a:stretch>
              </p:blipFill>
              <p:spPr>
                <a:xfrm>
                  <a:off x="3519865" y="2631726"/>
                  <a:ext cx="556899" cy="1040760"/>
                </a:xfrm>
                <a:prstGeom prst="rect">
                  <a:avLst/>
                </a:prstGeom>
              </p:spPr>
            </p:pic>
          </mc:Fallback>
        </mc:AlternateContent>
        <p:grpSp>
          <p:nvGrpSpPr>
            <p:cNvPr id="126" name="Group 125">
              <a:extLst>
                <a:ext uri="{FF2B5EF4-FFF2-40B4-BE49-F238E27FC236}">
                  <a16:creationId xmlns:a16="http://schemas.microsoft.com/office/drawing/2014/main" id="{08C3562B-9E88-9AB4-579B-793ACA3E2CF9}"/>
                </a:ext>
              </a:extLst>
            </p:cNvPr>
            <p:cNvGrpSpPr/>
            <p:nvPr/>
          </p:nvGrpSpPr>
          <p:grpSpPr>
            <a:xfrm>
              <a:off x="2503934" y="2631366"/>
              <a:ext cx="2780640" cy="2525400"/>
              <a:chOff x="2503934" y="2631366"/>
              <a:chExt cx="2780640" cy="2525400"/>
            </a:xfrm>
          </p:grpSpPr>
          <mc:AlternateContent xmlns:mc="http://schemas.openxmlformats.org/markup-compatibility/2006" xmlns:p14="http://schemas.microsoft.com/office/powerpoint/2010/main">
            <mc:Choice Requires="p14">
              <p:contentPart p14:bwMode="auto" r:id="rId7">
                <p14:nvContentPartPr>
                  <p14:cNvPr id="63" name="Ink 62">
                    <a:extLst>
                      <a:ext uri="{FF2B5EF4-FFF2-40B4-BE49-F238E27FC236}">
                        <a16:creationId xmlns:a16="http://schemas.microsoft.com/office/drawing/2014/main" id="{19FB261E-ECE6-DE0E-3B40-BAB538F8D7A4}"/>
                      </a:ext>
                    </a:extLst>
                  </p14:cNvPr>
                  <p14:cNvContentPartPr/>
                  <p14:nvPr/>
                </p14:nvContentPartPr>
                <p14:xfrm>
                  <a:off x="3843134" y="3141846"/>
                  <a:ext cx="574920" cy="563760"/>
                </p14:xfrm>
              </p:contentPart>
            </mc:Choice>
            <mc:Fallback xmlns="">
              <p:pic>
                <p:nvPicPr>
                  <p:cNvPr id="63" name="Ink 62">
                    <a:extLst>
                      <a:ext uri="{FF2B5EF4-FFF2-40B4-BE49-F238E27FC236}">
                        <a16:creationId xmlns:a16="http://schemas.microsoft.com/office/drawing/2014/main" id="{19FB261E-ECE6-DE0E-3B40-BAB538F8D7A4}"/>
                      </a:ext>
                    </a:extLst>
                  </p:cNvPr>
                  <p:cNvPicPr/>
                  <p:nvPr/>
                </p:nvPicPr>
                <p:blipFill>
                  <a:blip r:embed="rId8"/>
                  <a:stretch>
                    <a:fillRect/>
                  </a:stretch>
                </p:blipFill>
                <p:spPr>
                  <a:xfrm>
                    <a:off x="3827654" y="3126356"/>
                    <a:ext cx="605520" cy="5943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4" name="Ink 63">
                    <a:extLst>
                      <a:ext uri="{FF2B5EF4-FFF2-40B4-BE49-F238E27FC236}">
                        <a16:creationId xmlns:a16="http://schemas.microsoft.com/office/drawing/2014/main" id="{3180FE49-E5AD-C07D-8D80-9B28B70FA2B1}"/>
                      </a:ext>
                    </a:extLst>
                  </p14:cNvPr>
                  <p14:cNvContentPartPr/>
                  <p14:nvPr/>
                </p14:nvContentPartPr>
                <p14:xfrm>
                  <a:off x="2647214" y="3710286"/>
                  <a:ext cx="303120" cy="1419840"/>
                </p14:xfrm>
              </p:contentPart>
            </mc:Choice>
            <mc:Fallback xmlns="">
              <p:pic>
                <p:nvPicPr>
                  <p:cNvPr id="64" name="Ink 63">
                    <a:extLst>
                      <a:ext uri="{FF2B5EF4-FFF2-40B4-BE49-F238E27FC236}">
                        <a16:creationId xmlns:a16="http://schemas.microsoft.com/office/drawing/2014/main" id="{3180FE49-E5AD-C07D-8D80-9B28B70FA2B1}"/>
                      </a:ext>
                    </a:extLst>
                  </p:cNvPr>
                  <p:cNvPicPr/>
                  <p:nvPr/>
                </p:nvPicPr>
                <p:blipFill>
                  <a:blip r:embed="rId10"/>
                  <a:stretch>
                    <a:fillRect/>
                  </a:stretch>
                </p:blipFill>
                <p:spPr>
                  <a:xfrm>
                    <a:off x="2631734" y="3694806"/>
                    <a:ext cx="333720" cy="145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5" name="Ink 64">
                    <a:extLst>
                      <a:ext uri="{FF2B5EF4-FFF2-40B4-BE49-F238E27FC236}">
                        <a16:creationId xmlns:a16="http://schemas.microsoft.com/office/drawing/2014/main" id="{A0CB0686-9BDA-686D-1F51-20DBA33C6075}"/>
                      </a:ext>
                    </a:extLst>
                  </p14:cNvPr>
                  <p14:cNvContentPartPr/>
                  <p14:nvPr/>
                </p14:nvContentPartPr>
                <p14:xfrm>
                  <a:off x="2960774" y="4528926"/>
                  <a:ext cx="383400" cy="553320"/>
                </p14:xfrm>
              </p:contentPart>
            </mc:Choice>
            <mc:Fallback xmlns="">
              <p:pic>
                <p:nvPicPr>
                  <p:cNvPr id="65" name="Ink 64">
                    <a:extLst>
                      <a:ext uri="{FF2B5EF4-FFF2-40B4-BE49-F238E27FC236}">
                        <a16:creationId xmlns:a16="http://schemas.microsoft.com/office/drawing/2014/main" id="{A0CB0686-9BDA-686D-1F51-20DBA33C6075}"/>
                      </a:ext>
                    </a:extLst>
                  </p:cNvPr>
                  <p:cNvPicPr/>
                  <p:nvPr/>
                </p:nvPicPr>
                <p:blipFill>
                  <a:blip r:embed="rId12"/>
                  <a:stretch>
                    <a:fillRect/>
                  </a:stretch>
                </p:blipFill>
                <p:spPr>
                  <a:xfrm>
                    <a:off x="2945294" y="4513446"/>
                    <a:ext cx="41400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7" name="Ink 66">
                    <a:extLst>
                      <a:ext uri="{FF2B5EF4-FFF2-40B4-BE49-F238E27FC236}">
                        <a16:creationId xmlns:a16="http://schemas.microsoft.com/office/drawing/2014/main" id="{FB260C8E-B032-7062-AC64-684899DA9BEF}"/>
                      </a:ext>
                    </a:extLst>
                  </p14:cNvPr>
                  <p14:cNvContentPartPr/>
                  <p14:nvPr/>
                </p14:nvContentPartPr>
                <p14:xfrm>
                  <a:off x="2642174" y="5076846"/>
                  <a:ext cx="111960" cy="59040"/>
                </p14:xfrm>
              </p:contentPart>
            </mc:Choice>
            <mc:Fallback xmlns="">
              <p:pic>
                <p:nvPicPr>
                  <p:cNvPr id="67" name="Ink 66">
                    <a:extLst>
                      <a:ext uri="{FF2B5EF4-FFF2-40B4-BE49-F238E27FC236}">
                        <a16:creationId xmlns:a16="http://schemas.microsoft.com/office/drawing/2014/main" id="{FB260C8E-B032-7062-AC64-684899DA9BEF}"/>
                      </a:ext>
                    </a:extLst>
                  </p:cNvPr>
                  <p:cNvPicPr/>
                  <p:nvPr/>
                </p:nvPicPr>
                <p:blipFill>
                  <a:blip r:embed="rId14"/>
                  <a:stretch>
                    <a:fillRect/>
                  </a:stretch>
                </p:blipFill>
                <p:spPr>
                  <a:xfrm>
                    <a:off x="2626694" y="5061366"/>
                    <a:ext cx="142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9" name="Ink 68">
                    <a:extLst>
                      <a:ext uri="{FF2B5EF4-FFF2-40B4-BE49-F238E27FC236}">
                        <a16:creationId xmlns:a16="http://schemas.microsoft.com/office/drawing/2014/main" id="{CDFE45F5-B659-F5B1-3038-CD37463BF55F}"/>
                      </a:ext>
                    </a:extLst>
                  </p14:cNvPr>
                  <p14:cNvContentPartPr/>
                  <p14:nvPr/>
                </p14:nvContentPartPr>
                <p14:xfrm>
                  <a:off x="3784814" y="3715686"/>
                  <a:ext cx="340920" cy="1366560"/>
                </p14:xfrm>
              </p:contentPart>
            </mc:Choice>
            <mc:Fallback xmlns="">
              <p:pic>
                <p:nvPicPr>
                  <p:cNvPr id="69" name="Ink 68">
                    <a:extLst>
                      <a:ext uri="{FF2B5EF4-FFF2-40B4-BE49-F238E27FC236}">
                        <a16:creationId xmlns:a16="http://schemas.microsoft.com/office/drawing/2014/main" id="{CDFE45F5-B659-F5B1-3038-CD37463BF55F}"/>
                      </a:ext>
                    </a:extLst>
                  </p:cNvPr>
                  <p:cNvPicPr/>
                  <p:nvPr/>
                </p:nvPicPr>
                <p:blipFill>
                  <a:blip r:embed="rId16"/>
                  <a:stretch>
                    <a:fillRect/>
                  </a:stretch>
                </p:blipFill>
                <p:spPr>
                  <a:xfrm>
                    <a:off x="3769334" y="3700210"/>
                    <a:ext cx="371520" cy="139715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0" name="Ink 69">
                    <a:extLst>
                      <a:ext uri="{FF2B5EF4-FFF2-40B4-BE49-F238E27FC236}">
                        <a16:creationId xmlns:a16="http://schemas.microsoft.com/office/drawing/2014/main" id="{6E887154-9346-B446-9506-9911CEE7F858}"/>
                      </a:ext>
                    </a:extLst>
                  </p14:cNvPr>
                  <p14:cNvContentPartPr/>
                  <p14:nvPr/>
                </p14:nvContentPartPr>
                <p14:xfrm>
                  <a:off x="4135814" y="4385646"/>
                  <a:ext cx="393840" cy="696600"/>
                </p14:xfrm>
              </p:contentPart>
            </mc:Choice>
            <mc:Fallback xmlns="">
              <p:pic>
                <p:nvPicPr>
                  <p:cNvPr id="70" name="Ink 69">
                    <a:extLst>
                      <a:ext uri="{FF2B5EF4-FFF2-40B4-BE49-F238E27FC236}">
                        <a16:creationId xmlns:a16="http://schemas.microsoft.com/office/drawing/2014/main" id="{6E887154-9346-B446-9506-9911CEE7F858}"/>
                      </a:ext>
                    </a:extLst>
                  </p:cNvPr>
                  <p:cNvPicPr/>
                  <p:nvPr/>
                </p:nvPicPr>
                <p:blipFill>
                  <a:blip r:embed="rId18"/>
                  <a:stretch>
                    <a:fillRect/>
                  </a:stretch>
                </p:blipFill>
                <p:spPr>
                  <a:xfrm>
                    <a:off x="4120348" y="4370166"/>
                    <a:ext cx="424412" cy="727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8" name="Ink 77">
                    <a:extLst>
                      <a:ext uri="{FF2B5EF4-FFF2-40B4-BE49-F238E27FC236}">
                        <a16:creationId xmlns:a16="http://schemas.microsoft.com/office/drawing/2014/main" id="{6C1A76F1-03E0-C9FD-7C12-382656C101BA}"/>
                      </a:ext>
                    </a:extLst>
                  </p14:cNvPr>
                  <p14:cNvContentPartPr/>
                  <p14:nvPr/>
                </p14:nvContentPartPr>
                <p14:xfrm>
                  <a:off x="2796254" y="3853926"/>
                  <a:ext cx="234000" cy="10800"/>
                </p14:xfrm>
              </p:contentPart>
            </mc:Choice>
            <mc:Fallback xmlns="">
              <p:pic>
                <p:nvPicPr>
                  <p:cNvPr id="78" name="Ink 77">
                    <a:extLst>
                      <a:ext uri="{FF2B5EF4-FFF2-40B4-BE49-F238E27FC236}">
                        <a16:creationId xmlns:a16="http://schemas.microsoft.com/office/drawing/2014/main" id="{6C1A76F1-03E0-C9FD-7C12-382656C101BA}"/>
                      </a:ext>
                    </a:extLst>
                  </p:cNvPr>
                  <p:cNvPicPr/>
                  <p:nvPr/>
                </p:nvPicPr>
                <p:blipFill>
                  <a:blip r:embed="rId20"/>
                  <a:stretch>
                    <a:fillRect/>
                  </a:stretch>
                </p:blipFill>
                <p:spPr>
                  <a:xfrm>
                    <a:off x="2780750" y="3838446"/>
                    <a:ext cx="264647"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9" name="Ink 78">
                    <a:extLst>
                      <a:ext uri="{FF2B5EF4-FFF2-40B4-BE49-F238E27FC236}">
                        <a16:creationId xmlns:a16="http://schemas.microsoft.com/office/drawing/2014/main" id="{8C061FF4-AA80-8935-DE4E-437AC04B093B}"/>
                      </a:ext>
                    </a:extLst>
                  </p14:cNvPr>
                  <p14:cNvContentPartPr/>
                  <p14:nvPr/>
                </p14:nvContentPartPr>
                <p14:xfrm>
                  <a:off x="3997574" y="3853926"/>
                  <a:ext cx="218520" cy="16200"/>
                </p14:xfrm>
              </p:contentPart>
            </mc:Choice>
            <mc:Fallback xmlns="">
              <p:pic>
                <p:nvPicPr>
                  <p:cNvPr id="79" name="Ink 78">
                    <a:extLst>
                      <a:ext uri="{FF2B5EF4-FFF2-40B4-BE49-F238E27FC236}">
                        <a16:creationId xmlns:a16="http://schemas.microsoft.com/office/drawing/2014/main" id="{8C061FF4-AA80-8935-DE4E-437AC04B093B}"/>
                      </a:ext>
                    </a:extLst>
                  </p:cNvPr>
                  <p:cNvPicPr/>
                  <p:nvPr/>
                </p:nvPicPr>
                <p:blipFill>
                  <a:blip r:embed="rId22"/>
                  <a:stretch>
                    <a:fillRect/>
                  </a:stretch>
                </p:blipFill>
                <p:spPr>
                  <a:xfrm>
                    <a:off x="3982094" y="3838446"/>
                    <a:ext cx="249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0" name="Ink 79">
                    <a:extLst>
                      <a:ext uri="{FF2B5EF4-FFF2-40B4-BE49-F238E27FC236}">
                        <a16:creationId xmlns:a16="http://schemas.microsoft.com/office/drawing/2014/main" id="{BF027216-3E8C-F6F9-7E8F-96A528816348}"/>
                      </a:ext>
                    </a:extLst>
                  </p14:cNvPr>
                  <p14:cNvContentPartPr/>
                  <p14:nvPr/>
                </p14:nvContentPartPr>
                <p14:xfrm>
                  <a:off x="3029894" y="3853926"/>
                  <a:ext cx="420480" cy="319320"/>
                </p14:xfrm>
              </p:contentPart>
            </mc:Choice>
            <mc:Fallback xmlns="">
              <p:pic>
                <p:nvPicPr>
                  <p:cNvPr id="80" name="Ink 79">
                    <a:extLst>
                      <a:ext uri="{FF2B5EF4-FFF2-40B4-BE49-F238E27FC236}">
                        <a16:creationId xmlns:a16="http://schemas.microsoft.com/office/drawing/2014/main" id="{BF027216-3E8C-F6F9-7E8F-96A528816348}"/>
                      </a:ext>
                    </a:extLst>
                  </p:cNvPr>
                  <p:cNvPicPr/>
                  <p:nvPr/>
                </p:nvPicPr>
                <p:blipFill>
                  <a:blip r:embed="rId24"/>
                  <a:stretch>
                    <a:fillRect/>
                  </a:stretch>
                </p:blipFill>
                <p:spPr>
                  <a:xfrm>
                    <a:off x="3014427" y="3838446"/>
                    <a:ext cx="451054"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1" name="Ink 80">
                    <a:extLst>
                      <a:ext uri="{FF2B5EF4-FFF2-40B4-BE49-F238E27FC236}">
                        <a16:creationId xmlns:a16="http://schemas.microsoft.com/office/drawing/2014/main" id="{A654FB0F-3C18-8AF2-B0ED-A6A084469412}"/>
                      </a:ext>
                    </a:extLst>
                  </p14:cNvPr>
                  <p14:cNvContentPartPr/>
                  <p14:nvPr/>
                </p14:nvContentPartPr>
                <p14:xfrm>
                  <a:off x="3338414" y="3699486"/>
                  <a:ext cx="170640" cy="234360"/>
                </p14:xfrm>
              </p:contentPart>
            </mc:Choice>
            <mc:Fallback xmlns="">
              <p:pic>
                <p:nvPicPr>
                  <p:cNvPr id="81" name="Ink 80">
                    <a:extLst>
                      <a:ext uri="{FF2B5EF4-FFF2-40B4-BE49-F238E27FC236}">
                        <a16:creationId xmlns:a16="http://schemas.microsoft.com/office/drawing/2014/main" id="{A654FB0F-3C18-8AF2-B0ED-A6A084469412}"/>
                      </a:ext>
                    </a:extLst>
                  </p:cNvPr>
                  <p:cNvPicPr/>
                  <p:nvPr/>
                </p:nvPicPr>
                <p:blipFill>
                  <a:blip r:embed="rId26"/>
                  <a:stretch>
                    <a:fillRect/>
                  </a:stretch>
                </p:blipFill>
                <p:spPr>
                  <a:xfrm>
                    <a:off x="3322934" y="3684006"/>
                    <a:ext cx="2012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3" name="Ink 82">
                    <a:extLst>
                      <a:ext uri="{FF2B5EF4-FFF2-40B4-BE49-F238E27FC236}">
                        <a16:creationId xmlns:a16="http://schemas.microsoft.com/office/drawing/2014/main" id="{5B24AF3F-9AA0-EC4F-7C3E-819C81C22B84}"/>
                      </a:ext>
                    </a:extLst>
                  </p14:cNvPr>
                  <p14:cNvContentPartPr/>
                  <p14:nvPr/>
                </p14:nvContentPartPr>
                <p14:xfrm>
                  <a:off x="3333014" y="3593286"/>
                  <a:ext cx="303480" cy="181080"/>
                </p14:xfrm>
              </p:contentPart>
            </mc:Choice>
            <mc:Fallback xmlns="">
              <p:pic>
                <p:nvPicPr>
                  <p:cNvPr id="83" name="Ink 82">
                    <a:extLst>
                      <a:ext uri="{FF2B5EF4-FFF2-40B4-BE49-F238E27FC236}">
                        <a16:creationId xmlns:a16="http://schemas.microsoft.com/office/drawing/2014/main" id="{5B24AF3F-9AA0-EC4F-7C3E-819C81C22B84}"/>
                      </a:ext>
                    </a:extLst>
                  </p:cNvPr>
                  <p:cNvPicPr/>
                  <p:nvPr/>
                </p:nvPicPr>
                <p:blipFill>
                  <a:blip r:embed="rId28"/>
                  <a:stretch>
                    <a:fillRect/>
                  </a:stretch>
                </p:blipFill>
                <p:spPr>
                  <a:xfrm>
                    <a:off x="3317534" y="3577806"/>
                    <a:ext cx="334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5" name="Ink 84">
                    <a:extLst>
                      <a:ext uri="{FF2B5EF4-FFF2-40B4-BE49-F238E27FC236}">
                        <a16:creationId xmlns:a16="http://schemas.microsoft.com/office/drawing/2014/main" id="{38CE2094-A6FB-CAA4-5639-C5A2089EEC1A}"/>
                      </a:ext>
                    </a:extLst>
                  </p14:cNvPr>
                  <p14:cNvContentPartPr/>
                  <p14:nvPr/>
                </p14:nvContentPartPr>
                <p14:xfrm>
                  <a:off x="3439574" y="2631366"/>
                  <a:ext cx="590400" cy="994320"/>
                </p14:xfrm>
              </p:contentPart>
            </mc:Choice>
            <mc:Fallback xmlns="">
              <p:pic>
                <p:nvPicPr>
                  <p:cNvPr id="85" name="Ink 84">
                    <a:extLst>
                      <a:ext uri="{FF2B5EF4-FFF2-40B4-BE49-F238E27FC236}">
                        <a16:creationId xmlns:a16="http://schemas.microsoft.com/office/drawing/2014/main" id="{38CE2094-A6FB-CAA4-5639-C5A2089EEC1A}"/>
                      </a:ext>
                    </a:extLst>
                  </p:cNvPr>
                  <p:cNvPicPr/>
                  <p:nvPr/>
                </p:nvPicPr>
                <p:blipFill>
                  <a:blip r:embed="rId30"/>
                  <a:stretch>
                    <a:fillRect/>
                  </a:stretch>
                </p:blipFill>
                <p:spPr>
                  <a:xfrm>
                    <a:off x="3424094" y="2615886"/>
                    <a:ext cx="621000" cy="1024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9" name="Ink 88">
                    <a:extLst>
                      <a:ext uri="{FF2B5EF4-FFF2-40B4-BE49-F238E27FC236}">
                        <a16:creationId xmlns:a16="http://schemas.microsoft.com/office/drawing/2014/main" id="{09F9B4DD-8CD8-EBF2-9F67-D80F213D87DF}"/>
                      </a:ext>
                    </a:extLst>
                  </p14:cNvPr>
                  <p14:cNvContentPartPr/>
                  <p14:nvPr/>
                </p14:nvContentPartPr>
                <p14:xfrm>
                  <a:off x="4236974" y="3864366"/>
                  <a:ext cx="425520" cy="340920"/>
                </p14:xfrm>
              </p:contentPart>
            </mc:Choice>
            <mc:Fallback xmlns="">
              <p:pic>
                <p:nvPicPr>
                  <p:cNvPr id="89" name="Ink 88">
                    <a:extLst>
                      <a:ext uri="{FF2B5EF4-FFF2-40B4-BE49-F238E27FC236}">
                        <a16:creationId xmlns:a16="http://schemas.microsoft.com/office/drawing/2014/main" id="{09F9B4DD-8CD8-EBF2-9F67-D80F213D87DF}"/>
                      </a:ext>
                    </a:extLst>
                  </p:cNvPr>
                  <p:cNvPicPr/>
                  <p:nvPr/>
                </p:nvPicPr>
                <p:blipFill>
                  <a:blip r:embed="rId32"/>
                  <a:stretch>
                    <a:fillRect/>
                  </a:stretch>
                </p:blipFill>
                <p:spPr>
                  <a:xfrm>
                    <a:off x="4221494" y="3848870"/>
                    <a:ext cx="456120" cy="37155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1" name="Ink 90">
                    <a:extLst>
                      <a:ext uri="{FF2B5EF4-FFF2-40B4-BE49-F238E27FC236}">
                        <a16:creationId xmlns:a16="http://schemas.microsoft.com/office/drawing/2014/main" id="{F5B63B34-618D-1AF8-34B2-30BA1395B640}"/>
                      </a:ext>
                    </a:extLst>
                  </p14:cNvPr>
                  <p14:cNvContentPartPr/>
                  <p14:nvPr/>
                </p14:nvContentPartPr>
                <p14:xfrm>
                  <a:off x="4593374" y="3800646"/>
                  <a:ext cx="164880" cy="228960"/>
                </p14:xfrm>
              </p:contentPart>
            </mc:Choice>
            <mc:Fallback xmlns="">
              <p:pic>
                <p:nvPicPr>
                  <p:cNvPr id="91" name="Ink 90">
                    <a:extLst>
                      <a:ext uri="{FF2B5EF4-FFF2-40B4-BE49-F238E27FC236}">
                        <a16:creationId xmlns:a16="http://schemas.microsoft.com/office/drawing/2014/main" id="{F5B63B34-618D-1AF8-34B2-30BA1395B640}"/>
                      </a:ext>
                    </a:extLst>
                  </p:cNvPr>
                  <p:cNvPicPr/>
                  <p:nvPr/>
                </p:nvPicPr>
                <p:blipFill>
                  <a:blip r:embed="rId34"/>
                  <a:stretch>
                    <a:fillRect/>
                  </a:stretch>
                </p:blipFill>
                <p:spPr>
                  <a:xfrm>
                    <a:off x="4577894" y="3785190"/>
                    <a:ext cx="195480" cy="25951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2" name="Ink 91">
                    <a:extLst>
                      <a:ext uri="{FF2B5EF4-FFF2-40B4-BE49-F238E27FC236}">
                        <a16:creationId xmlns:a16="http://schemas.microsoft.com/office/drawing/2014/main" id="{59122980-355C-B908-4D21-2585E9F3424E}"/>
                      </a:ext>
                    </a:extLst>
                  </p14:cNvPr>
                  <p14:cNvContentPartPr/>
                  <p14:nvPr/>
                </p14:nvContentPartPr>
                <p14:xfrm>
                  <a:off x="4582574" y="3710286"/>
                  <a:ext cx="297720" cy="165240"/>
                </p14:xfrm>
              </p:contentPart>
            </mc:Choice>
            <mc:Fallback xmlns="">
              <p:pic>
                <p:nvPicPr>
                  <p:cNvPr id="92" name="Ink 91">
                    <a:extLst>
                      <a:ext uri="{FF2B5EF4-FFF2-40B4-BE49-F238E27FC236}">
                        <a16:creationId xmlns:a16="http://schemas.microsoft.com/office/drawing/2014/main" id="{59122980-355C-B908-4D21-2585E9F3424E}"/>
                      </a:ext>
                    </a:extLst>
                  </p:cNvPr>
                  <p:cNvPicPr/>
                  <p:nvPr/>
                </p:nvPicPr>
                <p:blipFill>
                  <a:blip r:embed="rId36"/>
                  <a:stretch>
                    <a:fillRect/>
                  </a:stretch>
                </p:blipFill>
                <p:spPr>
                  <a:xfrm>
                    <a:off x="4567094" y="3694806"/>
                    <a:ext cx="328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4" name="Ink 93">
                    <a:extLst>
                      <a:ext uri="{FF2B5EF4-FFF2-40B4-BE49-F238E27FC236}">
                        <a16:creationId xmlns:a16="http://schemas.microsoft.com/office/drawing/2014/main" id="{223DCFA0-61ED-6E34-EA96-0144CE963D59}"/>
                      </a:ext>
                    </a:extLst>
                  </p14:cNvPr>
                  <p14:cNvContentPartPr/>
                  <p14:nvPr/>
                </p14:nvContentPartPr>
                <p14:xfrm>
                  <a:off x="4699214" y="2674206"/>
                  <a:ext cx="585360" cy="1148400"/>
                </p14:xfrm>
              </p:contentPart>
            </mc:Choice>
            <mc:Fallback xmlns="">
              <p:pic>
                <p:nvPicPr>
                  <p:cNvPr id="94" name="Ink 93">
                    <a:extLst>
                      <a:ext uri="{FF2B5EF4-FFF2-40B4-BE49-F238E27FC236}">
                        <a16:creationId xmlns:a16="http://schemas.microsoft.com/office/drawing/2014/main" id="{223DCFA0-61ED-6E34-EA96-0144CE963D59}"/>
                      </a:ext>
                    </a:extLst>
                  </p:cNvPr>
                  <p:cNvPicPr/>
                  <p:nvPr/>
                </p:nvPicPr>
                <p:blipFill>
                  <a:blip r:embed="rId38"/>
                  <a:stretch>
                    <a:fillRect/>
                  </a:stretch>
                </p:blipFill>
                <p:spPr>
                  <a:xfrm>
                    <a:off x="4683744" y="2658726"/>
                    <a:ext cx="615941" cy="117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6" name="Ink 95">
                    <a:extLst>
                      <a:ext uri="{FF2B5EF4-FFF2-40B4-BE49-F238E27FC236}">
                        <a16:creationId xmlns:a16="http://schemas.microsoft.com/office/drawing/2014/main" id="{ECD8ADBD-41F9-97CD-C9B5-7809F063A440}"/>
                      </a:ext>
                    </a:extLst>
                  </p14:cNvPr>
                  <p14:cNvContentPartPr/>
                  <p14:nvPr/>
                </p14:nvContentPartPr>
                <p14:xfrm>
                  <a:off x="4784174" y="2716326"/>
                  <a:ext cx="468360" cy="962280"/>
                </p14:xfrm>
              </p:contentPart>
            </mc:Choice>
            <mc:Fallback xmlns="">
              <p:pic>
                <p:nvPicPr>
                  <p:cNvPr id="96" name="Ink 95">
                    <a:extLst>
                      <a:ext uri="{FF2B5EF4-FFF2-40B4-BE49-F238E27FC236}">
                        <a16:creationId xmlns:a16="http://schemas.microsoft.com/office/drawing/2014/main" id="{ECD8ADBD-41F9-97CD-C9B5-7809F063A440}"/>
                      </a:ext>
                    </a:extLst>
                  </p:cNvPr>
                  <p:cNvPicPr/>
                  <p:nvPr/>
                </p:nvPicPr>
                <p:blipFill>
                  <a:blip r:embed="rId40"/>
                  <a:stretch>
                    <a:fillRect/>
                  </a:stretch>
                </p:blipFill>
                <p:spPr>
                  <a:xfrm>
                    <a:off x="4768694" y="2700846"/>
                    <a:ext cx="498960" cy="992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8" name="Ink 97">
                    <a:extLst>
                      <a:ext uri="{FF2B5EF4-FFF2-40B4-BE49-F238E27FC236}">
                        <a16:creationId xmlns:a16="http://schemas.microsoft.com/office/drawing/2014/main" id="{7EA8DAA5-6C0C-6024-675D-27E303AF7757}"/>
                      </a:ext>
                    </a:extLst>
                  </p14:cNvPr>
                  <p14:cNvContentPartPr/>
                  <p14:nvPr/>
                </p14:nvContentPartPr>
                <p14:xfrm>
                  <a:off x="3721454" y="3870126"/>
                  <a:ext cx="239400" cy="542520"/>
                </p14:xfrm>
              </p:contentPart>
            </mc:Choice>
            <mc:Fallback xmlns="">
              <p:pic>
                <p:nvPicPr>
                  <p:cNvPr id="98" name="Ink 97">
                    <a:extLst>
                      <a:ext uri="{FF2B5EF4-FFF2-40B4-BE49-F238E27FC236}">
                        <a16:creationId xmlns:a16="http://schemas.microsoft.com/office/drawing/2014/main" id="{7EA8DAA5-6C0C-6024-675D-27E303AF7757}"/>
                      </a:ext>
                    </a:extLst>
                  </p:cNvPr>
                  <p:cNvPicPr/>
                  <p:nvPr/>
                </p:nvPicPr>
                <p:blipFill>
                  <a:blip r:embed="rId42"/>
                  <a:stretch>
                    <a:fillRect/>
                  </a:stretch>
                </p:blipFill>
                <p:spPr>
                  <a:xfrm>
                    <a:off x="3705974" y="3854646"/>
                    <a:ext cx="27000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0" name="Ink 99">
                    <a:extLst>
                      <a:ext uri="{FF2B5EF4-FFF2-40B4-BE49-F238E27FC236}">
                        <a16:creationId xmlns:a16="http://schemas.microsoft.com/office/drawing/2014/main" id="{7C14B2DA-9DA6-7960-7892-540EFE368D0B}"/>
                      </a:ext>
                    </a:extLst>
                  </p14:cNvPr>
                  <p14:cNvContentPartPr/>
                  <p14:nvPr/>
                </p14:nvContentPartPr>
                <p14:xfrm>
                  <a:off x="2503934" y="3853926"/>
                  <a:ext cx="276840" cy="659520"/>
                </p14:xfrm>
              </p:contentPart>
            </mc:Choice>
            <mc:Fallback xmlns="">
              <p:pic>
                <p:nvPicPr>
                  <p:cNvPr id="100" name="Ink 99">
                    <a:extLst>
                      <a:ext uri="{FF2B5EF4-FFF2-40B4-BE49-F238E27FC236}">
                        <a16:creationId xmlns:a16="http://schemas.microsoft.com/office/drawing/2014/main" id="{7C14B2DA-9DA6-7960-7892-540EFE368D0B}"/>
                      </a:ext>
                    </a:extLst>
                  </p:cNvPr>
                  <p:cNvPicPr/>
                  <p:nvPr/>
                </p:nvPicPr>
                <p:blipFill>
                  <a:blip r:embed="rId44"/>
                  <a:stretch>
                    <a:fillRect/>
                  </a:stretch>
                </p:blipFill>
                <p:spPr>
                  <a:xfrm>
                    <a:off x="2488454" y="3838446"/>
                    <a:ext cx="30744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1" name="Ink 110">
                    <a:extLst>
                      <a:ext uri="{FF2B5EF4-FFF2-40B4-BE49-F238E27FC236}">
                        <a16:creationId xmlns:a16="http://schemas.microsoft.com/office/drawing/2014/main" id="{1388B01A-2F70-4E58-9AA3-FDD2A350EAF3}"/>
                      </a:ext>
                    </a:extLst>
                  </p14:cNvPr>
                  <p14:cNvContentPartPr/>
                  <p14:nvPr/>
                </p14:nvContentPartPr>
                <p14:xfrm>
                  <a:off x="4486814" y="4704606"/>
                  <a:ext cx="106560" cy="138600"/>
                </p14:xfrm>
              </p:contentPart>
            </mc:Choice>
            <mc:Fallback xmlns="">
              <p:pic>
                <p:nvPicPr>
                  <p:cNvPr id="111" name="Ink 110">
                    <a:extLst>
                      <a:ext uri="{FF2B5EF4-FFF2-40B4-BE49-F238E27FC236}">
                        <a16:creationId xmlns:a16="http://schemas.microsoft.com/office/drawing/2014/main" id="{1388B01A-2F70-4E58-9AA3-FDD2A350EAF3}"/>
                      </a:ext>
                    </a:extLst>
                  </p:cNvPr>
                  <p:cNvPicPr/>
                  <p:nvPr/>
                </p:nvPicPr>
                <p:blipFill>
                  <a:blip r:embed="rId46"/>
                  <a:stretch>
                    <a:fillRect/>
                  </a:stretch>
                </p:blipFill>
                <p:spPr>
                  <a:xfrm>
                    <a:off x="4471334" y="4689086"/>
                    <a:ext cx="137160" cy="169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2" name="Ink 111">
                    <a:extLst>
                      <a:ext uri="{FF2B5EF4-FFF2-40B4-BE49-F238E27FC236}">
                        <a16:creationId xmlns:a16="http://schemas.microsoft.com/office/drawing/2014/main" id="{ED6E4F36-A2B9-B946-94EC-DF0516A075CC}"/>
                      </a:ext>
                    </a:extLst>
                  </p14:cNvPr>
                  <p14:cNvContentPartPr/>
                  <p14:nvPr/>
                </p14:nvContentPartPr>
                <p14:xfrm>
                  <a:off x="4582574" y="4762926"/>
                  <a:ext cx="361440" cy="393840"/>
                </p14:xfrm>
              </p:contentPart>
            </mc:Choice>
            <mc:Fallback xmlns="">
              <p:pic>
                <p:nvPicPr>
                  <p:cNvPr id="112" name="Ink 111">
                    <a:extLst>
                      <a:ext uri="{FF2B5EF4-FFF2-40B4-BE49-F238E27FC236}">
                        <a16:creationId xmlns:a16="http://schemas.microsoft.com/office/drawing/2014/main" id="{ED6E4F36-A2B9-B946-94EC-DF0516A075CC}"/>
                      </a:ext>
                    </a:extLst>
                  </p:cNvPr>
                  <p:cNvPicPr/>
                  <p:nvPr/>
                </p:nvPicPr>
                <p:blipFill>
                  <a:blip r:embed="rId48"/>
                  <a:stretch>
                    <a:fillRect/>
                  </a:stretch>
                </p:blipFill>
                <p:spPr>
                  <a:xfrm>
                    <a:off x="4567094" y="4747446"/>
                    <a:ext cx="392040" cy="424440"/>
                  </a:xfrm>
                  <a:prstGeom prst="rect">
                    <a:avLst/>
                  </a:prstGeom>
                </p:spPr>
              </p:pic>
            </mc:Fallback>
          </mc:AlternateContent>
        </p:grpSp>
        <p:grpSp>
          <p:nvGrpSpPr>
            <p:cNvPr id="137" name="Group 136">
              <a:extLst>
                <a:ext uri="{FF2B5EF4-FFF2-40B4-BE49-F238E27FC236}">
                  <a16:creationId xmlns:a16="http://schemas.microsoft.com/office/drawing/2014/main" id="{E22E341C-2B7B-2430-2AEF-11AB1605591C}"/>
                </a:ext>
              </a:extLst>
            </p:cNvPr>
            <p:cNvGrpSpPr/>
            <p:nvPr/>
          </p:nvGrpSpPr>
          <p:grpSpPr>
            <a:xfrm>
              <a:off x="1839374" y="3992166"/>
              <a:ext cx="659520" cy="298080"/>
              <a:chOff x="1839374" y="3992166"/>
              <a:chExt cx="659520" cy="298080"/>
            </a:xfrm>
          </p:grpSpPr>
          <mc:AlternateContent xmlns:mc="http://schemas.openxmlformats.org/markup-compatibility/2006" xmlns:p14="http://schemas.microsoft.com/office/powerpoint/2010/main">
            <mc:Choice Requires="p14">
              <p:contentPart p14:bwMode="auto" r:id="rId49">
                <p14:nvContentPartPr>
                  <p14:cNvPr id="135" name="Ink 134">
                    <a:extLst>
                      <a:ext uri="{FF2B5EF4-FFF2-40B4-BE49-F238E27FC236}">
                        <a16:creationId xmlns:a16="http://schemas.microsoft.com/office/drawing/2014/main" id="{E0D6D04B-2F31-2F50-13C4-EE36566FF371}"/>
                      </a:ext>
                    </a:extLst>
                  </p14:cNvPr>
                  <p14:cNvContentPartPr/>
                  <p14:nvPr/>
                </p14:nvContentPartPr>
                <p14:xfrm>
                  <a:off x="1839374" y="3992166"/>
                  <a:ext cx="563760" cy="266040"/>
                </p14:xfrm>
              </p:contentPart>
            </mc:Choice>
            <mc:Fallback xmlns="">
              <p:pic>
                <p:nvPicPr>
                  <p:cNvPr id="135" name="Ink 134">
                    <a:extLst>
                      <a:ext uri="{FF2B5EF4-FFF2-40B4-BE49-F238E27FC236}">
                        <a16:creationId xmlns:a16="http://schemas.microsoft.com/office/drawing/2014/main" id="{E0D6D04B-2F31-2F50-13C4-EE36566FF371}"/>
                      </a:ext>
                    </a:extLst>
                  </p:cNvPr>
                  <p:cNvPicPr/>
                  <p:nvPr/>
                </p:nvPicPr>
                <p:blipFill>
                  <a:blip r:embed="rId50"/>
                  <a:stretch>
                    <a:fillRect/>
                  </a:stretch>
                </p:blipFill>
                <p:spPr>
                  <a:xfrm>
                    <a:off x="1823894" y="3976686"/>
                    <a:ext cx="5943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6" name="Ink 135">
                    <a:extLst>
                      <a:ext uri="{FF2B5EF4-FFF2-40B4-BE49-F238E27FC236}">
                        <a16:creationId xmlns:a16="http://schemas.microsoft.com/office/drawing/2014/main" id="{2891CF02-5C49-8862-31EB-876998831653}"/>
                      </a:ext>
                    </a:extLst>
                  </p14:cNvPr>
                  <p14:cNvContentPartPr/>
                  <p14:nvPr/>
                </p14:nvContentPartPr>
                <p14:xfrm>
                  <a:off x="2354894" y="4151646"/>
                  <a:ext cx="144000" cy="138600"/>
                </p14:xfrm>
              </p:contentPart>
            </mc:Choice>
            <mc:Fallback xmlns="">
              <p:pic>
                <p:nvPicPr>
                  <p:cNvPr id="136" name="Ink 135">
                    <a:extLst>
                      <a:ext uri="{FF2B5EF4-FFF2-40B4-BE49-F238E27FC236}">
                        <a16:creationId xmlns:a16="http://schemas.microsoft.com/office/drawing/2014/main" id="{2891CF02-5C49-8862-31EB-876998831653}"/>
                      </a:ext>
                    </a:extLst>
                  </p:cNvPr>
                  <p:cNvPicPr/>
                  <p:nvPr/>
                </p:nvPicPr>
                <p:blipFill>
                  <a:blip r:embed="rId52"/>
                  <a:stretch>
                    <a:fillRect/>
                  </a:stretch>
                </p:blipFill>
                <p:spPr>
                  <a:xfrm>
                    <a:off x="2339414" y="4136166"/>
                    <a:ext cx="174600" cy="16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138" name="Ink 137">
                  <a:extLst>
                    <a:ext uri="{FF2B5EF4-FFF2-40B4-BE49-F238E27FC236}">
                      <a16:creationId xmlns:a16="http://schemas.microsoft.com/office/drawing/2014/main" id="{06890FBD-263A-971C-C65E-61EE0CAAAF8C}"/>
                    </a:ext>
                  </a:extLst>
                </p14:cNvPr>
                <p14:cNvContentPartPr/>
                <p14:nvPr/>
              </p14:nvContentPartPr>
              <p14:xfrm>
                <a:off x="3194774" y="2493126"/>
                <a:ext cx="149400" cy="239400"/>
              </p14:xfrm>
            </p:contentPart>
          </mc:Choice>
          <mc:Fallback xmlns="">
            <p:pic>
              <p:nvPicPr>
                <p:cNvPr id="138" name="Ink 137">
                  <a:extLst>
                    <a:ext uri="{FF2B5EF4-FFF2-40B4-BE49-F238E27FC236}">
                      <a16:creationId xmlns:a16="http://schemas.microsoft.com/office/drawing/2014/main" id="{06890FBD-263A-971C-C65E-61EE0CAAAF8C}"/>
                    </a:ext>
                  </a:extLst>
                </p:cNvPr>
                <p:cNvPicPr/>
                <p:nvPr/>
              </p:nvPicPr>
              <p:blipFill>
                <a:blip r:embed="rId54"/>
                <a:stretch>
                  <a:fillRect/>
                </a:stretch>
              </p:blipFill>
              <p:spPr>
                <a:xfrm>
                  <a:off x="3179257" y="2477646"/>
                  <a:ext cx="180074"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9" name="Ink 138">
                  <a:extLst>
                    <a:ext uri="{FF2B5EF4-FFF2-40B4-BE49-F238E27FC236}">
                      <a16:creationId xmlns:a16="http://schemas.microsoft.com/office/drawing/2014/main" id="{F79ED36C-F696-84DE-4205-EB7911146E8E}"/>
                    </a:ext>
                  </a:extLst>
                </p14:cNvPr>
                <p14:cNvContentPartPr/>
                <p14:nvPr/>
              </p14:nvContentPartPr>
              <p14:xfrm>
                <a:off x="4279454" y="2535966"/>
                <a:ext cx="128160" cy="228600"/>
              </p14:xfrm>
            </p:contentPart>
          </mc:Choice>
          <mc:Fallback xmlns="">
            <p:pic>
              <p:nvPicPr>
                <p:cNvPr id="139" name="Ink 138">
                  <a:extLst>
                    <a:ext uri="{FF2B5EF4-FFF2-40B4-BE49-F238E27FC236}">
                      <a16:creationId xmlns:a16="http://schemas.microsoft.com/office/drawing/2014/main" id="{F79ED36C-F696-84DE-4205-EB7911146E8E}"/>
                    </a:ext>
                  </a:extLst>
                </p:cNvPr>
                <p:cNvPicPr/>
                <p:nvPr/>
              </p:nvPicPr>
              <p:blipFill>
                <a:blip r:embed="rId56"/>
                <a:stretch>
                  <a:fillRect/>
                </a:stretch>
              </p:blipFill>
              <p:spPr>
                <a:xfrm>
                  <a:off x="4263930" y="2520510"/>
                  <a:ext cx="158846" cy="259152"/>
                </a:xfrm>
                <a:prstGeom prst="rect">
                  <a:avLst/>
                </a:prstGeom>
              </p:spPr>
            </p:pic>
          </mc:Fallback>
        </mc:AlternateContent>
        <p:sp>
          <p:nvSpPr>
            <p:cNvPr id="140" name="TextBox 139">
              <a:extLst>
                <a:ext uri="{FF2B5EF4-FFF2-40B4-BE49-F238E27FC236}">
                  <a16:creationId xmlns:a16="http://schemas.microsoft.com/office/drawing/2014/main" id="{697BF622-57F7-C081-52ED-C4CDCB7A585B}"/>
                </a:ext>
              </a:extLst>
            </p:cNvPr>
            <p:cNvSpPr txBox="1"/>
            <p:nvPr/>
          </p:nvSpPr>
          <p:spPr>
            <a:xfrm>
              <a:off x="1119184" y="3678606"/>
              <a:ext cx="988827" cy="307777"/>
            </a:xfrm>
            <a:prstGeom prst="rect">
              <a:avLst/>
            </a:prstGeom>
            <a:noFill/>
          </p:spPr>
          <p:txBody>
            <a:bodyPr wrap="square" rtlCol="0">
              <a:spAutoFit/>
            </a:bodyPr>
            <a:lstStyle/>
            <a:p>
              <a:r>
                <a:rPr lang="en-US" sz="1400" dirty="0"/>
                <a:t>Teacher</a:t>
              </a:r>
            </a:p>
          </p:txBody>
        </p:sp>
        <p:sp>
          <p:nvSpPr>
            <p:cNvPr id="141" name="TextBox 140">
              <a:extLst>
                <a:ext uri="{FF2B5EF4-FFF2-40B4-BE49-F238E27FC236}">
                  <a16:creationId xmlns:a16="http://schemas.microsoft.com/office/drawing/2014/main" id="{24E6B1C2-9C63-D6E2-EE3F-28CB19FCF54D}"/>
                </a:ext>
              </a:extLst>
            </p:cNvPr>
            <p:cNvSpPr txBox="1"/>
            <p:nvPr/>
          </p:nvSpPr>
          <p:spPr>
            <a:xfrm>
              <a:off x="4784174" y="5204880"/>
              <a:ext cx="988827" cy="307777"/>
            </a:xfrm>
            <a:prstGeom prst="rect">
              <a:avLst/>
            </a:prstGeom>
            <a:noFill/>
          </p:spPr>
          <p:txBody>
            <a:bodyPr wrap="square" rtlCol="0">
              <a:spAutoFit/>
            </a:bodyPr>
            <a:lstStyle/>
            <a:p>
              <a:r>
                <a:rPr lang="en-US" sz="1400" dirty="0"/>
                <a:t>Pupil</a:t>
              </a:r>
            </a:p>
          </p:txBody>
        </p:sp>
        <p:sp>
          <p:nvSpPr>
            <p:cNvPr id="142" name="TextBox 141">
              <a:extLst>
                <a:ext uri="{FF2B5EF4-FFF2-40B4-BE49-F238E27FC236}">
                  <a16:creationId xmlns:a16="http://schemas.microsoft.com/office/drawing/2014/main" id="{5189119D-0A9B-711B-5C43-6653F66AD254}"/>
                </a:ext>
              </a:extLst>
            </p:cNvPr>
            <p:cNvSpPr txBox="1"/>
            <p:nvPr/>
          </p:nvSpPr>
          <p:spPr>
            <a:xfrm>
              <a:off x="2983909" y="1703910"/>
              <a:ext cx="1629170" cy="738664"/>
            </a:xfrm>
            <a:prstGeom prst="rect">
              <a:avLst/>
            </a:prstGeom>
            <a:noFill/>
          </p:spPr>
          <p:txBody>
            <a:bodyPr wrap="square" rtlCol="0">
              <a:spAutoFit/>
            </a:bodyPr>
            <a:lstStyle/>
            <a:p>
              <a:pPr algn="ctr"/>
              <a:r>
                <a:rPr lang="en-US" sz="1400" dirty="0"/>
                <a:t>Together we can defeat the exam dragon</a:t>
              </a:r>
            </a:p>
          </p:txBody>
        </p:sp>
      </p:grpSp>
      <p:grpSp>
        <p:nvGrpSpPr>
          <p:cNvPr id="196" name="Group 195">
            <a:extLst>
              <a:ext uri="{FF2B5EF4-FFF2-40B4-BE49-F238E27FC236}">
                <a16:creationId xmlns:a16="http://schemas.microsoft.com/office/drawing/2014/main" id="{424A7BC2-3C6A-8E40-3B20-E0433A4C5226}"/>
              </a:ext>
            </a:extLst>
          </p:cNvPr>
          <p:cNvGrpSpPr/>
          <p:nvPr/>
        </p:nvGrpSpPr>
        <p:grpSpPr>
          <a:xfrm>
            <a:off x="6433284" y="1907362"/>
            <a:ext cx="5061507" cy="4175390"/>
            <a:chOff x="6607934" y="1790294"/>
            <a:chExt cx="5061507" cy="4175390"/>
          </a:xfrm>
        </p:grpSpPr>
        <p:sp>
          <p:nvSpPr>
            <p:cNvPr id="4" name="TextBox 3">
              <a:extLst>
                <a:ext uri="{FF2B5EF4-FFF2-40B4-BE49-F238E27FC236}">
                  <a16:creationId xmlns:a16="http://schemas.microsoft.com/office/drawing/2014/main" id="{11B8F105-6D1A-7914-04F9-848C7DF6643B}"/>
                </a:ext>
              </a:extLst>
            </p:cNvPr>
            <p:cNvSpPr txBox="1"/>
            <p:nvPr/>
          </p:nvSpPr>
          <p:spPr>
            <a:xfrm>
              <a:off x="6846876" y="5596352"/>
              <a:ext cx="3235569" cy="369332"/>
            </a:xfrm>
            <a:prstGeom prst="rect">
              <a:avLst/>
            </a:prstGeom>
            <a:noFill/>
          </p:spPr>
          <p:txBody>
            <a:bodyPr wrap="square" rtlCol="0">
              <a:spAutoFit/>
            </a:bodyPr>
            <a:lstStyle/>
            <a:p>
              <a:pPr algn="ctr"/>
              <a:r>
                <a:rPr lang="en-US" dirty="0"/>
                <a:t>UNIVERSITY</a:t>
              </a:r>
            </a:p>
          </p:txBody>
        </p:sp>
        <mc:AlternateContent xmlns:mc="http://schemas.openxmlformats.org/markup-compatibility/2006" xmlns:p14="http://schemas.microsoft.com/office/powerpoint/2010/main">
          <mc:Choice Requires="p14">
            <p:contentPart p14:bwMode="auto" r:id="rId57">
              <p14:nvContentPartPr>
                <p14:cNvPr id="143" name="Ink 142">
                  <a:extLst>
                    <a:ext uri="{FF2B5EF4-FFF2-40B4-BE49-F238E27FC236}">
                      <a16:creationId xmlns:a16="http://schemas.microsoft.com/office/drawing/2014/main" id="{93F8B305-E915-A0E1-86DF-2F91644D3B3C}"/>
                    </a:ext>
                  </a:extLst>
                </p14:cNvPr>
                <p14:cNvContentPartPr/>
                <p14:nvPr/>
              </p14:nvContentPartPr>
              <p14:xfrm>
                <a:off x="7521974" y="3088566"/>
                <a:ext cx="617400" cy="600840"/>
              </p14:xfrm>
            </p:contentPart>
          </mc:Choice>
          <mc:Fallback xmlns="">
            <p:pic>
              <p:nvPicPr>
                <p:cNvPr id="143" name="Ink 142">
                  <a:extLst>
                    <a:ext uri="{FF2B5EF4-FFF2-40B4-BE49-F238E27FC236}">
                      <a16:creationId xmlns:a16="http://schemas.microsoft.com/office/drawing/2014/main" id="{93F8B305-E915-A0E1-86DF-2F91644D3B3C}"/>
                    </a:ext>
                  </a:extLst>
                </p:cNvPr>
                <p:cNvPicPr/>
                <p:nvPr/>
              </p:nvPicPr>
              <p:blipFill>
                <a:blip r:embed="rId58"/>
                <a:stretch>
                  <a:fillRect/>
                </a:stretch>
              </p:blipFill>
              <p:spPr>
                <a:xfrm>
                  <a:off x="7506494" y="3073086"/>
                  <a:ext cx="64800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7" name="Ink 146">
                  <a:extLst>
                    <a:ext uri="{FF2B5EF4-FFF2-40B4-BE49-F238E27FC236}">
                      <a16:creationId xmlns:a16="http://schemas.microsoft.com/office/drawing/2014/main" id="{7EBF1182-5CB2-AA7D-E1F8-76823CACC1C4}"/>
                    </a:ext>
                  </a:extLst>
                </p14:cNvPr>
                <p14:cNvContentPartPr/>
                <p14:nvPr/>
              </p14:nvContentPartPr>
              <p14:xfrm>
                <a:off x="7463654" y="3928086"/>
                <a:ext cx="447120" cy="739440"/>
              </p14:xfrm>
            </p:contentPart>
          </mc:Choice>
          <mc:Fallback xmlns="">
            <p:pic>
              <p:nvPicPr>
                <p:cNvPr id="147" name="Ink 146">
                  <a:extLst>
                    <a:ext uri="{FF2B5EF4-FFF2-40B4-BE49-F238E27FC236}">
                      <a16:creationId xmlns:a16="http://schemas.microsoft.com/office/drawing/2014/main" id="{7EBF1182-5CB2-AA7D-E1F8-76823CACC1C4}"/>
                    </a:ext>
                  </a:extLst>
                </p:cNvPr>
                <p:cNvPicPr/>
                <p:nvPr/>
              </p:nvPicPr>
              <p:blipFill>
                <a:blip r:embed="rId60"/>
                <a:stretch>
                  <a:fillRect/>
                </a:stretch>
              </p:blipFill>
              <p:spPr>
                <a:xfrm>
                  <a:off x="7448174" y="3912606"/>
                  <a:ext cx="47772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6" name="Ink 165">
                  <a:extLst>
                    <a:ext uri="{FF2B5EF4-FFF2-40B4-BE49-F238E27FC236}">
                      <a16:creationId xmlns:a16="http://schemas.microsoft.com/office/drawing/2014/main" id="{310E2A91-BA17-0F0B-2878-D2C24FD2AADF}"/>
                    </a:ext>
                  </a:extLst>
                </p14:cNvPr>
                <p14:cNvContentPartPr/>
                <p14:nvPr/>
              </p14:nvContentPartPr>
              <p14:xfrm>
                <a:off x="9750014" y="3184326"/>
                <a:ext cx="600840" cy="574200"/>
              </p14:xfrm>
            </p:contentPart>
          </mc:Choice>
          <mc:Fallback xmlns="">
            <p:pic>
              <p:nvPicPr>
                <p:cNvPr id="166" name="Ink 165">
                  <a:extLst>
                    <a:ext uri="{FF2B5EF4-FFF2-40B4-BE49-F238E27FC236}">
                      <a16:creationId xmlns:a16="http://schemas.microsoft.com/office/drawing/2014/main" id="{310E2A91-BA17-0F0B-2878-D2C24FD2AADF}"/>
                    </a:ext>
                  </a:extLst>
                </p:cNvPr>
                <p:cNvPicPr/>
                <p:nvPr/>
              </p:nvPicPr>
              <p:blipFill>
                <a:blip r:embed="rId62"/>
                <a:stretch>
                  <a:fillRect/>
                </a:stretch>
              </p:blipFill>
              <p:spPr>
                <a:xfrm>
                  <a:off x="9734543" y="3168846"/>
                  <a:ext cx="631422"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4" name="Ink 143">
                  <a:extLst>
                    <a:ext uri="{FF2B5EF4-FFF2-40B4-BE49-F238E27FC236}">
                      <a16:creationId xmlns:a16="http://schemas.microsoft.com/office/drawing/2014/main" id="{DE32CE94-67A3-DF28-402A-B3718D5CF7ED}"/>
                    </a:ext>
                  </a:extLst>
                </p14:cNvPr>
                <p14:cNvContentPartPr/>
                <p14:nvPr/>
              </p14:nvContentPartPr>
              <p14:xfrm>
                <a:off x="7628534" y="3705246"/>
                <a:ext cx="239760" cy="1674720"/>
              </p14:xfrm>
            </p:contentPart>
          </mc:Choice>
          <mc:Fallback xmlns="">
            <p:pic>
              <p:nvPicPr>
                <p:cNvPr id="144" name="Ink 143">
                  <a:extLst>
                    <a:ext uri="{FF2B5EF4-FFF2-40B4-BE49-F238E27FC236}">
                      <a16:creationId xmlns:a16="http://schemas.microsoft.com/office/drawing/2014/main" id="{DE32CE94-67A3-DF28-402A-B3718D5CF7ED}"/>
                    </a:ext>
                  </a:extLst>
                </p:cNvPr>
                <p:cNvPicPr/>
                <p:nvPr/>
              </p:nvPicPr>
              <p:blipFill>
                <a:blip r:embed="rId64"/>
                <a:stretch>
                  <a:fillRect/>
                </a:stretch>
              </p:blipFill>
              <p:spPr>
                <a:xfrm>
                  <a:off x="7613031" y="3689766"/>
                  <a:ext cx="270406" cy="1705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5" name="Ink 144">
                  <a:extLst>
                    <a:ext uri="{FF2B5EF4-FFF2-40B4-BE49-F238E27FC236}">
                      <a16:creationId xmlns:a16="http://schemas.microsoft.com/office/drawing/2014/main" id="{28C97970-8700-C1E7-8FFF-C7B31F0BBA62}"/>
                    </a:ext>
                  </a:extLst>
                </p14:cNvPr>
                <p14:cNvContentPartPr/>
                <p14:nvPr/>
              </p14:nvContentPartPr>
              <p14:xfrm>
                <a:off x="7878374" y="4513086"/>
                <a:ext cx="521280" cy="877680"/>
              </p14:xfrm>
            </p:contentPart>
          </mc:Choice>
          <mc:Fallback xmlns="">
            <p:pic>
              <p:nvPicPr>
                <p:cNvPr id="145" name="Ink 144">
                  <a:extLst>
                    <a:ext uri="{FF2B5EF4-FFF2-40B4-BE49-F238E27FC236}">
                      <a16:creationId xmlns:a16="http://schemas.microsoft.com/office/drawing/2014/main" id="{28C97970-8700-C1E7-8FFF-C7B31F0BBA62}"/>
                    </a:ext>
                  </a:extLst>
                </p:cNvPr>
                <p:cNvPicPr/>
                <p:nvPr/>
              </p:nvPicPr>
              <p:blipFill>
                <a:blip r:embed="rId66"/>
                <a:stretch>
                  <a:fillRect/>
                </a:stretch>
              </p:blipFill>
              <p:spPr>
                <a:xfrm>
                  <a:off x="7862894" y="4497606"/>
                  <a:ext cx="551880" cy="908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5" name="Ink 154">
                  <a:extLst>
                    <a:ext uri="{FF2B5EF4-FFF2-40B4-BE49-F238E27FC236}">
                      <a16:creationId xmlns:a16="http://schemas.microsoft.com/office/drawing/2014/main" id="{CFF836F5-D998-8E4F-FEA1-80AA7632535A}"/>
                    </a:ext>
                  </a:extLst>
                </p14:cNvPr>
                <p14:cNvContentPartPr/>
                <p14:nvPr/>
              </p14:nvContentPartPr>
              <p14:xfrm>
                <a:off x="7846694" y="3768966"/>
                <a:ext cx="914760" cy="175680"/>
              </p14:xfrm>
            </p:contentPart>
          </mc:Choice>
          <mc:Fallback xmlns="">
            <p:pic>
              <p:nvPicPr>
                <p:cNvPr id="155" name="Ink 154">
                  <a:extLst>
                    <a:ext uri="{FF2B5EF4-FFF2-40B4-BE49-F238E27FC236}">
                      <a16:creationId xmlns:a16="http://schemas.microsoft.com/office/drawing/2014/main" id="{CFF836F5-D998-8E4F-FEA1-80AA7632535A}"/>
                    </a:ext>
                  </a:extLst>
                </p:cNvPr>
                <p:cNvPicPr/>
                <p:nvPr/>
              </p:nvPicPr>
              <p:blipFill>
                <a:blip r:embed="rId68"/>
                <a:stretch>
                  <a:fillRect/>
                </a:stretch>
              </p:blipFill>
              <p:spPr>
                <a:xfrm>
                  <a:off x="7831214" y="3753486"/>
                  <a:ext cx="9453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6" name="Ink 155">
                  <a:extLst>
                    <a:ext uri="{FF2B5EF4-FFF2-40B4-BE49-F238E27FC236}">
                      <a16:creationId xmlns:a16="http://schemas.microsoft.com/office/drawing/2014/main" id="{14B74B82-5B71-F09A-828B-2BCB61614C9D}"/>
                    </a:ext>
                  </a:extLst>
                </p14:cNvPr>
                <p14:cNvContentPartPr/>
                <p14:nvPr/>
              </p14:nvContentPartPr>
              <p14:xfrm>
                <a:off x="8755694" y="3646566"/>
                <a:ext cx="27000" cy="213120"/>
              </p14:xfrm>
            </p:contentPart>
          </mc:Choice>
          <mc:Fallback xmlns="">
            <p:pic>
              <p:nvPicPr>
                <p:cNvPr id="156" name="Ink 155">
                  <a:extLst>
                    <a:ext uri="{FF2B5EF4-FFF2-40B4-BE49-F238E27FC236}">
                      <a16:creationId xmlns:a16="http://schemas.microsoft.com/office/drawing/2014/main" id="{14B74B82-5B71-F09A-828B-2BCB61614C9D}"/>
                    </a:ext>
                  </a:extLst>
                </p:cNvPr>
                <p:cNvPicPr/>
                <p:nvPr/>
              </p:nvPicPr>
              <p:blipFill>
                <a:blip r:embed="rId70"/>
                <a:stretch>
                  <a:fillRect/>
                </a:stretch>
              </p:blipFill>
              <p:spPr>
                <a:xfrm>
                  <a:off x="8740214" y="3631086"/>
                  <a:ext cx="576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7" name="Ink 156">
                  <a:extLst>
                    <a:ext uri="{FF2B5EF4-FFF2-40B4-BE49-F238E27FC236}">
                      <a16:creationId xmlns:a16="http://schemas.microsoft.com/office/drawing/2014/main" id="{FE73E738-09C2-76AB-AFE6-31CC63767845}"/>
                    </a:ext>
                  </a:extLst>
                </p14:cNvPr>
                <p14:cNvContentPartPr/>
                <p14:nvPr/>
              </p14:nvContentPartPr>
              <p14:xfrm>
                <a:off x="8766494" y="3641166"/>
                <a:ext cx="90720" cy="234360"/>
              </p14:xfrm>
            </p:contentPart>
          </mc:Choice>
          <mc:Fallback xmlns="">
            <p:pic>
              <p:nvPicPr>
                <p:cNvPr id="157" name="Ink 156">
                  <a:extLst>
                    <a:ext uri="{FF2B5EF4-FFF2-40B4-BE49-F238E27FC236}">
                      <a16:creationId xmlns:a16="http://schemas.microsoft.com/office/drawing/2014/main" id="{FE73E738-09C2-76AB-AFE6-31CC63767845}"/>
                    </a:ext>
                  </a:extLst>
                </p:cNvPr>
                <p:cNvPicPr/>
                <p:nvPr/>
              </p:nvPicPr>
              <p:blipFill>
                <a:blip r:embed="rId72"/>
                <a:stretch>
                  <a:fillRect/>
                </a:stretch>
              </p:blipFill>
              <p:spPr>
                <a:xfrm>
                  <a:off x="8751014" y="3625662"/>
                  <a:ext cx="121320" cy="265007"/>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8" name="Ink 157">
                  <a:extLst>
                    <a:ext uri="{FF2B5EF4-FFF2-40B4-BE49-F238E27FC236}">
                      <a16:creationId xmlns:a16="http://schemas.microsoft.com/office/drawing/2014/main" id="{5AEF95F9-F526-CE1F-FFF8-02AFE6173B79}"/>
                    </a:ext>
                  </a:extLst>
                </p14:cNvPr>
                <p14:cNvContentPartPr/>
                <p14:nvPr/>
              </p14:nvContentPartPr>
              <p14:xfrm>
                <a:off x="8612054" y="3843126"/>
                <a:ext cx="431280" cy="122760"/>
              </p14:xfrm>
            </p:contentPart>
          </mc:Choice>
          <mc:Fallback xmlns="">
            <p:pic>
              <p:nvPicPr>
                <p:cNvPr id="158" name="Ink 157">
                  <a:extLst>
                    <a:ext uri="{FF2B5EF4-FFF2-40B4-BE49-F238E27FC236}">
                      <a16:creationId xmlns:a16="http://schemas.microsoft.com/office/drawing/2014/main" id="{5AEF95F9-F526-CE1F-FFF8-02AFE6173B79}"/>
                    </a:ext>
                  </a:extLst>
                </p:cNvPr>
                <p:cNvPicPr/>
                <p:nvPr/>
              </p:nvPicPr>
              <p:blipFill>
                <a:blip r:embed="rId74"/>
                <a:stretch>
                  <a:fillRect/>
                </a:stretch>
              </p:blipFill>
              <p:spPr>
                <a:xfrm>
                  <a:off x="8596574" y="3827646"/>
                  <a:ext cx="461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0" name="Ink 159">
                  <a:extLst>
                    <a:ext uri="{FF2B5EF4-FFF2-40B4-BE49-F238E27FC236}">
                      <a16:creationId xmlns:a16="http://schemas.microsoft.com/office/drawing/2014/main" id="{55061650-5F95-B8C3-3C1D-CA29C5A09C02}"/>
                    </a:ext>
                  </a:extLst>
                </p14:cNvPr>
                <p14:cNvContentPartPr/>
                <p14:nvPr/>
              </p14:nvContentPartPr>
              <p14:xfrm>
                <a:off x="8766494" y="3986766"/>
                <a:ext cx="106920" cy="1085040"/>
              </p14:xfrm>
            </p:contentPart>
          </mc:Choice>
          <mc:Fallback xmlns="">
            <p:pic>
              <p:nvPicPr>
                <p:cNvPr id="160" name="Ink 159">
                  <a:extLst>
                    <a:ext uri="{FF2B5EF4-FFF2-40B4-BE49-F238E27FC236}">
                      <a16:creationId xmlns:a16="http://schemas.microsoft.com/office/drawing/2014/main" id="{55061650-5F95-B8C3-3C1D-CA29C5A09C02}"/>
                    </a:ext>
                  </a:extLst>
                </p:cNvPr>
                <p:cNvPicPr/>
                <p:nvPr/>
              </p:nvPicPr>
              <p:blipFill>
                <a:blip r:embed="rId76"/>
                <a:stretch>
                  <a:fillRect/>
                </a:stretch>
              </p:blipFill>
              <p:spPr>
                <a:xfrm>
                  <a:off x="8751014" y="3971281"/>
                  <a:ext cx="137520" cy="111565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2" name="Ink 161">
                  <a:extLst>
                    <a:ext uri="{FF2B5EF4-FFF2-40B4-BE49-F238E27FC236}">
                      <a16:creationId xmlns:a16="http://schemas.microsoft.com/office/drawing/2014/main" id="{BEEE4908-3001-C320-2D3C-34000E4F9B83}"/>
                    </a:ext>
                  </a:extLst>
                </p14:cNvPr>
                <p14:cNvContentPartPr/>
                <p14:nvPr/>
              </p14:nvContentPartPr>
              <p14:xfrm>
                <a:off x="8904734" y="3965526"/>
                <a:ext cx="117360" cy="1132920"/>
              </p14:xfrm>
            </p:contentPart>
          </mc:Choice>
          <mc:Fallback xmlns="">
            <p:pic>
              <p:nvPicPr>
                <p:cNvPr id="162" name="Ink 161">
                  <a:extLst>
                    <a:ext uri="{FF2B5EF4-FFF2-40B4-BE49-F238E27FC236}">
                      <a16:creationId xmlns:a16="http://schemas.microsoft.com/office/drawing/2014/main" id="{BEEE4908-3001-C320-2D3C-34000E4F9B83}"/>
                    </a:ext>
                  </a:extLst>
                </p:cNvPr>
                <p:cNvPicPr/>
                <p:nvPr/>
              </p:nvPicPr>
              <p:blipFill>
                <a:blip r:embed="rId78"/>
                <a:stretch>
                  <a:fillRect/>
                </a:stretch>
              </p:blipFill>
              <p:spPr>
                <a:xfrm>
                  <a:off x="8889254" y="3950046"/>
                  <a:ext cx="147960" cy="1163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63" name="Ink 162">
                  <a:extLst>
                    <a:ext uri="{FF2B5EF4-FFF2-40B4-BE49-F238E27FC236}">
                      <a16:creationId xmlns:a16="http://schemas.microsoft.com/office/drawing/2014/main" id="{6509669B-ADA4-EBED-B8C9-4F0A5927837B}"/>
                    </a:ext>
                  </a:extLst>
                </p14:cNvPr>
                <p14:cNvContentPartPr/>
                <p14:nvPr/>
              </p14:nvContentPartPr>
              <p14:xfrm>
                <a:off x="8872694" y="5076486"/>
                <a:ext cx="154440" cy="176040"/>
              </p14:xfrm>
            </p:contentPart>
          </mc:Choice>
          <mc:Fallback xmlns="">
            <p:pic>
              <p:nvPicPr>
                <p:cNvPr id="163" name="Ink 162">
                  <a:extLst>
                    <a:ext uri="{FF2B5EF4-FFF2-40B4-BE49-F238E27FC236}">
                      <a16:creationId xmlns:a16="http://schemas.microsoft.com/office/drawing/2014/main" id="{6509669B-ADA4-EBED-B8C9-4F0A5927837B}"/>
                    </a:ext>
                  </a:extLst>
                </p:cNvPr>
                <p:cNvPicPr/>
                <p:nvPr/>
              </p:nvPicPr>
              <p:blipFill>
                <a:blip r:embed="rId80"/>
                <a:stretch>
                  <a:fillRect/>
                </a:stretch>
              </p:blipFill>
              <p:spPr>
                <a:xfrm>
                  <a:off x="8857214" y="5061006"/>
                  <a:ext cx="185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4" name="Ink 163">
                  <a:extLst>
                    <a:ext uri="{FF2B5EF4-FFF2-40B4-BE49-F238E27FC236}">
                      <a16:creationId xmlns:a16="http://schemas.microsoft.com/office/drawing/2014/main" id="{2C680432-360D-85D6-48BE-89BF3B526374}"/>
                    </a:ext>
                  </a:extLst>
                </p14:cNvPr>
                <p14:cNvContentPartPr/>
                <p14:nvPr/>
              </p14:nvContentPartPr>
              <p14:xfrm>
                <a:off x="8841014" y="4055886"/>
                <a:ext cx="133200" cy="1185840"/>
              </p14:xfrm>
            </p:contentPart>
          </mc:Choice>
          <mc:Fallback xmlns="">
            <p:pic>
              <p:nvPicPr>
                <p:cNvPr id="164" name="Ink 163">
                  <a:extLst>
                    <a:ext uri="{FF2B5EF4-FFF2-40B4-BE49-F238E27FC236}">
                      <a16:creationId xmlns:a16="http://schemas.microsoft.com/office/drawing/2014/main" id="{2C680432-360D-85D6-48BE-89BF3B526374}"/>
                    </a:ext>
                  </a:extLst>
                </p:cNvPr>
                <p:cNvPicPr/>
                <p:nvPr/>
              </p:nvPicPr>
              <p:blipFill>
                <a:blip r:embed="rId82"/>
                <a:stretch>
                  <a:fillRect/>
                </a:stretch>
              </p:blipFill>
              <p:spPr>
                <a:xfrm>
                  <a:off x="8825534" y="4040406"/>
                  <a:ext cx="163800" cy="1216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0" name="Ink 169">
                  <a:extLst>
                    <a:ext uri="{FF2B5EF4-FFF2-40B4-BE49-F238E27FC236}">
                      <a16:creationId xmlns:a16="http://schemas.microsoft.com/office/drawing/2014/main" id="{46A35177-DFCC-066B-B7A9-9CF863ED2094}"/>
                    </a:ext>
                  </a:extLst>
                </p14:cNvPr>
                <p14:cNvContentPartPr/>
                <p14:nvPr/>
              </p14:nvContentPartPr>
              <p14:xfrm>
                <a:off x="9271214" y="3885966"/>
                <a:ext cx="1031760" cy="834840"/>
              </p14:xfrm>
            </p:contentPart>
          </mc:Choice>
          <mc:Fallback xmlns="">
            <p:pic>
              <p:nvPicPr>
                <p:cNvPr id="170" name="Ink 169">
                  <a:extLst>
                    <a:ext uri="{FF2B5EF4-FFF2-40B4-BE49-F238E27FC236}">
                      <a16:creationId xmlns:a16="http://schemas.microsoft.com/office/drawing/2014/main" id="{46A35177-DFCC-066B-B7A9-9CF863ED2094}"/>
                    </a:ext>
                  </a:extLst>
                </p:cNvPr>
                <p:cNvPicPr/>
                <p:nvPr/>
              </p:nvPicPr>
              <p:blipFill>
                <a:blip r:embed="rId84"/>
                <a:stretch>
                  <a:fillRect/>
                </a:stretch>
              </p:blipFill>
              <p:spPr>
                <a:xfrm>
                  <a:off x="9255734" y="3870493"/>
                  <a:ext cx="1062360" cy="865427"/>
                </a:xfrm>
                <a:prstGeom prst="rect">
                  <a:avLst/>
                </a:prstGeom>
              </p:spPr>
            </p:pic>
          </mc:Fallback>
        </mc:AlternateContent>
        <p:grpSp>
          <p:nvGrpSpPr>
            <p:cNvPr id="177" name="Group 176">
              <a:extLst>
                <a:ext uri="{FF2B5EF4-FFF2-40B4-BE49-F238E27FC236}">
                  <a16:creationId xmlns:a16="http://schemas.microsoft.com/office/drawing/2014/main" id="{36E4CB45-801A-1687-3133-63C52787D6C2}"/>
                </a:ext>
              </a:extLst>
            </p:cNvPr>
            <p:cNvGrpSpPr/>
            <p:nvPr/>
          </p:nvGrpSpPr>
          <p:grpSpPr>
            <a:xfrm>
              <a:off x="10494134" y="2998566"/>
              <a:ext cx="239760" cy="372600"/>
              <a:chOff x="10494134" y="2998566"/>
              <a:chExt cx="239760" cy="372600"/>
            </a:xfrm>
          </p:grpSpPr>
          <mc:AlternateContent xmlns:mc="http://schemas.openxmlformats.org/markup-compatibility/2006" xmlns:p14="http://schemas.microsoft.com/office/powerpoint/2010/main">
            <mc:Choice Requires="p14">
              <p:contentPart p14:bwMode="auto" r:id="rId85">
                <p14:nvContentPartPr>
                  <p14:cNvPr id="172" name="Ink 171">
                    <a:extLst>
                      <a:ext uri="{FF2B5EF4-FFF2-40B4-BE49-F238E27FC236}">
                        <a16:creationId xmlns:a16="http://schemas.microsoft.com/office/drawing/2014/main" id="{9ED19E0D-6C29-A6A8-0AB2-D6D564311589}"/>
                      </a:ext>
                    </a:extLst>
                  </p14:cNvPr>
                  <p14:cNvContentPartPr/>
                  <p14:nvPr/>
                </p14:nvContentPartPr>
                <p14:xfrm>
                  <a:off x="10515374" y="2998566"/>
                  <a:ext cx="90720" cy="170280"/>
                </p14:xfrm>
              </p:contentPart>
            </mc:Choice>
            <mc:Fallback xmlns="">
              <p:pic>
                <p:nvPicPr>
                  <p:cNvPr id="172" name="Ink 171">
                    <a:extLst>
                      <a:ext uri="{FF2B5EF4-FFF2-40B4-BE49-F238E27FC236}">
                        <a16:creationId xmlns:a16="http://schemas.microsoft.com/office/drawing/2014/main" id="{9ED19E0D-6C29-A6A8-0AB2-D6D564311589}"/>
                      </a:ext>
                    </a:extLst>
                  </p:cNvPr>
                  <p:cNvPicPr/>
                  <p:nvPr/>
                </p:nvPicPr>
                <p:blipFill>
                  <a:blip r:embed="rId86"/>
                  <a:stretch>
                    <a:fillRect/>
                  </a:stretch>
                </p:blipFill>
                <p:spPr>
                  <a:xfrm>
                    <a:off x="10499894" y="2983119"/>
                    <a:ext cx="121320" cy="200815"/>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3" name="Ink 172">
                    <a:extLst>
                      <a:ext uri="{FF2B5EF4-FFF2-40B4-BE49-F238E27FC236}">
                        <a16:creationId xmlns:a16="http://schemas.microsoft.com/office/drawing/2014/main" id="{BE18BDF3-A67C-FAD7-C9EA-EF9482A0C906}"/>
                      </a:ext>
                    </a:extLst>
                  </p14:cNvPr>
                  <p14:cNvContentPartPr/>
                  <p14:nvPr/>
                </p14:nvContentPartPr>
                <p14:xfrm>
                  <a:off x="10494134" y="3253446"/>
                  <a:ext cx="5760" cy="5400"/>
                </p14:xfrm>
              </p:contentPart>
            </mc:Choice>
            <mc:Fallback xmlns="">
              <p:pic>
                <p:nvPicPr>
                  <p:cNvPr id="173" name="Ink 172">
                    <a:extLst>
                      <a:ext uri="{FF2B5EF4-FFF2-40B4-BE49-F238E27FC236}">
                        <a16:creationId xmlns:a16="http://schemas.microsoft.com/office/drawing/2014/main" id="{BE18BDF3-A67C-FAD7-C9EA-EF9482A0C906}"/>
                      </a:ext>
                    </a:extLst>
                  </p:cNvPr>
                  <p:cNvPicPr/>
                  <p:nvPr/>
                </p:nvPicPr>
                <p:blipFill>
                  <a:blip r:embed="rId88"/>
                  <a:stretch>
                    <a:fillRect/>
                  </a:stretch>
                </p:blipFill>
                <p:spPr>
                  <a:xfrm>
                    <a:off x="10478654" y="3237966"/>
                    <a:ext cx="3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5" name="Ink 174">
                    <a:extLst>
                      <a:ext uri="{FF2B5EF4-FFF2-40B4-BE49-F238E27FC236}">
                        <a16:creationId xmlns:a16="http://schemas.microsoft.com/office/drawing/2014/main" id="{72A4AF1A-9915-5867-7111-02D71C8FF274}"/>
                      </a:ext>
                    </a:extLst>
                  </p14:cNvPr>
                  <p14:cNvContentPartPr/>
                  <p14:nvPr/>
                </p14:nvContentPartPr>
                <p14:xfrm>
                  <a:off x="10627334" y="3093966"/>
                  <a:ext cx="106560" cy="165240"/>
                </p14:xfrm>
              </p:contentPart>
            </mc:Choice>
            <mc:Fallback xmlns="">
              <p:pic>
                <p:nvPicPr>
                  <p:cNvPr id="175" name="Ink 174">
                    <a:extLst>
                      <a:ext uri="{FF2B5EF4-FFF2-40B4-BE49-F238E27FC236}">
                        <a16:creationId xmlns:a16="http://schemas.microsoft.com/office/drawing/2014/main" id="{72A4AF1A-9915-5867-7111-02D71C8FF274}"/>
                      </a:ext>
                    </a:extLst>
                  </p:cNvPr>
                  <p:cNvPicPr/>
                  <p:nvPr/>
                </p:nvPicPr>
                <p:blipFill>
                  <a:blip r:embed="rId90"/>
                  <a:stretch>
                    <a:fillRect/>
                  </a:stretch>
                </p:blipFill>
                <p:spPr>
                  <a:xfrm>
                    <a:off x="10611906" y="3078486"/>
                    <a:ext cx="137057"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6" name="Ink 175">
                    <a:extLst>
                      <a:ext uri="{FF2B5EF4-FFF2-40B4-BE49-F238E27FC236}">
                        <a16:creationId xmlns:a16="http://schemas.microsoft.com/office/drawing/2014/main" id="{4FE6B658-E694-6EB7-E46B-44CAC9FE11DE}"/>
                      </a:ext>
                    </a:extLst>
                  </p14:cNvPr>
                  <p14:cNvContentPartPr/>
                  <p14:nvPr/>
                </p14:nvContentPartPr>
                <p14:xfrm>
                  <a:off x="10568654" y="3365406"/>
                  <a:ext cx="11160" cy="5760"/>
                </p14:xfrm>
              </p:contentPart>
            </mc:Choice>
            <mc:Fallback xmlns="">
              <p:pic>
                <p:nvPicPr>
                  <p:cNvPr id="176" name="Ink 175">
                    <a:extLst>
                      <a:ext uri="{FF2B5EF4-FFF2-40B4-BE49-F238E27FC236}">
                        <a16:creationId xmlns:a16="http://schemas.microsoft.com/office/drawing/2014/main" id="{4FE6B658-E694-6EB7-E46B-44CAC9FE11DE}"/>
                      </a:ext>
                    </a:extLst>
                  </p:cNvPr>
                  <p:cNvPicPr/>
                  <p:nvPr/>
                </p:nvPicPr>
                <p:blipFill>
                  <a:blip r:embed="rId88"/>
                  <a:stretch>
                    <a:fillRect/>
                  </a:stretch>
                </p:blipFill>
                <p:spPr>
                  <a:xfrm>
                    <a:off x="10552658" y="3349926"/>
                    <a:ext cx="4278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181" name="Ink 180">
                  <a:extLst>
                    <a:ext uri="{FF2B5EF4-FFF2-40B4-BE49-F238E27FC236}">
                      <a16:creationId xmlns:a16="http://schemas.microsoft.com/office/drawing/2014/main" id="{38A05245-D834-8A31-1DF2-8D6E39B6DE60}"/>
                    </a:ext>
                  </a:extLst>
                </p14:cNvPr>
                <p14:cNvContentPartPr/>
                <p14:nvPr/>
              </p14:nvContentPartPr>
              <p14:xfrm>
                <a:off x="9750014" y="2854926"/>
                <a:ext cx="42840" cy="213120"/>
              </p14:xfrm>
            </p:contentPart>
          </mc:Choice>
          <mc:Fallback xmlns="">
            <p:pic>
              <p:nvPicPr>
                <p:cNvPr id="181" name="Ink 180">
                  <a:extLst>
                    <a:ext uri="{FF2B5EF4-FFF2-40B4-BE49-F238E27FC236}">
                      <a16:creationId xmlns:a16="http://schemas.microsoft.com/office/drawing/2014/main" id="{38A05245-D834-8A31-1DF2-8D6E39B6DE60}"/>
                    </a:ext>
                  </a:extLst>
                </p:cNvPr>
                <p:cNvPicPr/>
                <p:nvPr/>
              </p:nvPicPr>
              <p:blipFill>
                <a:blip r:embed="rId93"/>
                <a:stretch>
                  <a:fillRect/>
                </a:stretch>
              </p:blipFill>
              <p:spPr>
                <a:xfrm>
                  <a:off x="9734663" y="2839446"/>
                  <a:ext cx="73185"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84" name="Ink 183">
                  <a:extLst>
                    <a:ext uri="{FF2B5EF4-FFF2-40B4-BE49-F238E27FC236}">
                      <a16:creationId xmlns:a16="http://schemas.microsoft.com/office/drawing/2014/main" id="{8BEE1EAC-D69E-90DE-56BD-808939A42EC4}"/>
                    </a:ext>
                  </a:extLst>
                </p14:cNvPr>
                <p14:cNvContentPartPr/>
                <p14:nvPr/>
              </p14:nvContentPartPr>
              <p14:xfrm>
                <a:off x="8032814" y="2663406"/>
                <a:ext cx="80280" cy="266040"/>
              </p14:xfrm>
            </p:contentPart>
          </mc:Choice>
          <mc:Fallback xmlns="">
            <p:pic>
              <p:nvPicPr>
                <p:cNvPr id="184" name="Ink 183">
                  <a:extLst>
                    <a:ext uri="{FF2B5EF4-FFF2-40B4-BE49-F238E27FC236}">
                      <a16:creationId xmlns:a16="http://schemas.microsoft.com/office/drawing/2014/main" id="{8BEE1EAC-D69E-90DE-56BD-808939A42EC4}"/>
                    </a:ext>
                  </a:extLst>
                </p:cNvPr>
                <p:cNvPicPr/>
                <p:nvPr/>
              </p:nvPicPr>
              <p:blipFill>
                <a:blip r:embed="rId95"/>
                <a:stretch>
                  <a:fillRect/>
                </a:stretch>
              </p:blipFill>
              <p:spPr>
                <a:xfrm>
                  <a:off x="8017264" y="2647947"/>
                  <a:ext cx="111018" cy="296599"/>
                </a:xfrm>
                <a:prstGeom prst="rect">
                  <a:avLst/>
                </a:prstGeom>
              </p:spPr>
            </p:pic>
          </mc:Fallback>
        </mc:AlternateContent>
        <p:grpSp>
          <p:nvGrpSpPr>
            <p:cNvPr id="187" name="Group 186">
              <a:extLst>
                <a:ext uri="{FF2B5EF4-FFF2-40B4-BE49-F238E27FC236}">
                  <a16:creationId xmlns:a16="http://schemas.microsoft.com/office/drawing/2014/main" id="{9FBA76D2-ECA1-9592-243F-CDAC11CC0A33}"/>
                </a:ext>
              </a:extLst>
            </p:cNvPr>
            <p:cNvGrpSpPr/>
            <p:nvPr/>
          </p:nvGrpSpPr>
          <p:grpSpPr>
            <a:xfrm>
              <a:off x="7235414" y="3885966"/>
              <a:ext cx="286920" cy="372240"/>
              <a:chOff x="7235414" y="3885966"/>
              <a:chExt cx="286920" cy="372240"/>
            </a:xfrm>
          </p:grpSpPr>
          <mc:AlternateContent xmlns:mc="http://schemas.openxmlformats.org/markup-compatibility/2006" xmlns:p14="http://schemas.microsoft.com/office/powerpoint/2010/main">
            <mc:Choice Requires="p14">
              <p:contentPart p14:bwMode="auto" r:id="rId96">
                <p14:nvContentPartPr>
                  <p14:cNvPr id="185" name="Ink 184">
                    <a:extLst>
                      <a:ext uri="{FF2B5EF4-FFF2-40B4-BE49-F238E27FC236}">
                        <a16:creationId xmlns:a16="http://schemas.microsoft.com/office/drawing/2014/main" id="{4172B1F5-2750-66F3-6832-34C4B591C674}"/>
                      </a:ext>
                    </a:extLst>
                  </p14:cNvPr>
                  <p14:cNvContentPartPr/>
                  <p14:nvPr/>
                </p14:nvContentPartPr>
                <p14:xfrm>
                  <a:off x="7431614" y="4125006"/>
                  <a:ext cx="90720" cy="133200"/>
                </p14:xfrm>
              </p:contentPart>
            </mc:Choice>
            <mc:Fallback xmlns="">
              <p:pic>
                <p:nvPicPr>
                  <p:cNvPr id="185" name="Ink 184">
                    <a:extLst>
                      <a:ext uri="{FF2B5EF4-FFF2-40B4-BE49-F238E27FC236}">
                        <a16:creationId xmlns:a16="http://schemas.microsoft.com/office/drawing/2014/main" id="{4172B1F5-2750-66F3-6832-34C4B591C674}"/>
                      </a:ext>
                    </a:extLst>
                  </p:cNvPr>
                  <p:cNvPicPr/>
                  <p:nvPr/>
                </p:nvPicPr>
                <p:blipFill>
                  <a:blip r:embed="rId97"/>
                  <a:stretch>
                    <a:fillRect/>
                  </a:stretch>
                </p:blipFill>
                <p:spPr>
                  <a:xfrm>
                    <a:off x="7416134" y="4109568"/>
                    <a:ext cx="121320" cy="16371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86" name="Ink 185">
                    <a:extLst>
                      <a:ext uri="{FF2B5EF4-FFF2-40B4-BE49-F238E27FC236}">
                        <a16:creationId xmlns:a16="http://schemas.microsoft.com/office/drawing/2014/main" id="{D5127C68-A327-F429-6E10-F1B14428A372}"/>
                      </a:ext>
                    </a:extLst>
                  </p14:cNvPr>
                  <p14:cNvContentPartPr/>
                  <p14:nvPr/>
                </p14:nvContentPartPr>
                <p14:xfrm>
                  <a:off x="7235414" y="3885966"/>
                  <a:ext cx="191520" cy="313920"/>
                </p14:xfrm>
              </p:contentPart>
            </mc:Choice>
            <mc:Fallback xmlns="">
              <p:pic>
                <p:nvPicPr>
                  <p:cNvPr id="186" name="Ink 185">
                    <a:extLst>
                      <a:ext uri="{FF2B5EF4-FFF2-40B4-BE49-F238E27FC236}">
                        <a16:creationId xmlns:a16="http://schemas.microsoft.com/office/drawing/2014/main" id="{D5127C68-A327-F429-6E10-F1B14428A372}"/>
                      </a:ext>
                    </a:extLst>
                  </p:cNvPr>
                  <p:cNvPicPr/>
                  <p:nvPr/>
                </p:nvPicPr>
                <p:blipFill>
                  <a:blip r:embed="rId99"/>
                  <a:stretch>
                    <a:fillRect/>
                  </a:stretch>
                </p:blipFill>
                <p:spPr>
                  <a:xfrm>
                    <a:off x="7219934" y="3870504"/>
                    <a:ext cx="222120" cy="344485"/>
                  </a:xfrm>
                  <a:prstGeom prst="rect">
                    <a:avLst/>
                  </a:prstGeom>
                </p:spPr>
              </p:pic>
            </mc:Fallback>
          </mc:AlternateContent>
        </p:grpSp>
        <p:grpSp>
          <p:nvGrpSpPr>
            <p:cNvPr id="191" name="Group 190">
              <a:extLst>
                <a:ext uri="{FF2B5EF4-FFF2-40B4-BE49-F238E27FC236}">
                  <a16:creationId xmlns:a16="http://schemas.microsoft.com/office/drawing/2014/main" id="{549D8B45-4846-BF15-0781-74E6C9F50CD7}"/>
                </a:ext>
              </a:extLst>
            </p:cNvPr>
            <p:cNvGrpSpPr/>
            <p:nvPr/>
          </p:nvGrpSpPr>
          <p:grpSpPr>
            <a:xfrm>
              <a:off x="9664694" y="3774006"/>
              <a:ext cx="1000080" cy="1749600"/>
              <a:chOff x="9664694" y="3774006"/>
              <a:chExt cx="1000080" cy="1749600"/>
            </a:xfrm>
          </p:grpSpPr>
          <mc:AlternateContent xmlns:mc="http://schemas.openxmlformats.org/markup-compatibility/2006" xmlns:p14="http://schemas.microsoft.com/office/powerpoint/2010/main">
            <mc:Choice Requires="p14">
              <p:contentPart p14:bwMode="auto" r:id="rId100">
                <p14:nvContentPartPr>
                  <p14:cNvPr id="167" name="Ink 166">
                    <a:extLst>
                      <a:ext uri="{FF2B5EF4-FFF2-40B4-BE49-F238E27FC236}">
                        <a16:creationId xmlns:a16="http://schemas.microsoft.com/office/drawing/2014/main" id="{E01E25C1-E6BD-AC96-0E09-00D507689EB2}"/>
                      </a:ext>
                    </a:extLst>
                  </p14:cNvPr>
                  <p14:cNvContentPartPr/>
                  <p14:nvPr/>
                </p14:nvContentPartPr>
                <p14:xfrm>
                  <a:off x="9664694" y="3774006"/>
                  <a:ext cx="361440" cy="1680480"/>
                </p14:xfrm>
              </p:contentPart>
            </mc:Choice>
            <mc:Fallback xmlns="">
              <p:pic>
                <p:nvPicPr>
                  <p:cNvPr id="167" name="Ink 166">
                    <a:extLst>
                      <a:ext uri="{FF2B5EF4-FFF2-40B4-BE49-F238E27FC236}">
                        <a16:creationId xmlns:a16="http://schemas.microsoft.com/office/drawing/2014/main" id="{E01E25C1-E6BD-AC96-0E09-00D507689EB2}"/>
                      </a:ext>
                    </a:extLst>
                  </p:cNvPr>
                  <p:cNvPicPr/>
                  <p:nvPr/>
                </p:nvPicPr>
                <p:blipFill>
                  <a:blip r:embed="rId101"/>
                  <a:stretch>
                    <a:fillRect/>
                  </a:stretch>
                </p:blipFill>
                <p:spPr>
                  <a:xfrm>
                    <a:off x="9649214" y="3758526"/>
                    <a:ext cx="392040" cy="1711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68" name="Ink 167">
                    <a:extLst>
                      <a:ext uri="{FF2B5EF4-FFF2-40B4-BE49-F238E27FC236}">
                        <a16:creationId xmlns:a16="http://schemas.microsoft.com/office/drawing/2014/main" id="{42750F6F-50D4-A475-3C32-898E6190EC8A}"/>
                      </a:ext>
                    </a:extLst>
                  </p14:cNvPr>
                  <p14:cNvContentPartPr/>
                  <p14:nvPr/>
                </p14:nvContentPartPr>
                <p14:xfrm>
                  <a:off x="9994094" y="4507686"/>
                  <a:ext cx="266400" cy="1015920"/>
                </p14:xfrm>
              </p:contentPart>
            </mc:Choice>
            <mc:Fallback xmlns="">
              <p:pic>
                <p:nvPicPr>
                  <p:cNvPr id="168" name="Ink 167">
                    <a:extLst>
                      <a:ext uri="{FF2B5EF4-FFF2-40B4-BE49-F238E27FC236}">
                        <a16:creationId xmlns:a16="http://schemas.microsoft.com/office/drawing/2014/main" id="{42750F6F-50D4-A475-3C32-898E6190EC8A}"/>
                      </a:ext>
                    </a:extLst>
                  </p:cNvPr>
                  <p:cNvPicPr/>
                  <p:nvPr/>
                </p:nvPicPr>
                <p:blipFill>
                  <a:blip r:embed="rId103"/>
                  <a:stretch>
                    <a:fillRect/>
                  </a:stretch>
                </p:blipFill>
                <p:spPr>
                  <a:xfrm>
                    <a:off x="9978614" y="4492206"/>
                    <a:ext cx="297000" cy="1046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88" name="Ink 187">
                    <a:extLst>
                      <a:ext uri="{FF2B5EF4-FFF2-40B4-BE49-F238E27FC236}">
                        <a16:creationId xmlns:a16="http://schemas.microsoft.com/office/drawing/2014/main" id="{54772742-75E5-F489-78FB-24B7C4A2D8A4}"/>
                      </a:ext>
                    </a:extLst>
                  </p14:cNvPr>
                  <p14:cNvContentPartPr/>
                  <p14:nvPr/>
                </p14:nvContentPartPr>
                <p14:xfrm>
                  <a:off x="10249694" y="4927806"/>
                  <a:ext cx="101520" cy="138960"/>
                </p14:xfrm>
              </p:contentPart>
            </mc:Choice>
            <mc:Fallback xmlns="">
              <p:pic>
                <p:nvPicPr>
                  <p:cNvPr id="188" name="Ink 187">
                    <a:extLst>
                      <a:ext uri="{FF2B5EF4-FFF2-40B4-BE49-F238E27FC236}">
                        <a16:creationId xmlns:a16="http://schemas.microsoft.com/office/drawing/2014/main" id="{54772742-75E5-F489-78FB-24B7C4A2D8A4}"/>
                      </a:ext>
                    </a:extLst>
                  </p:cNvPr>
                  <p:cNvPicPr/>
                  <p:nvPr/>
                </p:nvPicPr>
                <p:blipFill>
                  <a:blip r:embed="rId105"/>
                  <a:stretch>
                    <a:fillRect/>
                  </a:stretch>
                </p:blipFill>
                <p:spPr>
                  <a:xfrm>
                    <a:off x="10234214" y="4912326"/>
                    <a:ext cx="132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0" name="Ink 189">
                    <a:extLst>
                      <a:ext uri="{FF2B5EF4-FFF2-40B4-BE49-F238E27FC236}">
                        <a16:creationId xmlns:a16="http://schemas.microsoft.com/office/drawing/2014/main" id="{ECCE5071-7182-F173-B1D6-98C9CFA0EBD4}"/>
                      </a:ext>
                    </a:extLst>
                  </p14:cNvPr>
                  <p14:cNvContentPartPr/>
                  <p14:nvPr/>
                </p14:nvContentPartPr>
                <p14:xfrm>
                  <a:off x="10323854" y="4997286"/>
                  <a:ext cx="340920" cy="63720"/>
                </p14:xfrm>
              </p:contentPart>
            </mc:Choice>
            <mc:Fallback xmlns="">
              <p:pic>
                <p:nvPicPr>
                  <p:cNvPr id="190" name="Ink 189">
                    <a:extLst>
                      <a:ext uri="{FF2B5EF4-FFF2-40B4-BE49-F238E27FC236}">
                        <a16:creationId xmlns:a16="http://schemas.microsoft.com/office/drawing/2014/main" id="{ECCE5071-7182-F173-B1D6-98C9CFA0EBD4}"/>
                      </a:ext>
                    </a:extLst>
                  </p:cNvPr>
                  <p:cNvPicPr/>
                  <p:nvPr/>
                </p:nvPicPr>
                <p:blipFill>
                  <a:blip r:embed="rId107"/>
                  <a:stretch>
                    <a:fillRect/>
                  </a:stretch>
                </p:blipFill>
                <p:spPr>
                  <a:xfrm>
                    <a:off x="10308358" y="4981806"/>
                    <a:ext cx="371552" cy="94320"/>
                  </a:xfrm>
                  <a:prstGeom prst="rect">
                    <a:avLst/>
                  </a:prstGeom>
                </p:spPr>
              </p:pic>
            </mc:Fallback>
          </mc:AlternateContent>
        </p:grpSp>
        <p:sp>
          <p:nvSpPr>
            <p:cNvPr id="192" name="TextBox 191">
              <a:extLst>
                <a:ext uri="{FF2B5EF4-FFF2-40B4-BE49-F238E27FC236}">
                  <a16:creationId xmlns:a16="http://schemas.microsoft.com/office/drawing/2014/main" id="{0249DA50-26B7-56C6-00E3-0F700A851C7A}"/>
                </a:ext>
              </a:extLst>
            </p:cNvPr>
            <p:cNvSpPr txBox="1"/>
            <p:nvPr/>
          </p:nvSpPr>
          <p:spPr>
            <a:xfrm>
              <a:off x="6607934" y="3575298"/>
              <a:ext cx="988827" cy="307777"/>
            </a:xfrm>
            <a:prstGeom prst="rect">
              <a:avLst/>
            </a:prstGeom>
            <a:noFill/>
          </p:spPr>
          <p:txBody>
            <a:bodyPr wrap="square" rtlCol="0">
              <a:spAutoFit/>
            </a:bodyPr>
            <a:lstStyle/>
            <a:p>
              <a:r>
                <a:rPr lang="en-US" sz="1400" dirty="0"/>
                <a:t>Lecturer</a:t>
              </a:r>
            </a:p>
          </p:txBody>
        </p:sp>
        <p:sp>
          <p:nvSpPr>
            <p:cNvPr id="193" name="TextBox 192">
              <a:extLst>
                <a:ext uri="{FF2B5EF4-FFF2-40B4-BE49-F238E27FC236}">
                  <a16:creationId xmlns:a16="http://schemas.microsoft.com/office/drawing/2014/main" id="{8CC8B896-D804-30DE-0DC2-74FB44091A26}"/>
                </a:ext>
              </a:extLst>
            </p:cNvPr>
            <p:cNvSpPr txBox="1"/>
            <p:nvPr/>
          </p:nvSpPr>
          <p:spPr>
            <a:xfrm>
              <a:off x="10680614" y="4843165"/>
              <a:ext cx="988827" cy="307777"/>
            </a:xfrm>
            <a:prstGeom prst="rect">
              <a:avLst/>
            </a:prstGeom>
            <a:noFill/>
          </p:spPr>
          <p:txBody>
            <a:bodyPr wrap="square" rtlCol="0">
              <a:spAutoFit/>
            </a:bodyPr>
            <a:lstStyle/>
            <a:p>
              <a:r>
                <a:rPr lang="en-US" sz="1400" dirty="0"/>
                <a:t>Student</a:t>
              </a:r>
            </a:p>
          </p:txBody>
        </p:sp>
        <p:sp>
          <p:nvSpPr>
            <p:cNvPr id="194" name="TextBox 193">
              <a:extLst>
                <a:ext uri="{FF2B5EF4-FFF2-40B4-BE49-F238E27FC236}">
                  <a16:creationId xmlns:a16="http://schemas.microsoft.com/office/drawing/2014/main" id="{75576513-D018-BE1C-5920-324F1F444AB3}"/>
                </a:ext>
              </a:extLst>
            </p:cNvPr>
            <p:cNvSpPr txBox="1"/>
            <p:nvPr/>
          </p:nvSpPr>
          <p:spPr>
            <a:xfrm>
              <a:off x="7083919" y="1790294"/>
              <a:ext cx="1712137" cy="954107"/>
            </a:xfrm>
            <a:prstGeom prst="rect">
              <a:avLst/>
            </a:prstGeom>
            <a:noFill/>
          </p:spPr>
          <p:txBody>
            <a:bodyPr wrap="square" rtlCol="0">
              <a:spAutoFit/>
            </a:bodyPr>
            <a:lstStyle/>
            <a:p>
              <a:r>
                <a:rPr lang="en-US" sz="1400" dirty="0"/>
                <a:t>I’ve created a dragon… you’ll be needing this.</a:t>
              </a:r>
            </a:p>
            <a:p>
              <a:endParaRPr lang="en-US" sz="1400" dirty="0"/>
            </a:p>
          </p:txBody>
        </p:sp>
        <p:sp>
          <p:nvSpPr>
            <p:cNvPr id="195" name="TextBox 194">
              <a:extLst>
                <a:ext uri="{FF2B5EF4-FFF2-40B4-BE49-F238E27FC236}">
                  <a16:creationId xmlns:a16="http://schemas.microsoft.com/office/drawing/2014/main" id="{8C69E381-2413-A3DF-DFC5-D63BCFE37B8F}"/>
                </a:ext>
              </a:extLst>
            </p:cNvPr>
            <p:cNvSpPr txBox="1"/>
            <p:nvPr/>
          </p:nvSpPr>
          <p:spPr>
            <a:xfrm>
              <a:off x="9467785" y="2428880"/>
              <a:ext cx="1712137" cy="523220"/>
            </a:xfrm>
            <a:prstGeom prst="rect">
              <a:avLst/>
            </a:prstGeom>
            <a:noFill/>
          </p:spPr>
          <p:txBody>
            <a:bodyPr wrap="square" rtlCol="0">
              <a:spAutoFit/>
            </a:bodyPr>
            <a:lstStyle/>
            <a:p>
              <a:r>
                <a:rPr lang="en-US" sz="1400" dirty="0" err="1"/>
                <a:t>Errr</a:t>
              </a:r>
              <a:r>
                <a:rPr lang="en-US" sz="1400" dirty="0"/>
                <a:t>…?</a:t>
              </a:r>
            </a:p>
            <a:p>
              <a:endParaRPr lang="en-US" sz="1400" dirty="0"/>
            </a:p>
          </p:txBody>
        </p:sp>
      </p:grpSp>
      <p:sp>
        <p:nvSpPr>
          <p:cNvPr id="7" name="Title 1">
            <a:extLst>
              <a:ext uri="{FF2B5EF4-FFF2-40B4-BE49-F238E27FC236}">
                <a16:creationId xmlns:a16="http://schemas.microsoft.com/office/drawing/2014/main" id="{4F2BFA99-3826-F9C0-E88D-D5350C3B8FC4}"/>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Tell them it’s different</a:t>
            </a:r>
          </a:p>
          <a:p>
            <a:endParaRPr lang="en-GB" sz="1800" dirty="0"/>
          </a:p>
        </p:txBody>
      </p:sp>
    </p:spTree>
    <p:extLst>
      <p:ext uri="{BB962C8B-B14F-4D97-AF65-F5344CB8AC3E}">
        <p14:creationId xmlns:p14="http://schemas.microsoft.com/office/powerpoint/2010/main" val="4177446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AAA1-5831-D7AB-A581-15B1133B23D0}"/>
              </a:ext>
            </a:extLst>
          </p:cNvPr>
          <p:cNvSpPr>
            <a:spLocks noGrp="1"/>
          </p:cNvSpPr>
          <p:nvPr>
            <p:ph type="title"/>
          </p:nvPr>
        </p:nvSpPr>
        <p:spPr>
          <a:xfrm>
            <a:off x="1730156" y="1586687"/>
            <a:ext cx="8731685" cy="1325563"/>
          </a:xfrm>
        </p:spPr>
        <p:txBody>
          <a:bodyPr>
            <a:normAutofit/>
          </a:bodyPr>
          <a:lstStyle/>
          <a:p>
            <a:pPr algn="ctr"/>
            <a:r>
              <a:rPr lang="en-GB" sz="5400" b="1" dirty="0">
                <a:solidFill>
                  <a:schemeClr val="bg1"/>
                </a:solidFill>
              </a:rPr>
              <a:t>Any questions?</a:t>
            </a:r>
          </a:p>
        </p:txBody>
      </p:sp>
      <p:sp>
        <p:nvSpPr>
          <p:cNvPr id="3" name="Title 1">
            <a:extLst>
              <a:ext uri="{FF2B5EF4-FFF2-40B4-BE49-F238E27FC236}">
                <a16:creationId xmlns:a16="http://schemas.microsoft.com/office/drawing/2014/main" id="{14926AB4-1EAF-4A58-4910-4E3FD1DBAD24}"/>
              </a:ext>
            </a:extLst>
          </p:cNvPr>
          <p:cNvSpPr txBox="1">
            <a:spLocks/>
          </p:cNvSpPr>
          <p:nvPr/>
        </p:nvSpPr>
        <p:spPr>
          <a:xfrm>
            <a:off x="1730156" y="5249541"/>
            <a:ext cx="87316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rPr>
              <a:t>annika.johnson@bristol.ac.uk</a:t>
            </a:r>
          </a:p>
          <a:p>
            <a:pPr algn="ctr"/>
            <a:r>
              <a:rPr lang="en-GB" sz="2400" dirty="0" err="1">
                <a:solidFill>
                  <a:schemeClr val="bg1"/>
                </a:solidFill>
              </a:rPr>
              <a:t>steven.proud@bristol.ac.uk</a:t>
            </a:r>
            <a:r>
              <a:rPr lang="en-GB" sz="2400" dirty="0">
                <a:solidFill>
                  <a:schemeClr val="bg1"/>
                </a:solidFill>
              </a:rPr>
              <a:t>    /    @</a:t>
            </a:r>
            <a:r>
              <a:rPr lang="en-GB" sz="2400" dirty="0" err="1">
                <a:solidFill>
                  <a:schemeClr val="bg1"/>
                </a:solidFill>
              </a:rPr>
              <a:t>DrStevenProud</a:t>
            </a:r>
            <a:endParaRPr lang="en-GB" sz="2400" dirty="0">
              <a:solidFill>
                <a:schemeClr val="bg1"/>
              </a:solidFill>
            </a:endParaRPr>
          </a:p>
          <a:p>
            <a:pPr algn="ctr"/>
            <a:r>
              <a:rPr lang="en-GB" sz="2400" dirty="0" err="1">
                <a:solidFill>
                  <a:schemeClr val="bg1"/>
                </a:solidFill>
              </a:rPr>
              <a:t>david.thornthwaite@bristol.ac.uk</a:t>
            </a:r>
            <a:endParaRPr lang="en-GB" sz="2400" dirty="0">
              <a:solidFill>
                <a:schemeClr val="bg1"/>
              </a:solidFill>
            </a:endParaRPr>
          </a:p>
        </p:txBody>
      </p:sp>
    </p:spTree>
    <p:extLst>
      <p:ext uri="{BB962C8B-B14F-4D97-AF65-F5344CB8AC3E}">
        <p14:creationId xmlns:p14="http://schemas.microsoft.com/office/powerpoint/2010/main" val="3307913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AAA1-5831-D7AB-A581-15B1133B23D0}"/>
              </a:ext>
            </a:extLst>
          </p:cNvPr>
          <p:cNvSpPr>
            <a:spLocks noGrp="1"/>
          </p:cNvSpPr>
          <p:nvPr>
            <p:ph type="title"/>
          </p:nvPr>
        </p:nvSpPr>
        <p:spPr>
          <a:xfrm>
            <a:off x="1730157" y="2533744"/>
            <a:ext cx="8731685" cy="1325563"/>
          </a:xfrm>
        </p:spPr>
        <p:txBody>
          <a:bodyPr/>
          <a:lstStyle/>
          <a:p>
            <a:pPr algn="ctr"/>
            <a:r>
              <a:rPr lang="en-GB" dirty="0">
                <a:solidFill>
                  <a:schemeClr val="bg1"/>
                </a:solidFill>
              </a:rPr>
              <a:t>Appendix</a:t>
            </a:r>
          </a:p>
        </p:txBody>
      </p:sp>
    </p:spTree>
    <p:extLst>
      <p:ext uri="{BB962C8B-B14F-4D97-AF65-F5344CB8AC3E}">
        <p14:creationId xmlns:p14="http://schemas.microsoft.com/office/powerpoint/2010/main" val="528884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125FF-BFA9-C81B-158E-231FDBCD1E4B}"/>
              </a:ext>
            </a:extLst>
          </p:cNvPr>
          <p:cNvPicPr>
            <a:picLocks noChangeAspect="1"/>
          </p:cNvPicPr>
          <p:nvPr/>
        </p:nvPicPr>
        <p:blipFill>
          <a:blip r:embed="rId2"/>
          <a:stretch>
            <a:fillRect/>
          </a:stretch>
        </p:blipFill>
        <p:spPr>
          <a:xfrm>
            <a:off x="1587500" y="112210"/>
            <a:ext cx="9017000" cy="6633579"/>
          </a:xfrm>
          <a:prstGeom prst="rect">
            <a:avLst/>
          </a:prstGeom>
        </p:spPr>
      </p:pic>
    </p:spTree>
    <p:extLst>
      <p:ext uri="{BB962C8B-B14F-4D97-AF65-F5344CB8AC3E}">
        <p14:creationId xmlns:p14="http://schemas.microsoft.com/office/powerpoint/2010/main" val="106762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AAA1-5831-D7AB-A581-15B1133B23D0}"/>
              </a:ext>
            </a:extLst>
          </p:cNvPr>
          <p:cNvSpPr>
            <a:spLocks noGrp="1"/>
          </p:cNvSpPr>
          <p:nvPr>
            <p:ph type="title"/>
          </p:nvPr>
        </p:nvSpPr>
        <p:spPr/>
        <p:txBody>
          <a:bodyPr/>
          <a:lstStyle/>
          <a:p>
            <a:r>
              <a:rPr lang="en-GB" dirty="0">
                <a:solidFill>
                  <a:schemeClr val="bg1"/>
                </a:solidFill>
              </a:rPr>
              <a:t>Today….</a:t>
            </a:r>
          </a:p>
        </p:txBody>
      </p:sp>
      <p:sp>
        <p:nvSpPr>
          <p:cNvPr id="3" name="TextBox 2">
            <a:extLst>
              <a:ext uri="{FF2B5EF4-FFF2-40B4-BE49-F238E27FC236}">
                <a16:creationId xmlns:a16="http://schemas.microsoft.com/office/drawing/2014/main" id="{1F8B7A50-0AF6-F0EB-9F75-905AFBC04F3C}"/>
              </a:ext>
            </a:extLst>
          </p:cNvPr>
          <p:cNvSpPr txBox="1"/>
          <p:nvPr/>
        </p:nvSpPr>
        <p:spPr>
          <a:xfrm>
            <a:off x="709091" y="2276476"/>
            <a:ext cx="6820422" cy="2677656"/>
          </a:xfrm>
          <a:prstGeom prst="rect">
            <a:avLst/>
          </a:prstGeom>
          <a:noFill/>
        </p:spPr>
        <p:txBody>
          <a:bodyPr wrap="square" rtlCol="0">
            <a:spAutoFit/>
          </a:bodyPr>
          <a:lstStyle/>
          <a:p>
            <a:pPr marL="342900" indent="-342900">
              <a:buFont typeface="+mj-lt"/>
              <a:buAutoNum type="arabicPeriod"/>
            </a:pPr>
            <a:r>
              <a:rPr lang="en-US" sz="2400" dirty="0">
                <a:solidFill>
                  <a:schemeClr val="bg1"/>
                </a:solidFill>
              </a:rPr>
              <a:t>What is an A level?</a:t>
            </a:r>
          </a:p>
          <a:p>
            <a:pPr marL="342900" indent="-342900">
              <a:buFont typeface="+mj-lt"/>
              <a:buAutoNum type="arabicPeriod"/>
            </a:pPr>
            <a:endParaRPr lang="en-US" sz="2400" dirty="0">
              <a:solidFill>
                <a:schemeClr val="bg1"/>
              </a:solidFill>
            </a:endParaRPr>
          </a:p>
          <a:p>
            <a:pPr marL="342900" indent="-342900">
              <a:buFont typeface="+mj-lt"/>
              <a:buAutoNum type="arabicPeriod"/>
            </a:pPr>
            <a:r>
              <a:rPr lang="en-US" sz="2400" dirty="0">
                <a:solidFill>
                  <a:schemeClr val="bg1"/>
                </a:solidFill>
              </a:rPr>
              <a:t>A-level marking exercise</a:t>
            </a:r>
          </a:p>
          <a:p>
            <a:pPr marL="342900" indent="-342900">
              <a:buFont typeface="+mj-lt"/>
              <a:buAutoNum type="arabicPeriod"/>
            </a:pPr>
            <a:endParaRPr lang="en-US" sz="2400" dirty="0">
              <a:solidFill>
                <a:schemeClr val="bg1"/>
              </a:solidFill>
            </a:endParaRPr>
          </a:p>
          <a:p>
            <a:r>
              <a:rPr lang="en-US" sz="2400" dirty="0">
                <a:solidFill>
                  <a:schemeClr val="bg1"/>
                </a:solidFill>
              </a:rPr>
              <a:t>3. How might A levels affect a student’s understanding of learning and assessment?</a:t>
            </a:r>
          </a:p>
          <a:p>
            <a:endParaRPr lang="en-US" sz="2400" dirty="0">
              <a:solidFill>
                <a:schemeClr val="bg1"/>
              </a:solidFill>
            </a:endParaRPr>
          </a:p>
        </p:txBody>
      </p:sp>
    </p:spTree>
    <p:extLst>
      <p:ext uri="{BB962C8B-B14F-4D97-AF65-F5344CB8AC3E}">
        <p14:creationId xmlns:p14="http://schemas.microsoft.com/office/powerpoint/2010/main" val="318208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AAA1-5831-D7AB-A581-15B1133B23D0}"/>
              </a:ext>
            </a:extLst>
          </p:cNvPr>
          <p:cNvSpPr>
            <a:spLocks noGrp="1"/>
          </p:cNvSpPr>
          <p:nvPr>
            <p:ph type="title"/>
          </p:nvPr>
        </p:nvSpPr>
        <p:spPr>
          <a:xfrm>
            <a:off x="838200" y="2766218"/>
            <a:ext cx="10515600" cy="1325563"/>
          </a:xfrm>
        </p:spPr>
        <p:txBody>
          <a:bodyPr/>
          <a:lstStyle/>
          <a:p>
            <a:pPr algn="ctr"/>
            <a:r>
              <a:rPr lang="en-GB" dirty="0">
                <a:solidFill>
                  <a:schemeClr val="bg1"/>
                </a:solidFill>
              </a:rPr>
              <a:t>1. What is an A level?</a:t>
            </a:r>
          </a:p>
        </p:txBody>
      </p:sp>
    </p:spTree>
    <p:extLst>
      <p:ext uri="{BB962C8B-B14F-4D97-AF65-F5344CB8AC3E}">
        <p14:creationId xmlns:p14="http://schemas.microsoft.com/office/powerpoint/2010/main" val="137965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E681F9-8A7B-FDD1-D7C6-FA1FC3932CBD}"/>
              </a:ext>
            </a:extLst>
          </p:cNvPr>
          <p:cNvGrpSpPr/>
          <p:nvPr/>
        </p:nvGrpSpPr>
        <p:grpSpPr>
          <a:xfrm>
            <a:off x="4063800" y="1633543"/>
            <a:ext cx="7419953" cy="4571813"/>
            <a:chOff x="4476755" y="1868491"/>
            <a:chExt cx="7419953" cy="4571813"/>
          </a:xfrm>
        </p:grpSpPr>
        <p:sp>
          <p:nvSpPr>
            <p:cNvPr id="8" name="Rectangle 7">
              <a:extLst>
                <a:ext uri="{FF2B5EF4-FFF2-40B4-BE49-F238E27FC236}">
                  <a16:creationId xmlns:a16="http://schemas.microsoft.com/office/drawing/2014/main" id="{E6AEB3BE-58E9-A8EA-2DEE-4FCC0AA789D4}"/>
                </a:ext>
              </a:extLst>
            </p:cNvPr>
            <p:cNvSpPr/>
            <p:nvPr/>
          </p:nvSpPr>
          <p:spPr>
            <a:xfrm>
              <a:off x="6096000" y="4989517"/>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ENGLISH</a:t>
              </a:r>
            </a:p>
          </p:txBody>
        </p:sp>
        <p:sp>
          <p:nvSpPr>
            <p:cNvPr id="9" name="Rectangle 8">
              <a:extLst>
                <a:ext uri="{FF2B5EF4-FFF2-40B4-BE49-F238E27FC236}">
                  <a16:creationId xmlns:a16="http://schemas.microsoft.com/office/drawing/2014/main" id="{EF1E5FFF-0CBF-E065-FF1D-62C16745ADB6}"/>
                </a:ext>
              </a:extLst>
            </p:cNvPr>
            <p:cNvSpPr/>
            <p:nvPr/>
          </p:nvSpPr>
          <p:spPr>
            <a:xfrm>
              <a:off x="6586537" y="4989516"/>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SCIENCE</a:t>
              </a:r>
            </a:p>
          </p:txBody>
        </p:sp>
        <p:sp>
          <p:nvSpPr>
            <p:cNvPr id="10" name="Rectangle 9">
              <a:extLst>
                <a:ext uri="{FF2B5EF4-FFF2-40B4-BE49-F238E27FC236}">
                  <a16:creationId xmlns:a16="http://schemas.microsoft.com/office/drawing/2014/main" id="{64328BC6-1044-E824-8A8E-A9D98DA7106F}"/>
                </a:ext>
              </a:extLst>
            </p:cNvPr>
            <p:cNvSpPr/>
            <p:nvPr/>
          </p:nvSpPr>
          <p:spPr>
            <a:xfrm>
              <a:off x="7077074" y="4989515"/>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MATHS</a:t>
              </a:r>
            </a:p>
          </p:txBody>
        </p:sp>
        <p:sp>
          <p:nvSpPr>
            <p:cNvPr id="11" name="Rectangle 10">
              <a:extLst>
                <a:ext uri="{FF2B5EF4-FFF2-40B4-BE49-F238E27FC236}">
                  <a16:creationId xmlns:a16="http://schemas.microsoft.com/office/drawing/2014/main" id="{3AF8069A-9276-500B-812D-9AE24A6D6DC7}"/>
                </a:ext>
              </a:extLst>
            </p:cNvPr>
            <p:cNvSpPr/>
            <p:nvPr/>
          </p:nvSpPr>
          <p:spPr>
            <a:xfrm>
              <a:off x="7567611" y="4989514"/>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FRENCH</a:t>
              </a:r>
            </a:p>
          </p:txBody>
        </p:sp>
        <p:sp>
          <p:nvSpPr>
            <p:cNvPr id="12" name="Rectangle 11">
              <a:extLst>
                <a:ext uri="{FF2B5EF4-FFF2-40B4-BE49-F238E27FC236}">
                  <a16:creationId xmlns:a16="http://schemas.microsoft.com/office/drawing/2014/main" id="{99FC9F96-7A96-10CB-3C34-822A39893150}"/>
                </a:ext>
              </a:extLst>
            </p:cNvPr>
            <p:cNvSpPr/>
            <p:nvPr/>
          </p:nvSpPr>
          <p:spPr>
            <a:xfrm>
              <a:off x="8058148" y="4989515"/>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GERMAN</a:t>
              </a:r>
            </a:p>
          </p:txBody>
        </p:sp>
        <p:sp>
          <p:nvSpPr>
            <p:cNvPr id="13" name="Rectangle 12">
              <a:extLst>
                <a:ext uri="{FF2B5EF4-FFF2-40B4-BE49-F238E27FC236}">
                  <a16:creationId xmlns:a16="http://schemas.microsoft.com/office/drawing/2014/main" id="{561BB46A-2489-040A-1E81-9B55369147BA}"/>
                </a:ext>
              </a:extLst>
            </p:cNvPr>
            <p:cNvSpPr/>
            <p:nvPr/>
          </p:nvSpPr>
          <p:spPr>
            <a:xfrm>
              <a:off x="8548685" y="4989513"/>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HISTORY</a:t>
              </a:r>
            </a:p>
          </p:txBody>
        </p:sp>
        <p:sp>
          <p:nvSpPr>
            <p:cNvPr id="14" name="Rectangle 13">
              <a:extLst>
                <a:ext uri="{FF2B5EF4-FFF2-40B4-BE49-F238E27FC236}">
                  <a16:creationId xmlns:a16="http://schemas.microsoft.com/office/drawing/2014/main" id="{CC354E8D-006C-FEE4-FA16-4524A1C3044A}"/>
                </a:ext>
              </a:extLst>
            </p:cNvPr>
            <p:cNvSpPr/>
            <p:nvPr/>
          </p:nvSpPr>
          <p:spPr>
            <a:xfrm>
              <a:off x="9039222" y="4989512"/>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GEOGRAPHY</a:t>
              </a:r>
            </a:p>
          </p:txBody>
        </p:sp>
        <p:sp>
          <p:nvSpPr>
            <p:cNvPr id="15" name="Rectangle 14">
              <a:extLst>
                <a:ext uri="{FF2B5EF4-FFF2-40B4-BE49-F238E27FC236}">
                  <a16:creationId xmlns:a16="http://schemas.microsoft.com/office/drawing/2014/main" id="{4EFF2D24-99E2-C96E-AF2E-88C29F56CB7C}"/>
                </a:ext>
              </a:extLst>
            </p:cNvPr>
            <p:cNvSpPr/>
            <p:nvPr/>
          </p:nvSpPr>
          <p:spPr>
            <a:xfrm>
              <a:off x="9529759" y="4989511"/>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RELIGION</a:t>
              </a:r>
            </a:p>
          </p:txBody>
        </p:sp>
        <p:sp>
          <p:nvSpPr>
            <p:cNvPr id="16" name="Rectangle 15">
              <a:extLst>
                <a:ext uri="{FF2B5EF4-FFF2-40B4-BE49-F238E27FC236}">
                  <a16:creationId xmlns:a16="http://schemas.microsoft.com/office/drawing/2014/main" id="{A18A4029-F17A-3C93-250B-01618A2F5D7B}"/>
                </a:ext>
              </a:extLst>
            </p:cNvPr>
            <p:cNvSpPr/>
            <p:nvPr/>
          </p:nvSpPr>
          <p:spPr>
            <a:xfrm>
              <a:off x="10020296" y="4989511"/>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ART</a:t>
              </a:r>
            </a:p>
          </p:txBody>
        </p:sp>
        <p:sp>
          <p:nvSpPr>
            <p:cNvPr id="17" name="Rectangle 16">
              <a:extLst>
                <a:ext uri="{FF2B5EF4-FFF2-40B4-BE49-F238E27FC236}">
                  <a16:creationId xmlns:a16="http://schemas.microsoft.com/office/drawing/2014/main" id="{40BD1EB9-88F5-7B61-BFB0-F6C58958CDE6}"/>
                </a:ext>
              </a:extLst>
            </p:cNvPr>
            <p:cNvSpPr/>
            <p:nvPr/>
          </p:nvSpPr>
          <p:spPr>
            <a:xfrm>
              <a:off x="10510833" y="4989510"/>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DRAMA</a:t>
              </a:r>
            </a:p>
          </p:txBody>
        </p:sp>
        <p:sp>
          <p:nvSpPr>
            <p:cNvPr id="18" name="Rectangle 17">
              <a:extLst>
                <a:ext uri="{FF2B5EF4-FFF2-40B4-BE49-F238E27FC236}">
                  <a16:creationId xmlns:a16="http://schemas.microsoft.com/office/drawing/2014/main" id="{8FAE469B-CE51-5AE9-EC08-7B430D62C3F0}"/>
                </a:ext>
              </a:extLst>
            </p:cNvPr>
            <p:cNvSpPr/>
            <p:nvPr/>
          </p:nvSpPr>
          <p:spPr>
            <a:xfrm>
              <a:off x="11010889" y="4989510"/>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TECHNOLOGY</a:t>
              </a:r>
            </a:p>
          </p:txBody>
        </p:sp>
        <p:sp>
          <p:nvSpPr>
            <p:cNvPr id="19" name="Rectangle 18">
              <a:extLst>
                <a:ext uri="{FF2B5EF4-FFF2-40B4-BE49-F238E27FC236}">
                  <a16:creationId xmlns:a16="http://schemas.microsoft.com/office/drawing/2014/main" id="{D33EB765-39F1-DA9D-713E-705542AF0357}"/>
                </a:ext>
              </a:extLst>
            </p:cNvPr>
            <p:cNvSpPr/>
            <p:nvPr/>
          </p:nvSpPr>
          <p:spPr>
            <a:xfrm>
              <a:off x="11510945" y="4989509"/>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SPORT</a:t>
              </a:r>
            </a:p>
          </p:txBody>
        </p:sp>
        <p:sp>
          <p:nvSpPr>
            <p:cNvPr id="20" name="Rectangle 19">
              <a:extLst>
                <a:ext uri="{FF2B5EF4-FFF2-40B4-BE49-F238E27FC236}">
                  <a16:creationId xmlns:a16="http://schemas.microsoft.com/office/drawing/2014/main" id="{D72A8854-69C3-894F-7A34-F989A5DBDE34}"/>
                </a:ext>
              </a:extLst>
            </p:cNvPr>
            <p:cNvSpPr/>
            <p:nvPr/>
          </p:nvSpPr>
          <p:spPr>
            <a:xfrm>
              <a:off x="8055760" y="3429000"/>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ENGLISH</a:t>
              </a:r>
            </a:p>
          </p:txBody>
        </p:sp>
        <p:sp>
          <p:nvSpPr>
            <p:cNvPr id="21" name="Rectangle 20">
              <a:extLst>
                <a:ext uri="{FF2B5EF4-FFF2-40B4-BE49-F238E27FC236}">
                  <a16:creationId xmlns:a16="http://schemas.microsoft.com/office/drawing/2014/main" id="{BDC174D5-AFC1-162D-E175-D2FDFE7C512B}"/>
                </a:ext>
              </a:extLst>
            </p:cNvPr>
            <p:cNvSpPr/>
            <p:nvPr/>
          </p:nvSpPr>
          <p:spPr>
            <a:xfrm>
              <a:off x="8548707" y="3429000"/>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SCIENCE</a:t>
              </a:r>
            </a:p>
          </p:txBody>
        </p:sp>
        <p:sp>
          <p:nvSpPr>
            <p:cNvPr id="22" name="Rectangle 21">
              <a:extLst>
                <a:ext uri="{FF2B5EF4-FFF2-40B4-BE49-F238E27FC236}">
                  <a16:creationId xmlns:a16="http://schemas.microsoft.com/office/drawing/2014/main" id="{EB7E3FEE-7284-5A9B-F627-81837AB7B3FA}"/>
                </a:ext>
              </a:extLst>
            </p:cNvPr>
            <p:cNvSpPr/>
            <p:nvPr/>
          </p:nvSpPr>
          <p:spPr>
            <a:xfrm>
              <a:off x="9036834" y="3429000"/>
              <a:ext cx="385763" cy="1443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MATHS</a:t>
              </a:r>
            </a:p>
          </p:txBody>
        </p:sp>
        <p:sp>
          <p:nvSpPr>
            <p:cNvPr id="23" name="Rectangle 22">
              <a:extLst>
                <a:ext uri="{FF2B5EF4-FFF2-40B4-BE49-F238E27FC236}">
                  <a16:creationId xmlns:a16="http://schemas.microsoft.com/office/drawing/2014/main" id="{4459E972-56C4-0772-EE96-9BE6BE5CAA0C}"/>
                </a:ext>
              </a:extLst>
            </p:cNvPr>
            <p:cNvSpPr/>
            <p:nvPr/>
          </p:nvSpPr>
          <p:spPr>
            <a:xfrm>
              <a:off x="9532168" y="3429000"/>
              <a:ext cx="385763" cy="144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FRENCH</a:t>
              </a:r>
            </a:p>
          </p:txBody>
        </p:sp>
        <p:sp>
          <p:nvSpPr>
            <p:cNvPr id="24" name="Rectangle 23">
              <a:extLst>
                <a:ext uri="{FF2B5EF4-FFF2-40B4-BE49-F238E27FC236}">
                  <a16:creationId xmlns:a16="http://schemas.microsoft.com/office/drawing/2014/main" id="{781E4C73-7B94-2BCF-7271-CA50B2391A99}"/>
                </a:ext>
              </a:extLst>
            </p:cNvPr>
            <p:cNvSpPr/>
            <p:nvPr/>
          </p:nvSpPr>
          <p:spPr>
            <a:xfrm>
              <a:off x="10015519" y="3429000"/>
              <a:ext cx="385763" cy="144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HISTORY</a:t>
              </a:r>
            </a:p>
          </p:txBody>
        </p:sp>
        <p:sp>
          <p:nvSpPr>
            <p:cNvPr id="25" name="Rectangle 24">
              <a:extLst>
                <a:ext uri="{FF2B5EF4-FFF2-40B4-BE49-F238E27FC236}">
                  <a16:creationId xmlns:a16="http://schemas.microsoft.com/office/drawing/2014/main" id="{BC23166F-AA49-2C8D-F8CD-FF1AEFE465E6}"/>
                </a:ext>
              </a:extLst>
            </p:cNvPr>
            <p:cNvSpPr/>
            <p:nvPr/>
          </p:nvSpPr>
          <p:spPr>
            <a:xfrm>
              <a:off x="10498870" y="3429000"/>
              <a:ext cx="385763" cy="144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RELIGION</a:t>
              </a:r>
            </a:p>
          </p:txBody>
        </p:sp>
        <p:sp>
          <p:nvSpPr>
            <p:cNvPr id="26" name="Rectangle 25">
              <a:extLst>
                <a:ext uri="{FF2B5EF4-FFF2-40B4-BE49-F238E27FC236}">
                  <a16:creationId xmlns:a16="http://schemas.microsoft.com/office/drawing/2014/main" id="{EDBFDA3E-59DA-104A-EF79-6898B384F779}"/>
                </a:ext>
              </a:extLst>
            </p:cNvPr>
            <p:cNvSpPr/>
            <p:nvPr/>
          </p:nvSpPr>
          <p:spPr>
            <a:xfrm>
              <a:off x="11004907" y="3429000"/>
              <a:ext cx="385763" cy="144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ART</a:t>
              </a:r>
            </a:p>
          </p:txBody>
        </p:sp>
        <p:sp>
          <p:nvSpPr>
            <p:cNvPr id="27" name="Rectangle 26">
              <a:extLst>
                <a:ext uri="{FF2B5EF4-FFF2-40B4-BE49-F238E27FC236}">
                  <a16:creationId xmlns:a16="http://schemas.microsoft.com/office/drawing/2014/main" id="{1B5C8ABF-6663-DE4B-4AE4-F93FABBD32E5}"/>
                </a:ext>
              </a:extLst>
            </p:cNvPr>
            <p:cNvSpPr/>
            <p:nvPr/>
          </p:nvSpPr>
          <p:spPr>
            <a:xfrm>
              <a:off x="11510945" y="3429000"/>
              <a:ext cx="385763" cy="144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DRAMA</a:t>
              </a:r>
            </a:p>
          </p:txBody>
        </p:sp>
        <p:sp>
          <p:nvSpPr>
            <p:cNvPr id="28" name="Rectangle 27">
              <a:extLst>
                <a:ext uri="{FF2B5EF4-FFF2-40B4-BE49-F238E27FC236}">
                  <a16:creationId xmlns:a16="http://schemas.microsoft.com/office/drawing/2014/main" id="{D9C72F8C-CFF3-AABD-DC61-024A4FE6D867}"/>
                </a:ext>
              </a:extLst>
            </p:cNvPr>
            <p:cNvSpPr/>
            <p:nvPr/>
          </p:nvSpPr>
          <p:spPr>
            <a:xfrm>
              <a:off x="10498869" y="1868491"/>
              <a:ext cx="385763" cy="1443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PHYSICS</a:t>
              </a:r>
            </a:p>
          </p:txBody>
        </p:sp>
        <p:sp>
          <p:nvSpPr>
            <p:cNvPr id="29" name="Rectangle 28">
              <a:extLst>
                <a:ext uri="{FF2B5EF4-FFF2-40B4-BE49-F238E27FC236}">
                  <a16:creationId xmlns:a16="http://schemas.microsoft.com/office/drawing/2014/main" id="{2F461EEA-1ED0-F7F0-34D4-05AAC63797D7}"/>
                </a:ext>
              </a:extLst>
            </p:cNvPr>
            <p:cNvSpPr/>
            <p:nvPr/>
          </p:nvSpPr>
          <p:spPr>
            <a:xfrm>
              <a:off x="11004907" y="1868491"/>
              <a:ext cx="385763" cy="1443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MATHS</a:t>
              </a:r>
            </a:p>
          </p:txBody>
        </p:sp>
        <p:sp>
          <p:nvSpPr>
            <p:cNvPr id="30" name="Rectangle 29">
              <a:extLst>
                <a:ext uri="{FF2B5EF4-FFF2-40B4-BE49-F238E27FC236}">
                  <a16:creationId xmlns:a16="http://schemas.microsoft.com/office/drawing/2014/main" id="{B54A330D-06B2-C020-12C2-C698D1171E10}"/>
                </a:ext>
              </a:extLst>
            </p:cNvPr>
            <p:cNvSpPr/>
            <p:nvPr/>
          </p:nvSpPr>
          <p:spPr>
            <a:xfrm>
              <a:off x="11510945" y="1868491"/>
              <a:ext cx="385763" cy="1443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ECONOMICS</a:t>
              </a:r>
            </a:p>
          </p:txBody>
        </p:sp>
        <p:sp>
          <p:nvSpPr>
            <p:cNvPr id="31" name="TextBox 30">
              <a:extLst>
                <a:ext uri="{FF2B5EF4-FFF2-40B4-BE49-F238E27FC236}">
                  <a16:creationId xmlns:a16="http://schemas.microsoft.com/office/drawing/2014/main" id="{2EBD98D5-02AF-179F-EE6B-9560E924A74C}"/>
                </a:ext>
              </a:extLst>
            </p:cNvPr>
            <p:cNvSpPr txBox="1"/>
            <p:nvPr/>
          </p:nvSpPr>
          <p:spPr>
            <a:xfrm>
              <a:off x="4476755" y="5516974"/>
              <a:ext cx="2152642" cy="923330"/>
            </a:xfrm>
            <a:prstGeom prst="rect">
              <a:avLst/>
            </a:prstGeom>
            <a:noFill/>
          </p:spPr>
          <p:txBody>
            <a:bodyPr wrap="square" rtlCol="0">
              <a:spAutoFit/>
            </a:bodyPr>
            <a:lstStyle/>
            <a:p>
              <a:r>
                <a:rPr lang="en-US" b="1" dirty="0">
                  <a:solidFill>
                    <a:schemeClr val="bg1">
                      <a:lumMod val="50000"/>
                    </a:schemeClr>
                  </a:solidFill>
                </a:rPr>
                <a:t>KEY STAGE 3</a:t>
              </a:r>
            </a:p>
            <a:p>
              <a:r>
                <a:rPr lang="en-US" dirty="0">
                  <a:solidFill>
                    <a:schemeClr val="bg1">
                      <a:lumMod val="50000"/>
                    </a:schemeClr>
                  </a:solidFill>
                </a:rPr>
                <a:t>YEAR 7-9</a:t>
              </a:r>
            </a:p>
            <a:p>
              <a:r>
                <a:rPr lang="en-US" dirty="0">
                  <a:solidFill>
                    <a:schemeClr val="bg1">
                      <a:lumMod val="50000"/>
                    </a:schemeClr>
                  </a:solidFill>
                </a:rPr>
                <a:t>AGE: 11-13</a:t>
              </a:r>
            </a:p>
          </p:txBody>
        </p:sp>
        <p:sp>
          <p:nvSpPr>
            <p:cNvPr id="32" name="TextBox 31">
              <a:extLst>
                <a:ext uri="{FF2B5EF4-FFF2-40B4-BE49-F238E27FC236}">
                  <a16:creationId xmlns:a16="http://schemas.microsoft.com/office/drawing/2014/main" id="{13F889D4-DE55-402F-F9B0-31EC14F60C77}"/>
                </a:ext>
              </a:extLst>
            </p:cNvPr>
            <p:cNvSpPr txBox="1"/>
            <p:nvPr/>
          </p:nvSpPr>
          <p:spPr>
            <a:xfrm>
              <a:off x="6472244" y="3671703"/>
              <a:ext cx="2408641" cy="1200329"/>
            </a:xfrm>
            <a:prstGeom prst="rect">
              <a:avLst/>
            </a:prstGeom>
            <a:noFill/>
          </p:spPr>
          <p:txBody>
            <a:bodyPr wrap="square" rtlCol="0">
              <a:spAutoFit/>
            </a:bodyPr>
            <a:lstStyle/>
            <a:p>
              <a:r>
                <a:rPr lang="en-US" b="1" dirty="0">
                  <a:solidFill>
                    <a:schemeClr val="bg1">
                      <a:lumMod val="50000"/>
                    </a:schemeClr>
                  </a:solidFill>
                </a:rPr>
                <a:t>KEY STAGE 4</a:t>
              </a:r>
            </a:p>
            <a:p>
              <a:r>
                <a:rPr lang="en-US" dirty="0">
                  <a:solidFill>
                    <a:schemeClr val="bg1">
                      <a:lumMod val="50000"/>
                    </a:schemeClr>
                  </a:solidFill>
                </a:rPr>
                <a:t>GCSE</a:t>
              </a:r>
            </a:p>
            <a:p>
              <a:r>
                <a:rPr lang="en-US" dirty="0">
                  <a:solidFill>
                    <a:schemeClr val="bg1">
                      <a:lumMod val="50000"/>
                    </a:schemeClr>
                  </a:solidFill>
                </a:rPr>
                <a:t>YEAR 10-11</a:t>
              </a:r>
            </a:p>
            <a:p>
              <a:r>
                <a:rPr lang="en-US" dirty="0">
                  <a:solidFill>
                    <a:schemeClr val="bg1">
                      <a:lumMod val="50000"/>
                    </a:schemeClr>
                  </a:solidFill>
                </a:rPr>
                <a:t>AGE: 14-16</a:t>
              </a:r>
            </a:p>
          </p:txBody>
        </p:sp>
        <p:sp>
          <p:nvSpPr>
            <p:cNvPr id="33" name="TextBox 32">
              <a:extLst>
                <a:ext uri="{FF2B5EF4-FFF2-40B4-BE49-F238E27FC236}">
                  <a16:creationId xmlns:a16="http://schemas.microsoft.com/office/drawing/2014/main" id="{2BC08BD1-3DB4-E170-D43F-712FAF860B76}"/>
                </a:ext>
              </a:extLst>
            </p:cNvPr>
            <p:cNvSpPr txBox="1"/>
            <p:nvPr/>
          </p:nvSpPr>
          <p:spPr>
            <a:xfrm>
              <a:off x="9036834" y="2169932"/>
              <a:ext cx="2152642" cy="1200329"/>
            </a:xfrm>
            <a:prstGeom prst="rect">
              <a:avLst/>
            </a:prstGeom>
            <a:noFill/>
          </p:spPr>
          <p:txBody>
            <a:bodyPr wrap="square" rtlCol="0">
              <a:spAutoFit/>
            </a:bodyPr>
            <a:lstStyle/>
            <a:p>
              <a:r>
                <a:rPr lang="en-US" b="1" dirty="0">
                  <a:solidFill>
                    <a:schemeClr val="bg1">
                      <a:lumMod val="50000"/>
                    </a:schemeClr>
                  </a:solidFill>
                </a:rPr>
                <a:t>KEY STAGE 5</a:t>
              </a:r>
            </a:p>
            <a:p>
              <a:r>
                <a:rPr lang="en-US" dirty="0">
                  <a:solidFill>
                    <a:schemeClr val="bg1">
                      <a:lumMod val="50000"/>
                    </a:schemeClr>
                  </a:solidFill>
                </a:rPr>
                <a:t>A-LEVEL</a:t>
              </a:r>
            </a:p>
            <a:p>
              <a:r>
                <a:rPr lang="en-US" dirty="0">
                  <a:solidFill>
                    <a:schemeClr val="bg1">
                      <a:lumMod val="50000"/>
                    </a:schemeClr>
                  </a:solidFill>
                </a:rPr>
                <a:t>YEAR 12-13</a:t>
              </a:r>
            </a:p>
            <a:p>
              <a:r>
                <a:rPr lang="en-US" dirty="0">
                  <a:solidFill>
                    <a:schemeClr val="bg1">
                      <a:lumMod val="50000"/>
                    </a:schemeClr>
                  </a:solidFill>
                </a:rPr>
                <a:t>AGE: 16-18</a:t>
              </a:r>
            </a:p>
          </p:txBody>
        </p:sp>
      </p:grpSp>
      <p:sp>
        <p:nvSpPr>
          <p:cNvPr id="34" name="Title 1">
            <a:extLst>
              <a:ext uri="{FF2B5EF4-FFF2-40B4-BE49-F238E27FC236}">
                <a16:creationId xmlns:a16="http://schemas.microsoft.com/office/drawing/2014/main" id="{520C920F-9F7B-A9C6-6A7C-17E980F481B0}"/>
              </a:ext>
            </a:extLst>
          </p:cNvPr>
          <p:cNvSpPr txBox="1">
            <a:spLocks/>
          </p:cNvSpPr>
          <p:nvPr/>
        </p:nvSpPr>
        <p:spPr>
          <a:xfrm>
            <a:off x="682188" y="5429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Secondary Education</a:t>
            </a:r>
          </a:p>
          <a:p>
            <a:r>
              <a:rPr lang="en-GB" sz="1800" dirty="0"/>
              <a:t>England / Wales / Northern Ireland</a:t>
            </a:r>
          </a:p>
        </p:txBody>
      </p:sp>
      <p:grpSp>
        <p:nvGrpSpPr>
          <p:cNvPr id="5" name="Group 4">
            <a:extLst>
              <a:ext uri="{FF2B5EF4-FFF2-40B4-BE49-F238E27FC236}">
                <a16:creationId xmlns:a16="http://schemas.microsoft.com/office/drawing/2014/main" id="{07B8D208-8D33-46C9-3951-C638BF974AD6}"/>
              </a:ext>
            </a:extLst>
          </p:cNvPr>
          <p:cNvGrpSpPr/>
          <p:nvPr/>
        </p:nvGrpSpPr>
        <p:grpSpPr>
          <a:xfrm>
            <a:off x="6378595" y="1592736"/>
            <a:ext cx="2931090" cy="1443032"/>
            <a:chOff x="6378595" y="1592736"/>
            <a:chExt cx="2931090" cy="1443032"/>
          </a:xfrm>
        </p:grpSpPr>
        <p:sp>
          <p:nvSpPr>
            <p:cNvPr id="3" name="TextBox 2">
              <a:extLst>
                <a:ext uri="{FF2B5EF4-FFF2-40B4-BE49-F238E27FC236}">
                  <a16:creationId xmlns:a16="http://schemas.microsoft.com/office/drawing/2014/main" id="{3187DFDC-B818-FF7D-6758-BD5856AEF644}"/>
                </a:ext>
              </a:extLst>
            </p:cNvPr>
            <p:cNvSpPr txBox="1"/>
            <p:nvPr/>
          </p:nvSpPr>
          <p:spPr>
            <a:xfrm>
              <a:off x="6378595" y="1809058"/>
              <a:ext cx="2931090" cy="923330"/>
            </a:xfrm>
            <a:prstGeom prst="rect">
              <a:avLst/>
            </a:prstGeom>
            <a:noFill/>
          </p:spPr>
          <p:txBody>
            <a:bodyPr wrap="square" rtlCol="0">
              <a:spAutoFit/>
            </a:bodyPr>
            <a:lstStyle/>
            <a:p>
              <a:r>
                <a:rPr lang="en-US" b="1" dirty="0">
                  <a:solidFill>
                    <a:schemeClr val="bg1">
                      <a:lumMod val="50000"/>
                    </a:schemeClr>
                  </a:solidFill>
                </a:rPr>
                <a:t>Sixth Form/</a:t>
              </a:r>
            </a:p>
            <a:p>
              <a:r>
                <a:rPr lang="en-US" b="1" dirty="0">
                  <a:solidFill>
                    <a:schemeClr val="bg1">
                      <a:lumMod val="50000"/>
                    </a:schemeClr>
                  </a:solidFill>
                </a:rPr>
                <a:t>College/</a:t>
              </a:r>
            </a:p>
            <a:p>
              <a:r>
                <a:rPr lang="en-US" b="1" dirty="0">
                  <a:solidFill>
                    <a:schemeClr val="bg1">
                      <a:lumMod val="50000"/>
                    </a:schemeClr>
                  </a:solidFill>
                </a:rPr>
                <a:t>Year 12 and 13</a:t>
              </a:r>
            </a:p>
          </p:txBody>
        </p:sp>
        <p:sp>
          <p:nvSpPr>
            <p:cNvPr id="4" name="Left Brace 3">
              <a:extLst>
                <a:ext uri="{FF2B5EF4-FFF2-40B4-BE49-F238E27FC236}">
                  <a16:creationId xmlns:a16="http://schemas.microsoft.com/office/drawing/2014/main" id="{E9977CEC-EE2A-4618-0A23-6AA726919564}"/>
                </a:ext>
              </a:extLst>
            </p:cNvPr>
            <p:cNvSpPr/>
            <p:nvPr/>
          </p:nvSpPr>
          <p:spPr>
            <a:xfrm>
              <a:off x="8037871" y="1592736"/>
              <a:ext cx="264539" cy="1443032"/>
            </a:xfrm>
            <a:prstGeom prst="leftBrac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002F1CD5-1BA6-49C4-E6C6-9E2227AE0620}"/>
              </a:ext>
            </a:extLst>
          </p:cNvPr>
          <p:cNvSpPr/>
          <p:nvPr/>
        </p:nvSpPr>
        <p:spPr>
          <a:xfrm>
            <a:off x="654162" y="5543587"/>
            <a:ext cx="293298" cy="3033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556076-AA39-3D50-5056-A9DEEBED165D}"/>
              </a:ext>
            </a:extLst>
          </p:cNvPr>
          <p:cNvSpPr txBox="1"/>
          <p:nvPr/>
        </p:nvSpPr>
        <p:spPr>
          <a:xfrm>
            <a:off x="997065" y="5526049"/>
            <a:ext cx="1846053" cy="369332"/>
          </a:xfrm>
          <a:prstGeom prst="rect">
            <a:avLst/>
          </a:prstGeom>
          <a:noFill/>
        </p:spPr>
        <p:txBody>
          <a:bodyPr wrap="square" rtlCol="0">
            <a:spAutoFit/>
          </a:bodyPr>
          <a:lstStyle/>
          <a:p>
            <a:r>
              <a:rPr lang="en-US" dirty="0"/>
              <a:t>Compulsory</a:t>
            </a:r>
          </a:p>
        </p:txBody>
      </p:sp>
      <p:sp>
        <p:nvSpPr>
          <p:cNvPr id="36" name="Rectangle 35">
            <a:extLst>
              <a:ext uri="{FF2B5EF4-FFF2-40B4-BE49-F238E27FC236}">
                <a16:creationId xmlns:a16="http://schemas.microsoft.com/office/drawing/2014/main" id="{24EBB0AE-B65C-6E29-5B84-143BA739080B}"/>
              </a:ext>
            </a:extLst>
          </p:cNvPr>
          <p:cNvSpPr/>
          <p:nvPr/>
        </p:nvSpPr>
        <p:spPr>
          <a:xfrm>
            <a:off x="653863" y="5963286"/>
            <a:ext cx="293298" cy="3033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5080D3D-5630-827A-FE97-397FFB204AEC}"/>
              </a:ext>
            </a:extLst>
          </p:cNvPr>
          <p:cNvSpPr txBox="1"/>
          <p:nvPr/>
        </p:nvSpPr>
        <p:spPr>
          <a:xfrm>
            <a:off x="996766" y="5945748"/>
            <a:ext cx="1846053" cy="369332"/>
          </a:xfrm>
          <a:prstGeom prst="rect">
            <a:avLst/>
          </a:prstGeom>
          <a:noFill/>
        </p:spPr>
        <p:txBody>
          <a:bodyPr wrap="square" rtlCol="0">
            <a:spAutoFit/>
          </a:bodyPr>
          <a:lstStyle/>
          <a:p>
            <a:r>
              <a:rPr lang="en-US" dirty="0"/>
              <a:t>Option Example</a:t>
            </a:r>
          </a:p>
        </p:txBody>
      </p:sp>
    </p:spTree>
    <p:extLst>
      <p:ext uri="{BB962C8B-B14F-4D97-AF65-F5344CB8AC3E}">
        <p14:creationId xmlns:p14="http://schemas.microsoft.com/office/powerpoint/2010/main" val="36560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57F544-73D7-AE95-DBE8-05C2C1F56C71}"/>
              </a:ext>
            </a:extLst>
          </p:cNvPr>
          <p:cNvSpPr txBox="1"/>
          <p:nvPr/>
        </p:nvSpPr>
        <p:spPr>
          <a:xfrm>
            <a:off x="10355702" y="1445475"/>
            <a:ext cx="924232" cy="307777"/>
          </a:xfrm>
          <a:prstGeom prst="rect">
            <a:avLst/>
          </a:prstGeom>
          <a:solidFill>
            <a:schemeClr val="bg1"/>
          </a:solidFill>
        </p:spPr>
        <p:txBody>
          <a:bodyPr wrap="square" rtlCol="0">
            <a:spAutoFit/>
          </a:bodyPr>
          <a:lstStyle/>
          <a:p>
            <a:r>
              <a:rPr lang="en-GB" sz="1400" dirty="0"/>
              <a:t>A-level</a:t>
            </a:r>
          </a:p>
        </p:txBody>
      </p:sp>
      <p:sp>
        <p:nvSpPr>
          <p:cNvPr id="6" name="TextBox 5">
            <a:extLst>
              <a:ext uri="{FF2B5EF4-FFF2-40B4-BE49-F238E27FC236}">
                <a16:creationId xmlns:a16="http://schemas.microsoft.com/office/drawing/2014/main" id="{F2DFF7BC-42FC-3870-F428-B362734AB776}"/>
              </a:ext>
            </a:extLst>
          </p:cNvPr>
          <p:cNvSpPr txBox="1"/>
          <p:nvPr/>
        </p:nvSpPr>
        <p:spPr>
          <a:xfrm>
            <a:off x="10355702" y="4950859"/>
            <a:ext cx="924232" cy="307777"/>
          </a:xfrm>
          <a:prstGeom prst="rect">
            <a:avLst/>
          </a:prstGeom>
          <a:solidFill>
            <a:schemeClr val="bg1"/>
          </a:solidFill>
        </p:spPr>
        <p:txBody>
          <a:bodyPr wrap="square" rtlCol="0">
            <a:spAutoFit/>
          </a:bodyPr>
          <a:lstStyle/>
          <a:p>
            <a:r>
              <a:rPr lang="en-GB" sz="1400" dirty="0"/>
              <a:t>BTEC</a:t>
            </a:r>
          </a:p>
        </p:txBody>
      </p:sp>
      <p:sp>
        <p:nvSpPr>
          <p:cNvPr id="8" name="TextBox 7">
            <a:extLst>
              <a:ext uri="{FF2B5EF4-FFF2-40B4-BE49-F238E27FC236}">
                <a16:creationId xmlns:a16="http://schemas.microsoft.com/office/drawing/2014/main" id="{6B271CA4-E939-62D6-E207-3B54D14709D8}"/>
              </a:ext>
            </a:extLst>
          </p:cNvPr>
          <p:cNvSpPr txBox="1"/>
          <p:nvPr/>
        </p:nvSpPr>
        <p:spPr>
          <a:xfrm>
            <a:off x="10355702" y="5276181"/>
            <a:ext cx="827139" cy="307777"/>
          </a:xfrm>
          <a:prstGeom prst="rect">
            <a:avLst/>
          </a:prstGeom>
          <a:solidFill>
            <a:schemeClr val="bg1"/>
          </a:solidFill>
        </p:spPr>
        <p:txBody>
          <a:bodyPr wrap="square" rtlCol="0">
            <a:spAutoFit/>
          </a:bodyPr>
          <a:lstStyle/>
          <a:p>
            <a:r>
              <a:rPr lang="en-GB" sz="1400" dirty="0"/>
              <a:t>SQA</a:t>
            </a:r>
          </a:p>
        </p:txBody>
      </p:sp>
      <p:sp>
        <p:nvSpPr>
          <p:cNvPr id="9" name="TextBox 8">
            <a:extLst>
              <a:ext uri="{FF2B5EF4-FFF2-40B4-BE49-F238E27FC236}">
                <a16:creationId xmlns:a16="http://schemas.microsoft.com/office/drawing/2014/main" id="{9ED1B3A1-A9EF-7830-05CE-7B28ACD1F965}"/>
              </a:ext>
            </a:extLst>
          </p:cNvPr>
          <p:cNvSpPr txBox="1"/>
          <p:nvPr/>
        </p:nvSpPr>
        <p:spPr>
          <a:xfrm>
            <a:off x="10355702" y="5778085"/>
            <a:ext cx="827138" cy="307777"/>
          </a:xfrm>
          <a:prstGeom prst="rect">
            <a:avLst/>
          </a:prstGeom>
          <a:solidFill>
            <a:schemeClr val="bg1"/>
          </a:solidFill>
        </p:spPr>
        <p:txBody>
          <a:bodyPr wrap="square" rtlCol="0">
            <a:spAutoFit/>
          </a:bodyPr>
          <a:lstStyle/>
          <a:p>
            <a:r>
              <a:rPr lang="en-GB" sz="1400" dirty="0"/>
              <a:t>IB</a:t>
            </a:r>
          </a:p>
        </p:txBody>
      </p:sp>
      <p:sp>
        <p:nvSpPr>
          <p:cNvPr id="10" name="TextBox 9">
            <a:extLst>
              <a:ext uri="{FF2B5EF4-FFF2-40B4-BE49-F238E27FC236}">
                <a16:creationId xmlns:a16="http://schemas.microsoft.com/office/drawing/2014/main" id="{38369B31-3EA4-436C-7B30-9DB0604D5EC3}"/>
              </a:ext>
            </a:extLst>
          </p:cNvPr>
          <p:cNvSpPr txBox="1"/>
          <p:nvPr/>
        </p:nvSpPr>
        <p:spPr>
          <a:xfrm>
            <a:off x="235973" y="433071"/>
            <a:ext cx="2109615" cy="1677382"/>
          </a:xfrm>
          <a:prstGeom prst="rect">
            <a:avLst/>
          </a:prstGeom>
          <a:noFill/>
        </p:spPr>
        <p:txBody>
          <a:bodyPr wrap="square" rtlCol="0">
            <a:spAutoFit/>
          </a:bodyPr>
          <a:lstStyle/>
          <a:p>
            <a:r>
              <a:rPr lang="en-GB" sz="2800" dirty="0"/>
              <a:t>2022 UCAS </a:t>
            </a:r>
            <a:r>
              <a:rPr lang="en-GB" dirty="0"/>
              <a:t>Accepted Applicants (18 </a:t>
            </a:r>
            <a:r>
              <a:rPr lang="en-GB" dirty="0" err="1"/>
              <a:t>yrs</a:t>
            </a:r>
            <a:r>
              <a:rPr lang="en-GB" dirty="0"/>
              <a:t>) by Qualifications </a:t>
            </a:r>
          </a:p>
          <a:p>
            <a:r>
              <a:rPr lang="en-GB" sz="1050" i="1" dirty="0"/>
              <a:t>Data Source: UCAS UG-Level End of Cycle Data 2022</a:t>
            </a:r>
          </a:p>
        </p:txBody>
      </p:sp>
      <p:graphicFrame>
        <p:nvGraphicFramePr>
          <p:cNvPr id="2" name="Chart 1">
            <a:extLst>
              <a:ext uri="{FF2B5EF4-FFF2-40B4-BE49-F238E27FC236}">
                <a16:creationId xmlns:a16="http://schemas.microsoft.com/office/drawing/2014/main" id="{4C9AA79A-B493-A212-2DBB-F43E28E1BEAF}"/>
              </a:ext>
            </a:extLst>
          </p:cNvPr>
          <p:cNvGraphicFramePr>
            <a:graphicFrameLocks/>
          </p:cNvGraphicFramePr>
          <p:nvPr>
            <p:extLst>
              <p:ext uri="{D42A27DB-BD31-4B8C-83A1-F6EECF244321}">
                <p14:modId xmlns:p14="http://schemas.microsoft.com/office/powerpoint/2010/main" val="3775166144"/>
              </p:ext>
            </p:extLst>
          </p:nvPr>
        </p:nvGraphicFramePr>
        <p:xfrm>
          <a:off x="3347634" y="454025"/>
          <a:ext cx="7470184" cy="5949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635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3350A3-EFCF-4BA8-1B94-49A57C673EBC}"/>
              </a:ext>
            </a:extLst>
          </p:cNvPr>
          <p:cNvGrpSpPr/>
          <p:nvPr/>
        </p:nvGrpSpPr>
        <p:grpSpPr>
          <a:xfrm>
            <a:off x="611795" y="696933"/>
            <a:ext cx="2517058" cy="2205619"/>
            <a:chOff x="619432" y="2094271"/>
            <a:chExt cx="2517058" cy="2205619"/>
          </a:xfrm>
        </p:grpSpPr>
        <p:sp>
          <p:nvSpPr>
            <p:cNvPr id="3" name="TextBox 2">
              <a:extLst>
                <a:ext uri="{FF2B5EF4-FFF2-40B4-BE49-F238E27FC236}">
                  <a16:creationId xmlns:a16="http://schemas.microsoft.com/office/drawing/2014/main" id="{B66902DE-8C29-4B9B-DB17-F11259FC90D3}"/>
                </a:ext>
              </a:extLst>
            </p:cNvPr>
            <p:cNvSpPr txBox="1"/>
            <p:nvPr/>
          </p:nvSpPr>
          <p:spPr>
            <a:xfrm>
              <a:off x="619432" y="2094271"/>
              <a:ext cx="2517058" cy="369332"/>
            </a:xfrm>
            <a:prstGeom prst="rect">
              <a:avLst/>
            </a:prstGeom>
            <a:solidFill>
              <a:schemeClr val="tx2"/>
            </a:solidFill>
          </p:spPr>
          <p:txBody>
            <a:bodyPr wrap="square" rtlCol="0">
              <a:spAutoFit/>
            </a:bodyPr>
            <a:lstStyle/>
            <a:p>
              <a:pPr algn="ctr"/>
              <a:r>
                <a:rPr lang="en-GB" dirty="0">
                  <a:solidFill>
                    <a:schemeClr val="bg1"/>
                  </a:solidFill>
                </a:rPr>
                <a:t>AQA</a:t>
              </a:r>
            </a:p>
          </p:txBody>
        </p:sp>
        <p:sp>
          <p:nvSpPr>
            <p:cNvPr id="4" name="TextBox 3">
              <a:extLst>
                <a:ext uri="{FF2B5EF4-FFF2-40B4-BE49-F238E27FC236}">
                  <a16:creationId xmlns:a16="http://schemas.microsoft.com/office/drawing/2014/main" id="{62338526-193F-94D8-F8F0-419ED71B7DC1}"/>
                </a:ext>
              </a:extLst>
            </p:cNvPr>
            <p:cNvSpPr txBox="1"/>
            <p:nvPr/>
          </p:nvSpPr>
          <p:spPr>
            <a:xfrm>
              <a:off x="619432" y="3452132"/>
              <a:ext cx="2517058" cy="369332"/>
            </a:xfrm>
            <a:prstGeom prst="rect">
              <a:avLst/>
            </a:prstGeom>
            <a:solidFill>
              <a:schemeClr val="accent1"/>
            </a:solidFill>
          </p:spPr>
          <p:txBody>
            <a:bodyPr wrap="square" rtlCol="0">
              <a:spAutoFit/>
            </a:bodyPr>
            <a:lstStyle/>
            <a:p>
              <a:pPr algn="ctr"/>
              <a:r>
                <a:rPr lang="en-GB" dirty="0">
                  <a:solidFill>
                    <a:schemeClr val="bg1"/>
                  </a:solidFill>
                </a:rPr>
                <a:t>CCEA</a:t>
              </a:r>
            </a:p>
          </p:txBody>
        </p:sp>
        <p:sp>
          <p:nvSpPr>
            <p:cNvPr id="5" name="TextBox 4">
              <a:extLst>
                <a:ext uri="{FF2B5EF4-FFF2-40B4-BE49-F238E27FC236}">
                  <a16:creationId xmlns:a16="http://schemas.microsoft.com/office/drawing/2014/main" id="{AA0EF7BF-3C77-AAB9-EB16-5FFA11BFAC77}"/>
                </a:ext>
              </a:extLst>
            </p:cNvPr>
            <p:cNvSpPr txBox="1"/>
            <p:nvPr/>
          </p:nvSpPr>
          <p:spPr>
            <a:xfrm>
              <a:off x="619432" y="2528984"/>
              <a:ext cx="2517058" cy="369332"/>
            </a:xfrm>
            <a:prstGeom prst="rect">
              <a:avLst/>
            </a:prstGeom>
            <a:solidFill>
              <a:schemeClr val="tx2"/>
            </a:solidFill>
          </p:spPr>
          <p:txBody>
            <a:bodyPr wrap="square" rtlCol="0">
              <a:spAutoFit/>
            </a:bodyPr>
            <a:lstStyle/>
            <a:p>
              <a:pPr algn="ctr"/>
              <a:r>
                <a:rPr lang="en-GB" dirty="0">
                  <a:solidFill>
                    <a:schemeClr val="bg1"/>
                  </a:solidFill>
                </a:rPr>
                <a:t>Edexcel (Pearson)</a:t>
              </a:r>
            </a:p>
          </p:txBody>
        </p:sp>
        <p:sp>
          <p:nvSpPr>
            <p:cNvPr id="6" name="TextBox 5">
              <a:extLst>
                <a:ext uri="{FF2B5EF4-FFF2-40B4-BE49-F238E27FC236}">
                  <a16:creationId xmlns:a16="http://schemas.microsoft.com/office/drawing/2014/main" id="{830C30A4-E820-BF08-EA0E-5B663DDD46F5}"/>
                </a:ext>
              </a:extLst>
            </p:cNvPr>
            <p:cNvSpPr txBox="1"/>
            <p:nvPr/>
          </p:nvSpPr>
          <p:spPr>
            <a:xfrm>
              <a:off x="619432" y="2973706"/>
              <a:ext cx="2517058" cy="369332"/>
            </a:xfrm>
            <a:prstGeom prst="rect">
              <a:avLst/>
            </a:prstGeom>
            <a:solidFill>
              <a:schemeClr val="tx2"/>
            </a:solidFill>
          </p:spPr>
          <p:txBody>
            <a:bodyPr wrap="square" rtlCol="0">
              <a:spAutoFit/>
            </a:bodyPr>
            <a:lstStyle/>
            <a:p>
              <a:pPr algn="ctr"/>
              <a:r>
                <a:rPr lang="en-GB" dirty="0">
                  <a:solidFill>
                    <a:schemeClr val="bg1"/>
                  </a:solidFill>
                </a:rPr>
                <a:t>OCR</a:t>
              </a:r>
            </a:p>
          </p:txBody>
        </p:sp>
        <p:sp>
          <p:nvSpPr>
            <p:cNvPr id="7" name="TextBox 6">
              <a:extLst>
                <a:ext uri="{FF2B5EF4-FFF2-40B4-BE49-F238E27FC236}">
                  <a16:creationId xmlns:a16="http://schemas.microsoft.com/office/drawing/2014/main" id="{0B87B032-1B8D-341A-8825-6A5850DC3B9B}"/>
                </a:ext>
              </a:extLst>
            </p:cNvPr>
            <p:cNvSpPr txBox="1"/>
            <p:nvPr/>
          </p:nvSpPr>
          <p:spPr>
            <a:xfrm>
              <a:off x="619432" y="3930558"/>
              <a:ext cx="2517058" cy="369332"/>
            </a:xfrm>
            <a:prstGeom prst="rect">
              <a:avLst/>
            </a:prstGeom>
            <a:solidFill>
              <a:schemeClr val="accent1"/>
            </a:solidFill>
          </p:spPr>
          <p:txBody>
            <a:bodyPr wrap="square" rtlCol="0">
              <a:spAutoFit/>
            </a:bodyPr>
            <a:lstStyle/>
            <a:p>
              <a:pPr algn="ctr"/>
              <a:r>
                <a:rPr lang="en-GB" dirty="0">
                  <a:solidFill>
                    <a:schemeClr val="bg1"/>
                  </a:solidFill>
                </a:rPr>
                <a:t>WJEC (</a:t>
              </a:r>
              <a:r>
                <a:rPr lang="en-GB" dirty="0" err="1">
                  <a:solidFill>
                    <a:schemeClr val="bg1"/>
                  </a:solidFill>
                </a:rPr>
                <a:t>Eduqas</a:t>
              </a:r>
              <a:r>
                <a:rPr lang="en-GB" dirty="0">
                  <a:solidFill>
                    <a:schemeClr val="bg1"/>
                  </a:solidFill>
                </a:rPr>
                <a:t>)</a:t>
              </a:r>
            </a:p>
          </p:txBody>
        </p:sp>
      </p:grpSp>
      <p:sp>
        <p:nvSpPr>
          <p:cNvPr id="8" name="TextBox 7">
            <a:extLst>
              <a:ext uri="{FF2B5EF4-FFF2-40B4-BE49-F238E27FC236}">
                <a16:creationId xmlns:a16="http://schemas.microsoft.com/office/drawing/2014/main" id="{BBBEE743-C232-025F-A715-4F07B67BA5F9}"/>
              </a:ext>
            </a:extLst>
          </p:cNvPr>
          <p:cNvSpPr txBox="1"/>
          <p:nvPr/>
        </p:nvSpPr>
        <p:spPr>
          <a:xfrm>
            <a:off x="348411" y="87086"/>
            <a:ext cx="3043825" cy="369332"/>
          </a:xfrm>
          <a:prstGeom prst="rect">
            <a:avLst/>
          </a:prstGeom>
          <a:noFill/>
        </p:spPr>
        <p:txBody>
          <a:bodyPr wrap="square" rtlCol="0">
            <a:spAutoFit/>
          </a:bodyPr>
          <a:lstStyle/>
          <a:p>
            <a:pPr algn="ctr"/>
            <a:r>
              <a:rPr lang="en-US" dirty="0"/>
              <a:t>A LEVEL EXAM BOARDS</a:t>
            </a:r>
          </a:p>
        </p:txBody>
      </p:sp>
      <p:grpSp>
        <p:nvGrpSpPr>
          <p:cNvPr id="13" name="Group 12">
            <a:extLst>
              <a:ext uri="{FF2B5EF4-FFF2-40B4-BE49-F238E27FC236}">
                <a16:creationId xmlns:a16="http://schemas.microsoft.com/office/drawing/2014/main" id="{24BB0774-89EB-9BDB-55ED-93E05E0C8CF8}"/>
              </a:ext>
            </a:extLst>
          </p:cNvPr>
          <p:cNvGrpSpPr/>
          <p:nvPr/>
        </p:nvGrpSpPr>
        <p:grpSpPr>
          <a:xfrm>
            <a:off x="4048621" y="87086"/>
            <a:ext cx="3789957" cy="6263116"/>
            <a:chOff x="3900188" y="410751"/>
            <a:chExt cx="3789957" cy="6263116"/>
          </a:xfrm>
        </p:grpSpPr>
        <p:sp>
          <p:nvSpPr>
            <p:cNvPr id="12" name="Rectangle 11">
              <a:extLst>
                <a:ext uri="{FF2B5EF4-FFF2-40B4-BE49-F238E27FC236}">
                  <a16:creationId xmlns:a16="http://schemas.microsoft.com/office/drawing/2014/main" id="{B8E92828-4A80-68E7-2E8E-99FDB4A5BA81}"/>
                </a:ext>
              </a:extLst>
            </p:cNvPr>
            <p:cNvSpPr/>
            <p:nvPr/>
          </p:nvSpPr>
          <p:spPr>
            <a:xfrm>
              <a:off x="5189043" y="6263025"/>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Sociology</a:t>
              </a:r>
            </a:p>
          </p:txBody>
        </p:sp>
        <p:sp>
          <p:nvSpPr>
            <p:cNvPr id="30" name="Rectangle 29">
              <a:extLst>
                <a:ext uri="{FF2B5EF4-FFF2-40B4-BE49-F238E27FC236}">
                  <a16:creationId xmlns:a16="http://schemas.microsoft.com/office/drawing/2014/main" id="{BBF8D7FE-0CAD-9F10-F5B4-70A29D640523}"/>
                </a:ext>
              </a:extLst>
            </p:cNvPr>
            <p:cNvSpPr/>
            <p:nvPr/>
          </p:nvSpPr>
          <p:spPr>
            <a:xfrm>
              <a:off x="6480810" y="1006595"/>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Ancient Languages</a:t>
              </a:r>
            </a:p>
          </p:txBody>
        </p:sp>
        <p:sp>
          <p:nvSpPr>
            <p:cNvPr id="31" name="Rectangle 30">
              <a:extLst>
                <a:ext uri="{FF2B5EF4-FFF2-40B4-BE49-F238E27FC236}">
                  <a16:creationId xmlns:a16="http://schemas.microsoft.com/office/drawing/2014/main" id="{7CB4122D-2978-FA4C-E8E6-08B45D364AA9}"/>
                </a:ext>
              </a:extLst>
            </p:cNvPr>
            <p:cNvSpPr/>
            <p:nvPr/>
          </p:nvSpPr>
          <p:spPr>
            <a:xfrm>
              <a:off x="5190499" y="2456749"/>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Dance</a:t>
              </a:r>
            </a:p>
          </p:txBody>
        </p:sp>
        <p:sp>
          <p:nvSpPr>
            <p:cNvPr id="35" name="Rectangle 34">
              <a:extLst>
                <a:ext uri="{FF2B5EF4-FFF2-40B4-BE49-F238E27FC236}">
                  <a16:creationId xmlns:a16="http://schemas.microsoft.com/office/drawing/2014/main" id="{2D791587-BD20-C1E7-E023-9C34F94DB505}"/>
                </a:ext>
              </a:extLst>
            </p:cNvPr>
            <p:cNvSpPr/>
            <p:nvPr/>
          </p:nvSpPr>
          <p:spPr>
            <a:xfrm>
              <a:off x="3900188" y="2943324"/>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Drama &amp; Theatre</a:t>
              </a:r>
            </a:p>
          </p:txBody>
        </p:sp>
        <p:sp>
          <p:nvSpPr>
            <p:cNvPr id="36" name="Rectangle 35">
              <a:extLst>
                <a:ext uri="{FF2B5EF4-FFF2-40B4-BE49-F238E27FC236}">
                  <a16:creationId xmlns:a16="http://schemas.microsoft.com/office/drawing/2014/main" id="{0635C06E-9528-7BAA-407E-E0EEFD75FCBC}"/>
                </a:ext>
              </a:extLst>
            </p:cNvPr>
            <p:cNvSpPr/>
            <p:nvPr/>
          </p:nvSpPr>
          <p:spPr>
            <a:xfrm>
              <a:off x="6477899" y="3872860"/>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Geography</a:t>
              </a:r>
            </a:p>
          </p:txBody>
        </p:sp>
        <p:sp>
          <p:nvSpPr>
            <p:cNvPr id="37" name="Rectangle 36">
              <a:extLst>
                <a:ext uri="{FF2B5EF4-FFF2-40B4-BE49-F238E27FC236}">
                  <a16:creationId xmlns:a16="http://schemas.microsoft.com/office/drawing/2014/main" id="{88F86900-0220-67E7-BA53-6069BF58A68D}"/>
                </a:ext>
              </a:extLst>
            </p:cNvPr>
            <p:cNvSpPr/>
            <p:nvPr/>
          </p:nvSpPr>
          <p:spPr>
            <a:xfrm>
              <a:off x="3900188" y="5314280"/>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Modern</a:t>
              </a:r>
            </a:p>
            <a:p>
              <a:pPr algn="ctr"/>
              <a:r>
                <a:rPr lang="en-GB" sz="1400" dirty="0"/>
                <a:t>Languages</a:t>
              </a:r>
            </a:p>
          </p:txBody>
        </p:sp>
        <p:sp>
          <p:nvSpPr>
            <p:cNvPr id="38" name="Rectangle 37">
              <a:extLst>
                <a:ext uri="{FF2B5EF4-FFF2-40B4-BE49-F238E27FC236}">
                  <a16:creationId xmlns:a16="http://schemas.microsoft.com/office/drawing/2014/main" id="{C0A827AA-C5ED-11FE-3A75-2EA48423435E}"/>
                </a:ext>
              </a:extLst>
            </p:cNvPr>
            <p:cNvSpPr/>
            <p:nvPr/>
          </p:nvSpPr>
          <p:spPr>
            <a:xfrm>
              <a:off x="5190499" y="5303551"/>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Music</a:t>
              </a:r>
            </a:p>
          </p:txBody>
        </p:sp>
        <p:sp>
          <p:nvSpPr>
            <p:cNvPr id="39" name="Rectangle 38">
              <a:extLst>
                <a:ext uri="{FF2B5EF4-FFF2-40B4-BE49-F238E27FC236}">
                  <a16:creationId xmlns:a16="http://schemas.microsoft.com/office/drawing/2014/main" id="{6C7B055F-7172-6CA9-0AC3-725F1C270487}"/>
                </a:ext>
              </a:extLst>
            </p:cNvPr>
            <p:cNvSpPr/>
            <p:nvPr/>
          </p:nvSpPr>
          <p:spPr>
            <a:xfrm>
              <a:off x="6484571" y="5783288"/>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Physical Education</a:t>
              </a:r>
            </a:p>
          </p:txBody>
        </p:sp>
        <p:sp>
          <p:nvSpPr>
            <p:cNvPr id="40" name="Rectangle 39">
              <a:extLst>
                <a:ext uri="{FF2B5EF4-FFF2-40B4-BE49-F238E27FC236}">
                  <a16:creationId xmlns:a16="http://schemas.microsoft.com/office/drawing/2014/main" id="{3BE082AC-82BD-2B99-C759-7F7D2F595281}"/>
                </a:ext>
              </a:extLst>
            </p:cNvPr>
            <p:cNvSpPr/>
            <p:nvPr/>
          </p:nvSpPr>
          <p:spPr>
            <a:xfrm>
              <a:off x="5190499" y="3876165"/>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Further Maths</a:t>
              </a:r>
            </a:p>
          </p:txBody>
        </p:sp>
        <p:sp>
          <p:nvSpPr>
            <p:cNvPr id="41" name="Rectangle 40">
              <a:extLst>
                <a:ext uri="{FF2B5EF4-FFF2-40B4-BE49-F238E27FC236}">
                  <a16:creationId xmlns:a16="http://schemas.microsoft.com/office/drawing/2014/main" id="{6312733C-3A86-D866-F910-FD6A9F4670F7}"/>
                </a:ext>
              </a:extLst>
            </p:cNvPr>
            <p:cNvSpPr/>
            <p:nvPr/>
          </p:nvSpPr>
          <p:spPr>
            <a:xfrm>
              <a:off x="3900188" y="1006595"/>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Accounting</a:t>
              </a:r>
            </a:p>
          </p:txBody>
        </p:sp>
        <p:sp>
          <p:nvSpPr>
            <p:cNvPr id="42" name="Rectangle 41">
              <a:extLst>
                <a:ext uri="{FF2B5EF4-FFF2-40B4-BE49-F238E27FC236}">
                  <a16:creationId xmlns:a16="http://schemas.microsoft.com/office/drawing/2014/main" id="{9109A0F4-E0F9-A30B-5B67-CF52AF1417B5}"/>
                </a:ext>
              </a:extLst>
            </p:cNvPr>
            <p:cNvSpPr/>
            <p:nvPr/>
          </p:nvSpPr>
          <p:spPr>
            <a:xfrm>
              <a:off x="5190499" y="1006595"/>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Further Maths</a:t>
              </a:r>
            </a:p>
          </p:txBody>
        </p:sp>
        <p:sp>
          <p:nvSpPr>
            <p:cNvPr id="43" name="Rectangle 42">
              <a:extLst>
                <a:ext uri="{FF2B5EF4-FFF2-40B4-BE49-F238E27FC236}">
                  <a16:creationId xmlns:a16="http://schemas.microsoft.com/office/drawing/2014/main" id="{F3944D1B-F909-E603-671F-BAB5F328F0F0}"/>
                </a:ext>
              </a:extLst>
            </p:cNvPr>
            <p:cNvSpPr/>
            <p:nvPr/>
          </p:nvSpPr>
          <p:spPr>
            <a:xfrm>
              <a:off x="3900188" y="1489268"/>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Archaeology</a:t>
              </a:r>
            </a:p>
          </p:txBody>
        </p:sp>
        <p:sp>
          <p:nvSpPr>
            <p:cNvPr id="44" name="Rectangle 43">
              <a:extLst>
                <a:ext uri="{FF2B5EF4-FFF2-40B4-BE49-F238E27FC236}">
                  <a16:creationId xmlns:a16="http://schemas.microsoft.com/office/drawing/2014/main" id="{0026B316-9463-362C-3DA1-CFBF9915FE4B}"/>
                </a:ext>
              </a:extLst>
            </p:cNvPr>
            <p:cNvSpPr/>
            <p:nvPr/>
          </p:nvSpPr>
          <p:spPr>
            <a:xfrm>
              <a:off x="5190499" y="1967688"/>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Classical Civilisation</a:t>
              </a:r>
            </a:p>
          </p:txBody>
        </p:sp>
        <p:sp>
          <p:nvSpPr>
            <p:cNvPr id="45" name="Rectangle 44">
              <a:extLst>
                <a:ext uri="{FF2B5EF4-FFF2-40B4-BE49-F238E27FC236}">
                  <a16:creationId xmlns:a16="http://schemas.microsoft.com/office/drawing/2014/main" id="{5E6A5DCD-1AB4-1101-0526-71A368615BB2}"/>
                </a:ext>
              </a:extLst>
            </p:cNvPr>
            <p:cNvSpPr/>
            <p:nvPr/>
          </p:nvSpPr>
          <p:spPr>
            <a:xfrm>
              <a:off x="6477899" y="2466150"/>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Design &amp; Technology</a:t>
              </a:r>
            </a:p>
          </p:txBody>
        </p:sp>
        <p:sp>
          <p:nvSpPr>
            <p:cNvPr id="46" name="Rectangle 45">
              <a:extLst>
                <a:ext uri="{FF2B5EF4-FFF2-40B4-BE49-F238E27FC236}">
                  <a16:creationId xmlns:a16="http://schemas.microsoft.com/office/drawing/2014/main" id="{3355238E-2C53-F56E-EA42-69FB4891E17D}"/>
                </a:ext>
              </a:extLst>
            </p:cNvPr>
            <p:cNvSpPr/>
            <p:nvPr/>
          </p:nvSpPr>
          <p:spPr>
            <a:xfrm>
              <a:off x="6477899" y="3404131"/>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Electronics</a:t>
              </a:r>
            </a:p>
          </p:txBody>
        </p:sp>
        <p:sp>
          <p:nvSpPr>
            <p:cNvPr id="47" name="Rectangle 46">
              <a:extLst>
                <a:ext uri="{FF2B5EF4-FFF2-40B4-BE49-F238E27FC236}">
                  <a16:creationId xmlns:a16="http://schemas.microsoft.com/office/drawing/2014/main" id="{A8E3A60C-9487-76DE-0A15-FF33780266BA}"/>
                </a:ext>
              </a:extLst>
            </p:cNvPr>
            <p:cNvSpPr/>
            <p:nvPr/>
          </p:nvSpPr>
          <p:spPr>
            <a:xfrm>
              <a:off x="5190499" y="3404131"/>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Environment Science</a:t>
              </a:r>
            </a:p>
          </p:txBody>
        </p:sp>
        <p:sp>
          <p:nvSpPr>
            <p:cNvPr id="48" name="Rectangle 47">
              <a:extLst>
                <a:ext uri="{FF2B5EF4-FFF2-40B4-BE49-F238E27FC236}">
                  <a16:creationId xmlns:a16="http://schemas.microsoft.com/office/drawing/2014/main" id="{70078E7B-9F76-D735-2044-E67BDB2EF086}"/>
                </a:ext>
              </a:extLst>
            </p:cNvPr>
            <p:cNvSpPr/>
            <p:nvPr/>
          </p:nvSpPr>
          <p:spPr>
            <a:xfrm>
              <a:off x="3900188" y="3876901"/>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Film Studies</a:t>
              </a:r>
            </a:p>
          </p:txBody>
        </p:sp>
        <p:sp>
          <p:nvSpPr>
            <p:cNvPr id="49" name="Rectangle 48">
              <a:extLst>
                <a:ext uri="{FF2B5EF4-FFF2-40B4-BE49-F238E27FC236}">
                  <a16:creationId xmlns:a16="http://schemas.microsoft.com/office/drawing/2014/main" id="{F0372471-BCD5-9C96-114B-510B80F0F7C0}"/>
                </a:ext>
              </a:extLst>
            </p:cNvPr>
            <p:cNvSpPr/>
            <p:nvPr/>
          </p:nvSpPr>
          <p:spPr>
            <a:xfrm>
              <a:off x="5190499" y="4823814"/>
              <a:ext cx="1205574" cy="3833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Maths</a:t>
              </a:r>
            </a:p>
          </p:txBody>
        </p:sp>
        <p:sp>
          <p:nvSpPr>
            <p:cNvPr id="50" name="Rectangle 49">
              <a:extLst>
                <a:ext uri="{FF2B5EF4-FFF2-40B4-BE49-F238E27FC236}">
                  <a16:creationId xmlns:a16="http://schemas.microsoft.com/office/drawing/2014/main" id="{1B577330-B572-B269-E0EA-F26EBAEB4580}"/>
                </a:ext>
              </a:extLst>
            </p:cNvPr>
            <p:cNvSpPr/>
            <p:nvPr/>
          </p:nvSpPr>
          <p:spPr>
            <a:xfrm>
              <a:off x="3900188" y="4344077"/>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Geology</a:t>
              </a:r>
            </a:p>
          </p:txBody>
        </p:sp>
        <p:sp>
          <p:nvSpPr>
            <p:cNvPr id="51" name="Rectangle 50">
              <a:extLst>
                <a:ext uri="{FF2B5EF4-FFF2-40B4-BE49-F238E27FC236}">
                  <a16:creationId xmlns:a16="http://schemas.microsoft.com/office/drawing/2014/main" id="{6055FCF3-A863-1A38-15C6-B4E8670E606A}"/>
                </a:ext>
              </a:extLst>
            </p:cNvPr>
            <p:cNvSpPr/>
            <p:nvPr/>
          </p:nvSpPr>
          <p:spPr>
            <a:xfrm>
              <a:off x="6477899" y="4344077"/>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History of Art</a:t>
              </a:r>
            </a:p>
          </p:txBody>
        </p:sp>
        <p:sp>
          <p:nvSpPr>
            <p:cNvPr id="52" name="Rectangle 51">
              <a:extLst>
                <a:ext uri="{FF2B5EF4-FFF2-40B4-BE49-F238E27FC236}">
                  <a16:creationId xmlns:a16="http://schemas.microsoft.com/office/drawing/2014/main" id="{F1471F9B-9F3D-03E0-7A1B-DD0DAB515DD2}"/>
                </a:ext>
              </a:extLst>
            </p:cNvPr>
            <p:cNvSpPr/>
            <p:nvPr/>
          </p:nvSpPr>
          <p:spPr>
            <a:xfrm>
              <a:off x="3900188" y="4828097"/>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Law</a:t>
              </a:r>
            </a:p>
          </p:txBody>
        </p:sp>
        <p:sp>
          <p:nvSpPr>
            <p:cNvPr id="53" name="Rectangle 52">
              <a:extLst>
                <a:ext uri="{FF2B5EF4-FFF2-40B4-BE49-F238E27FC236}">
                  <a16:creationId xmlns:a16="http://schemas.microsoft.com/office/drawing/2014/main" id="{98F5546D-EEDD-433E-43B1-BBE512420FF9}"/>
                </a:ext>
              </a:extLst>
            </p:cNvPr>
            <p:cNvSpPr/>
            <p:nvPr/>
          </p:nvSpPr>
          <p:spPr>
            <a:xfrm>
              <a:off x="3900188" y="5802406"/>
              <a:ext cx="1205574" cy="3833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Physics</a:t>
              </a:r>
            </a:p>
          </p:txBody>
        </p:sp>
        <p:sp>
          <p:nvSpPr>
            <p:cNvPr id="54" name="Rectangle 53">
              <a:extLst>
                <a:ext uri="{FF2B5EF4-FFF2-40B4-BE49-F238E27FC236}">
                  <a16:creationId xmlns:a16="http://schemas.microsoft.com/office/drawing/2014/main" id="{A14F5CD1-DF49-C023-B42C-36A5AFE9E7E6}"/>
                </a:ext>
              </a:extLst>
            </p:cNvPr>
            <p:cNvSpPr/>
            <p:nvPr/>
          </p:nvSpPr>
          <p:spPr>
            <a:xfrm>
              <a:off x="5190499" y="4344077"/>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History</a:t>
              </a:r>
            </a:p>
          </p:txBody>
        </p:sp>
        <p:sp>
          <p:nvSpPr>
            <p:cNvPr id="55" name="Rectangle 54">
              <a:extLst>
                <a:ext uri="{FF2B5EF4-FFF2-40B4-BE49-F238E27FC236}">
                  <a16:creationId xmlns:a16="http://schemas.microsoft.com/office/drawing/2014/main" id="{8567419F-7075-736F-0AF1-26FC3981CB2E}"/>
                </a:ext>
              </a:extLst>
            </p:cNvPr>
            <p:cNvSpPr/>
            <p:nvPr/>
          </p:nvSpPr>
          <p:spPr>
            <a:xfrm>
              <a:off x="6480810" y="1489267"/>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Biology</a:t>
              </a:r>
            </a:p>
          </p:txBody>
        </p:sp>
        <p:sp>
          <p:nvSpPr>
            <p:cNvPr id="56" name="Rectangle 55">
              <a:extLst>
                <a:ext uri="{FF2B5EF4-FFF2-40B4-BE49-F238E27FC236}">
                  <a16:creationId xmlns:a16="http://schemas.microsoft.com/office/drawing/2014/main" id="{B3FF695D-8669-C42C-CADB-58D33EF190E7}"/>
                </a:ext>
              </a:extLst>
            </p:cNvPr>
            <p:cNvSpPr/>
            <p:nvPr/>
          </p:nvSpPr>
          <p:spPr>
            <a:xfrm>
              <a:off x="5201964" y="2930440"/>
              <a:ext cx="1205574" cy="3833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Economics</a:t>
              </a:r>
            </a:p>
          </p:txBody>
        </p:sp>
        <p:sp>
          <p:nvSpPr>
            <p:cNvPr id="57" name="Rectangle 56">
              <a:extLst>
                <a:ext uri="{FF2B5EF4-FFF2-40B4-BE49-F238E27FC236}">
                  <a16:creationId xmlns:a16="http://schemas.microsoft.com/office/drawing/2014/main" id="{92EAF32E-DE2E-F8F3-479C-5270C68DC115}"/>
                </a:ext>
              </a:extLst>
            </p:cNvPr>
            <p:cNvSpPr/>
            <p:nvPr/>
          </p:nvSpPr>
          <p:spPr>
            <a:xfrm>
              <a:off x="3900188" y="3417824"/>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English Literature</a:t>
              </a:r>
            </a:p>
          </p:txBody>
        </p:sp>
        <p:sp>
          <p:nvSpPr>
            <p:cNvPr id="58" name="Rectangle 57">
              <a:extLst>
                <a:ext uri="{FF2B5EF4-FFF2-40B4-BE49-F238E27FC236}">
                  <a16:creationId xmlns:a16="http://schemas.microsoft.com/office/drawing/2014/main" id="{7C72DD73-FF01-1154-5393-7E06EFE4EFA2}"/>
                </a:ext>
              </a:extLst>
            </p:cNvPr>
            <p:cNvSpPr/>
            <p:nvPr/>
          </p:nvSpPr>
          <p:spPr>
            <a:xfrm>
              <a:off x="6484571" y="2930440"/>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English Language</a:t>
              </a:r>
            </a:p>
          </p:txBody>
        </p:sp>
        <p:sp>
          <p:nvSpPr>
            <p:cNvPr id="59" name="Rectangle 58">
              <a:extLst>
                <a:ext uri="{FF2B5EF4-FFF2-40B4-BE49-F238E27FC236}">
                  <a16:creationId xmlns:a16="http://schemas.microsoft.com/office/drawing/2014/main" id="{4FBD94A1-5CF6-BA54-9A96-8CEA6400E712}"/>
                </a:ext>
              </a:extLst>
            </p:cNvPr>
            <p:cNvSpPr/>
            <p:nvPr/>
          </p:nvSpPr>
          <p:spPr>
            <a:xfrm>
              <a:off x="5190499" y="1489268"/>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Art &amp; Design</a:t>
              </a:r>
            </a:p>
          </p:txBody>
        </p:sp>
        <p:sp>
          <p:nvSpPr>
            <p:cNvPr id="60" name="Rectangle 59">
              <a:extLst>
                <a:ext uri="{FF2B5EF4-FFF2-40B4-BE49-F238E27FC236}">
                  <a16:creationId xmlns:a16="http://schemas.microsoft.com/office/drawing/2014/main" id="{527DE6D8-166C-25DD-F8BB-C03D83F205C9}"/>
                </a:ext>
              </a:extLst>
            </p:cNvPr>
            <p:cNvSpPr/>
            <p:nvPr/>
          </p:nvSpPr>
          <p:spPr>
            <a:xfrm>
              <a:off x="3900188" y="1977978"/>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Business</a:t>
              </a:r>
            </a:p>
          </p:txBody>
        </p:sp>
        <p:sp>
          <p:nvSpPr>
            <p:cNvPr id="61" name="Rectangle 60">
              <a:extLst>
                <a:ext uri="{FF2B5EF4-FFF2-40B4-BE49-F238E27FC236}">
                  <a16:creationId xmlns:a16="http://schemas.microsoft.com/office/drawing/2014/main" id="{743E153F-B665-5DB8-5775-4AB35B31AB6A}"/>
                </a:ext>
              </a:extLst>
            </p:cNvPr>
            <p:cNvSpPr/>
            <p:nvPr/>
          </p:nvSpPr>
          <p:spPr>
            <a:xfrm>
              <a:off x="3900188" y="2460651"/>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Computer Science</a:t>
              </a:r>
            </a:p>
          </p:txBody>
        </p:sp>
        <p:sp>
          <p:nvSpPr>
            <p:cNvPr id="62" name="Rectangle 61">
              <a:extLst>
                <a:ext uri="{FF2B5EF4-FFF2-40B4-BE49-F238E27FC236}">
                  <a16:creationId xmlns:a16="http://schemas.microsoft.com/office/drawing/2014/main" id="{C59E31E4-2E16-1AB0-3713-8CC312B7AA5F}"/>
                </a:ext>
              </a:extLst>
            </p:cNvPr>
            <p:cNvSpPr/>
            <p:nvPr/>
          </p:nvSpPr>
          <p:spPr>
            <a:xfrm>
              <a:off x="6484571" y="4823813"/>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Media Studies</a:t>
              </a:r>
            </a:p>
          </p:txBody>
        </p:sp>
        <p:sp>
          <p:nvSpPr>
            <p:cNvPr id="63" name="Rectangle 62">
              <a:extLst>
                <a:ext uri="{FF2B5EF4-FFF2-40B4-BE49-F238E27FC236}">
                  <a16:creationId xmlns:a16="http://schemas.microsoft.com/office/drawing/2014/main" id="{8FAED0A2-DFD7-B4BD-8204-CE5587947818}"/>
                </a:ext>
              </a:extLst>
            </p:cNvPr>
            <p:cNvSpPr/>
            <p:nvPr/>
          </p:nvSpPr>
          <p:spPr>
            <a:xfrm>
              <a:off x="6477899" y="5303551"/>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Music Technology</a:t>
              </a:r>
            </a:p>
          </p:txBody>
        </p:sp>
        <p:sp>
          <p:nvSpPr>
            <p:cNvPr id="64" name="Rectangle 63">
              <a:extLst>
                <a:ext uri="{FF2B5EF4-FFF2-40B4-BE49-F238E27FC236}">
                  <a16:creationId xmlns:a16="http://schemas.microsoft.com/office/drawing/2014/main" id="{0A198876-4FDF-9B6F-3795-8F7379FB16BD}"/>
                </a:ext>
              </a:extLst>
            </p:cNvPr>
            <p:cNvSpPr/>
            <p:nvPr/>
          </p:nvSpPr>
          <p:spPr>
            <a:xfrm>
              <a:off x="3900188" y="6290532"/>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Religion / Philosophy</a:t>
              </a:r>
            </a:p>
          </p:txBody>
        </p:sp>
        <p:sp>
          <p:nvSpPr>
            <p:cNvPr id="65" name="Rectangle 64">
              <a:extLst>
                <a:ext uri="{FF2B5EF4-FFF2-40B4-BE49-F238E27FC236}">
                  <a16:creationId xmlns:a16="http://schemas.microsoft.com/office/drawing/2014/main" id="{87FE056C-7AFF-DBE1-11DC-05CD251B77C9}"/>
                </a:ext>
              </a:extLst>
            </p:cNvPr>
            <p:cNvSpPr/>
            <p:nvPr/>
          </p:nvSpPr>
          <p:spPr>
            <a:xfrm>
              <a:off x="5190499" y="5783288"/>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Politics</a:t>
              </a:r>
            </a:p>
          </p:txBody>
        </p:sp>
        <p:sp>
          <p:nvSpPr>
            <p:cNvPr id="66" name="Rectangle 65">
              <a:extLst>
                <a:ext uri="{FF2B5EF4-FFF2-40B4-BE49-F238E27FC236}">
                  <a16:creationId xmlns:a16="http://schemas.microsoft.com/office/drawing/2014/main" id="{28F2DB07-1B3E-8E40-5FEB-A532FF12970D}"/>
                </a:ext>
              </a:extLst>
            </p:cNvPr>
            <p:cNvSpPr/>
            <p:nvPr/>
          </p:nvSpPr>
          <p:spPr>
            <a:xfrm>
              <a:off x="6477899" y="6263025"/>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Statistics</a:t>
              </a:r>
            </a:p>
          </p:txBody>
        </p:sp>
        <p:sp>
          <p:nvSpPr>
            <p:cNvPr id="67" name="Rectangle 66">
              <a:extLst>
                <a:ext uri="{FF2B5EF4-FFF2-40B4-BE49-F238E27FC236}">
                  <a16:creationId xmlns:a16="http://schemas.microsoft.com/office/drawing/2014/main" id="{C7106F4C-4B3E-47A0-D78A-52FF859DBC48}"/>
                </a:ext>
              </a:extLst>
            </p:cNvPr>
            <p:cNvSpPr/>
            <p:nvPr/>
          </p:nvSpPr>
          <p:spPr>
            <a:xfrm>
              <a:off x="6480810" y="1977978"/>
              <a:ext cx="1205574" cy="383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Chemistry</a:t>
              </a:r>
            </a:p>
          </p:txBody>
        </p:sp>
        <p:sp>
          <p:nvSpPr>
            <p:cNvPr id="9" name="TextBox 8">
              <a:extLst>
                <a:ext uri="{FF2B5EF4-FFF2-40B4-BE49-F238E27FC236}">
                  <a16:creationId xmlns:a16="http://schemas.microsoft.com/office/drawing/2014/main" id="{E3EE5CD6-6782-DEC2-A56A-F03A82522D37}"/>
                </a:ext>
              </a:extLst>
            </p:cNvPr>
            <p:cNvSpPr txBox="1"/>
            <p:nvPr/>
          </p:nvSpPr>
          <p:spPr>
            <a:xfrm>
              <a:off x="4282838" y="410751"/>
              <a:ext cx="3043825" cy="369332"/>
            </a:xfrm>
            <a:prstGeom prst="rect">
              <a:avLst/>
            </a:prstGeom>
            <a:noFill/>
          </p:spPr>
          <p:txBody>
            <a:bodyPr wrap="square" rtlCol="0">
              <a:spAutoFit/>
            </a:bodyPr>
            <a:lstStyle/>
            <a:p>
              <a:pPr algn="ctr"/>
              <a:r>
                <a:rPr lang="en-US" dirty="0"/>
                <a:t>A LEVEL SUBJECTS</a:t>
              </a:r>
            </a:p>
          </p:txBody>
        </p:sp>
      </p:grpSp>
      <p:grpSp>
        <p:nvGrpSpPr>
          <p:cNvPr id="14" name="Group 13">
            <a:extLst>
              <a:ext uri="{FF2B5EF4-FFF2-40B4-BE49-F238E27FC236}">
                <a16:creationId xmlns:a16="http://schemas.microsoft.com/office/drawing/2014/main" id="{4BD74C61-E2C9-FF61-05B8-077A7658ACF8}"/>
              </a:ext>
            </a:extLst>
          </p:cNvPr>
          <p:cNvGrpSpPr/>
          <p:nvPr/>
        </p:nvGrpSpPr>
        <p:grpSpPr>
          <a:xfrm>
            <a:off x="8251026" y="87086"/>
            <a:ext cx="3435883" cy="3483397"/>
            <a:chOff x="8338747" y="412038"/>
            <a:chExt cx="3435883" cy="3483397"/>
          </a:xfrm>
        </p:grpSpPr>
        <p:sp>
          <p:nvSpPr>
            <p:cNvPr id="68" name="TextBox 67">
              <a:extLst>
                <a:ext uri="{FF2B5EF4-FFF2-40B4-BE49-F238E27FC236}">
                  <a16:creationId xmlns:a16="http://schemas.microsoft.com/office/drawing/2014/main" id="{EAC9F219-7A1C-5B79-7ADF-E7678050E523}"/>
                </a:ext>
              </a:extLst>
            </p:cNvPr>
            <p:cNvSpPr txBox="1"/>
            <p:nvPr/>
          </p:nvSpPr>
          <p:spPr>
            <a:xfrm>
              <a:off x="8480379" y="1020598"/>
              <a:ext cx="3160643" cy="646331"/>
            </a:xfrm>
            <a:prstGeom prst="rect">
              <a:avLst/>
            </a:prstGeom>
            <a:solidFill>
              <a:schemeClr val="bg1">
                <a:lumMod val="85000"/>
              </a:schemeClr>
            </a:solidFill>
          </p:spPr>
          <p:txBody>
            <a:bodyPr wrap="square" rtlCol="0">
              <a:spAutoFit/>
            </a:bodyPr>
            <a:lstStyle/>
            <a:p>
              <a:r>
                <a:rPr lang="en-GB" dirty="0"/>
                <a:t>Paper 1: Markets and Business Behaviour (2hrs)</a:t>
              </a:r>
            </a:p>
          </p:txBody>
        </p:sp>
        <p:sp>
          <p:nvSpPr>
            <p:cNvPr id="69" name="TextBox 68">
              <a:extLst>
                <a:ext uri="{FF2B5EF4-FFF2-40B4-BE49-F238E27FC236}">
                  <a16:creationId xmlns:a16="http://schemas.microsoft.com/office/drawing/2014/main" id="{92A30B54-9A22-31B3-A919-860372A78137}"/>
                </a:ext>
              </a:extLst>
            </p:cNvPr>
            <p:cNvSpPr txBox="1"/>
            <p:nvPr/>
          </p:nvSpPr>
          <p:spPr>
            <a:xfrm>
              <a:off x="8476369" y="1786621"/>
              <a:ext cx="3160643" cy="646331"/>
            </a:xfrm>
            <a:prstGeom prst="rect">
              <a:avLst/>
            </a:prstGeom>
            <a:solidFill>
              <a:schemeClr val="bg1">
                <a:lumMod val="85000"/>
              </a:schemeClr>
            </a:solidFill>
          </p:spPr>
          <p:txBody>
            <a:bodyPr wrap="square" rtlCol="0">
              <a:spAutoFit/>
            </a:bodyPr>
            <a:lstStyle/>
            <a:p>
              <a:r>
                <a:rPr lang="en-GB" dirty="0"/>
                <a:t>Paper 2: National and Global Economy (2hrs)</a:t>
              </a:r>
            </a:p>
          </p:txBody>
        </p:sp>
        <p:sp>
          <p:nvSpPr>
            <p:cNvPr id="70" name="TextBox 69">
              <a:extLst>
                <a:ext uri="{FF2B5EF4-FFF2-40B4-BE49-F238E27FC236}">
                  <a16:creationId xmlns:a16="http://schemas.microsoft.com/office/drawing/2014/main" id="{1B843D24-7183-96FE-6D3F-D0FC53B3E6DC}"/>
                </a:ext>
              </a:extLst>
            </p:cNvPr>
            <p:cNvSpPr txBox="1"/>
            <p:nvPr/>
          </p:nvSpPr>
          <p:spPr>
            <a:xfrm>
              <a:off x="8476369" y="2547067"/>
              <a:ext cx="3160643" cy="646331"/>
            </a:xfrm>
            <a:prstGeom prst="rect">
              <a:avLst/>
            </a:prstGeom>
            <a:solidFill>
              <a:schemeClr val="bg1">
                <a:lumMod val="85000"/>
              </a:schemeClr>
            </a:solidFill>
          </p:spPr>
          <p:txBody>
            <a:bodyPr wrap="square" rtlCol="0">
              <a:spAutoFit/>
            </a:bodyPr>
            <a:lstStyle/>
            <a:p>
              <a:r>
                <a:rPr lang="en-GB" dirty="0"/>
                <a:t>Paper 3: Microeconomics and Macroeconomics (2hrs)</a:t>
              </a:r>
            </a:p>
          </p:txBody>
        </p:sp>
        <p:sp>
          <p:nvSpPr>
            <p:cNvPr id="10" name="TextBox 9">
              <a:extLst>
                <a:ext uri="{FF2B5EF4-FFF2-40B4-BE49-F238E27FC236}">
                  <a16:creationId xmlns:a16="http://schemas.microsoft.com/office/drawing/2014/main" id="{289F8B3D-EF90-1740-897B-566C8A5E9A9E}"/>
                </a:ext>
              </a:extLst>
            </p:cNvPr>
            <p:cNvSpPr txBox="1"/>
            <p:nvPr/>
          </p:nvSpPr>
          <p:spPr>
            <a:xfrm>
              <a:off x="8534777" y="412038"/>
              <a:ext cx="3043825" cy="369332"/>
            </a:xfrm>
            <a:prstGeom prst="rect">
              <a:avLst/>
            </a:prstGeom>
            <a:noFill/>
          </p:spPr>
          <p:txBody>
            <a:bodyPr wrap="square" rtlCol="0">
              <a:spAutoFit/>
            </a:bodyPr>
            <a:lstStyle/>
            <a:p>
              <a:pPr algn="ctr"/>
              <a:r>
                <a:rPr lang="en-US" dirty="0"/>
                <a:t>A LEVEL EXAMINATIONS</a:t>
              </a:r>
            </a:p>
          </p:txBody>
        </p:sp>
        <p:sp>
          <p:nvSpPr>
            <p:cNvPr id="11" name="TextBox 10">
              <a:extLst>
                <a:ext uri="{FF2B5EF4-FFF2-40B4-BE49-F238E27FC236}">
                  <a16:creationId xmlns:a16="http://schemas.microsoft.com/office/drawing/2014/main" id="{0787C6FE-0ECF-DD20-AD48-FDADC5087E76}"/>
                </a:ext>
              </a:extLst>
            </p:cNvPr>
            <p:cNvSpPr txBox="1"/>
            <p:nvPr/>
          </p:nvSpPr>
          <p:spPr>
            <a:xfrm>
              <a:off x="8338747" y="3433770"/>
              <a:ext cx="3435883" cy="461665"/>
            </a:xfrm>
            <a:prstGeom prst="rect">
              <a:avLst/>
            </a:prstGeom>
            <a:noFill/>
          </p:spPr>
          <p:txBody>
            <a:bodyPr wrap="square" rtlCol="0">
              <a:spAutoFit/>
            </a:bodyPr>
            <a:lstStyle/>
            <a:p>
              <a:pPr algn="ctr"/>
              <a:r>
                <a:rPr lang="en-US" sz="2400" dirty="0">
                  <a:solidFill>
                    <a:schemeClr val="bg1">
                      <a:lumMod val="50000"/>
                    </a:schemeClr>
                  </a:solidFill>
                </a:rPr>
                <a:t>x 3 = 9 exams (18 hours)</a:t>
              </a:r>
            </a:p>
          </p:txBody>
        </p:sp>
      </p:grpSp>
    </p:spTree>
    <p:extLst>
      <p:ext uri="{BB962C8B-B14F-4D97-AF65-F5344CB8AC3E}">
        <p14:creationId xmlns:p14="http://schemas.microsoft.com/office/powerpoint/2010/main" val="301867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FC235D-FCAA-7865-C5F5-55FC457D5300}"/>
              </a:ext>
            </a:extLst>
          </p:cNvPr>
          <p:cNvSpPr txBox="1"/>
          <p:nvPr/>
        </p:nvSpPr>
        <p:spPr>
          <a:xfrm>
            <a:off x="235973" y="433071"/>
            <a:ext cx="2109615" cy="1546577"/>
          </a:xfrm>
          <a:prstGeom prst="rect">
            <a:avLst/>
          </a:prstGeom>
          <a:noFill/>
        </p:spPr>
        <p:txBody>
          <a:bodyPr wrap="square" rtlCol="0">
            <a:spAutoFit/>
          </a:bodyPr>
          <a:lstStyle/>
          <a:p>
            <a:r>
              <a:rPr lang="en-GB" sz="2800" dirty="0"/>
              <a:t>2023 A level Entries by subject</a:t>
            </a:r>
            <a:r>
              <a:rPr lang="en-GB" dirty="0"/>
              <a:t> </a:t>
            </a:r>
          </a:p>
          <a:p>
            <a:r>
              <a:rPr lang="en-GB" sz="1050" i="1" dirty="0"/>
              <a:t>Data Source: JCQ</a:t>
            </a:r>
          </a:p>
        </p:txBody>
      </p:sp>
      <p:graphicFrame>
        <p:nvGraphicFramePr>
          <p:cNvPr id="4" name="Chart 3">
            <a:extLst>
              <a:ext uri="{FF2B5EF4-FFF2-40B4-BE49-F238E27FC236}">
                <a16:creationId xmlns:a16="http://schemas.microsoft.com/office/drawing/2014/main" id="{6375C796-25CF-32DA-34CE-F37E8E98912A}"/>
              </a:ext>
            </a:extLst>
          </p:cNvPr>
          <p:cNvGraphicFramePr>
            <a:graphicFrameLocks noGrp="1"/>
          </p:cNvGraphicFramePr>
          <p:nvPr>
            <p:extLst>
              <p:ext uri="{D42A27DB-BD31-4B8C-83A1-F6EECF244321}">
                <p14:modId xmlns:p14="http://schemas.microsoft.com/office/powerpoint/2010/main" val="3442806228"/>
              </p:ext>
            </p:extLst>
          </p:nvPr>
        </p:nvGraphicFramePr>
        <p:xfrm>
          <a:off x="2345588" y="433071"/>
          <a:ext cx="9319559" cy="6079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9907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2450</TotalTime>
  <Words>1880</Words>
  <Application>Microsoft Office PowerPoint</Application>
  <PresentationFormat>Widescreen</PresentationFormat>
  <Paragraphs>278</Paragraphs>
  <Slides>36</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Cambria Math</vt:lpstr>
      <vt:lpstr>GuardianTextEgyptian</vt:lpstr>
      <vt:lpstr>Office Theme</vt:lpstr>
      <vt:lpstr>PowerPoint Presentation</vt:lpstr>
      <vt:lpstr>PowerPoint Presentation</vt:lpstr>
      <vt:lpstr>An exam by any  other name…</vt:lpstr>
      <vt:lpstr>Today….</vt:lpstr>
      <vt:lpstr>1. What is an A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Your turn</vt:lpstr>
      <vt:lpstr>PowerPoint Presentation</vt:lpstr>
      <vt:lpstr>PowerPoint Presentation</vt:lpstr>
      <vt:lpstr>PowerPoint Presentation</vt:lpstr>
      <vt:lpstr>3. How might A levels affect students’ approach to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Any questions?</vt:lpstr>
      <vt:lpstr>Appendix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role of A-levels in students' assessment expectations</dc:title>
  <dc:creator>Annika Johnson</dc:creator>
  <cp:lastModifiedBy>Martin Poulter</cp:lastModifiedBy>
  <cp:revision>5</cp:revision>
  <dcterms:created xsi:type="dcterms:W3CDTF">2022-09-19T15:12:41Z</dcterms:created>
  <dcterms:modified xsi:type="dcterms:W3CDTF">2023-09-26T16:09:58Z</dcterms:modified>
</cp:coreProperties>
</file>