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8" r:id="rId2"/>
    <p:sldId id="259" r:id="rId3"/>
    <p:sldId id="257" r:id="rId4"/>
    <p:sldId id="258" r:id="rId5"/>
    <p:sldId id="280" r:id="rId6"/>
    <p:sldId id="260" r:id="rId7"/>
    <p:sldId id="274" r:id="rId8"/>
    <p:sldId id="269" r:id="rId9"/>
    <p:sldId id="276" r:id="rId10"/>
    <p:sldId id="262" r:id="rId11"/>
    <p:sldId id="263" r:id="rId12"/>
    <p:sldId id="265" r:id="rId13"/>
    <p:sldId id="277" r:id="rId14"/>
    <p:sldId id="275" r:id="rId15"/>
    <p:sldId id="266" r:id="rId16"/>
    <p:sldId id="281" r:id="rId17"/>
    <p:sldId id="273" r:id="rId18"/>
    <p:sldId id="278" r:id="rId19"/>
    <p:sldId id="279" r:id="rId20"/>
    <p:sldId id="267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C1D137C7-A5B7-43BC-815A-03F89F51EC78}">
          <p14:sldIdLst>
            <p14:sldId id="268"/>
            <p14:sldId id="259"/>
            <p14:sldId id="257"/>
            <p14:sldId id="258"/>
            <p14:sldId id="280"/>
            <p14:sldId id="260"/>
            <p14:sldId id="274"/>
            <p14:sldId id="269"/>
            <p14:sldId id="276"/>
            <p14:sldId id="262"/>
            <p14:sldId id="263"/>
            <p14:sldId id="265"/>
            <p14:sldId id="277"/>
            <p14:sldId id="275"/>
            <p14:sldId id="266"/>
            <p14:sldId id="281"/>
            <p14:sldId id="273"/>
            <p14:sldId id="278"/>
            <p14:sldId id="279"/>
          </p14:sldIdLst>
        </p14:section>
        <p14:section name="Back-up slides" id="{D93C5E5E-3DAC-450F-B31F-2E3E69D17891}">
          <p14:sldIdLst>
            <p14:sldId id="267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19"/>
    <a:srgbClr val="668344"/>
    <a:srgbClr val="8D198D"/>
    <a:srgbClr val="C71E48"/>
    <a:srgbClr val="31597D"/>
    <a:srgbClr val="82C0E9"/>
    <a:srgbClr val="FF0000"/>
    <a:srgbClr val="800080"/>
    <a:srgbClr val="C10534"/>
    <a:srgbClr val="008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6A934-8667-49F9-AA3D-4E941055C163}" v="4" dt="2025-09-10T23:32:23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2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Arico (VCO - Staff)" userId="8649147f-2558-4eae-bf8e-750dad9f5caf" providerId="ADAL" clId="{F23E106A-398E-4F94-94E3-B14A5459B8DC}"/>
    <pc:docChg chg="undo custSel addSld delSld modSld">
      <pc:chgData name="Fabio Arico (VCO - Staff)" userId="8649147f-2558-4eae-bf8e-750dad9f5caf" providerId="ADAL" clId="{F23E106A-398E-4F94-94E3-B14A5459B8DC}" dt="2025-09-09T08:28:45.032" v="1557" actId="20577"/>
      <pc:docMkLst>
        <pc:docMk/>
      </pc:docMkLst>
      <pc:sldChg chg="addSp delSp modSp mod">
        <pc:chgData name="Fabio Arico (VCO - Staff)" userId="8649147f-2558-4eae-bf8e-750dad9f5caf" providerId="ADAL" clId="{F23E106A-398E-4F94-94E3-B14A5459B8DC}" dt="2025-09-07T15:55:00.317" v="1551" actId="20577"/>
        <pc:sldMkLst>
          <pc:docMk/>
          <pc:sldMk cId="2835613754" sldId="257"/>
        </pc:sldMkLst>
        <pc:spChg chg="mod">
          <ac:chgData name="Fabio Arico (VCO - Staff)" userId="8649147f-2558-4eae-bf8e-750dad9f5caf" providerId="ADAL" clId="{F23E106A-398E-4F94-94E3-B14A5459B8DC}" dt="2025-09-07T15:55:00.317" v="1551" actId="20577"/>
          <ac:spMkLst>
            <pc:docMk/>
            <pc:sldMk cId="2835613754" sldId="257"/>
            <ac:spMk id="3" creationId="{126BFC54-7579-B1F9-EFDE-8E0B1AF5BEE1}"/>
          </ac:spMkLst>
        </pc:spChg>
      </pc:sldChg>
      <pc:sldChg chg="addSp delSp modSp mod">
        <pc:chgData name="Fabio Arico (VCO - Staff)" userId="8649147f-2558-4eae-bf8e-750dad9f5caf" providerId="ADAL" clId="{F23E106A-398E-4F94-94E3-B14A5459B8DC}" dt="2025-09-07T15:54:28.161" v="1547" actId="478"/>
        <pc:sldMkLst>
          <pc:docMk/>
          <pc:sldMk cId="3525586747" sldId="258"/>
        </pc:sldMkLst>
        <pc:spChg chg="mod">
          <ac:chgData name="Fabio Arico (VCO - Staff)" userId="8649147f-2558-4eae-bf8e-750dad9f5caf" providerId="ADAL" clId="{F23E106A-398E-4F94-94E3-B14A5459B8DC}" dt="2025-09-07T09:47:33.359" v="1324" actId="6549"/>
          <ac:spMkLst>
            <pc:docMk/>
            <pc:sldMk cId="3525586747" sldId="258"/>
            <ac:spMk id="2" creationId="{34592A33-0C6C-107B-0447-22C36D2A2520}"/>
          </ac:spMkLst>
        </pc:spChg>
        <pc:spChg chg="mod">
          <ac:chgData name="Fabio Arico (VCO - Staff)" userId="8649147f-2558-4eae-bf8e-750dad9f5caf" providerId="ADAL" clId="{F23E106A-398E-4F94-94E3-B14A5459B8DC}" dt="2025-09-07T10:09:21.193" v="1333" actId="20577"/>
          <ac:spMkLst>
            <pc:docMk/>
            <pc:sldMk cId="3525586747" sldId="258"/>
            <ac:spMk id="3" creationId="{39F3962F-A6C4-E081-E449-13FBBB765F4C}"/>
          </ac:spMkLst>
        </pc:spChg>
      </pc:sldChg>
      <pc:sldChg chg="addSp delSp modSp mod">
        <pc:chgData name="Fabio Arico (VCO - Staff)" userId="8649147f-2558-4eae-bf8e-750dad9f5caf" providerId="ADAL" clId="{F23E106A-398E-4F94-94E3-B14A5459B8DC}" dt="2025-09-07T15:54:24.863" v="1545" actId="478"/>
        <pc:sldMkLst>
          <pc:docMk/>
          <pc:sldMk cId="826860266" sldId="259"/>
        </pc:sldMkLst>
        <pc:spChg chg="mod">
          <ac:chgData name="Fabio Arico (VCO - Staff)" userId="8649147f-2558-4eae-bf8e-750dad9f5caf" providerId="ADAL" clId="{F23E106A-398E-4F94-94E3-B14A5459B8DC}" dt="2025-09-06T18:57:42.003" v="356" actId="20577"/>
          <ac:spMkLst>
            <pc:docMk/>
            <pc:sldMk cId="826860266" sldId="259"/>
            <ac:spMk id="3" creationId="{F466AB8B-99F6-EE3A-55AF-C5C1CA880037}"/>
          </ac:spMkLst>
        </pc:spChg>
      </pc:sldChg>
      <pc:sldChg chg="addSp delSp modSp mod">
        <pc:chgData name="Fabio Arico (VCO - Staff)" userId="8649147f-2558-4eae-bf8e-750dad9f5caf" providerId="ADAL" clId="{F23E106A-398E-4F94-94E3-B14A5459B8DC}" dt="2025-09-07T15:54:31.661" v="1549" actId="478"/>
        <pc:sldMkLst>
          <pc:docMk/>
          <pc:sldMk cId="1196363575" sldId="260"/>
        </pc:sldMkLst>
        <pc:spChg chg="mod">
          <ac:chgData name="Fabio Arico (VCO - Staff)" userId="8649147f-2558-4eae-bf8e-750dad9f5caf" providerId="ADAL" clId="{F23E106A-398E-4F94-94E3-B14A5459B8DC}" dt="2025-09-06T18:59:51.528" v="358" actId="20577"/>
          <ac:spMkLst>
            <pc:docMk/>
            <pc:sldMk cId="1196363575" sldId="260"/>
            <ac:spMk id="3" creationId="{1919ED98-4282-0C20-D508-D0B5E2DDCAA3}"/>
          </ac:spMkLst>
        </pc:spChg>
      </pc:sldChg>
      <pc:sldChg chg="modSp mod">
        <pc:chgData name="Fabio Arico (VCO - Staff)" userId="8649147f-2558-4eae-bf8e-750dad9f5caf" providerId="ADAL" clId="{F23E106A-398E-4F94-94E3-B14A5459B8DC}" dt="2025-09-06T19:08:24.097" v="417" actId="1076"/>
        <pc:sldMkLst>
          <pc:docMk/>
          <pc:sldMk cId="945729356" sldId="263"/>
        </pc:sldMkLst>
        <pc:spChg chg="mod">
          <ac:chgData name="Fabio Arico (VCO - Staff)" userId="8649147f-2558-4eae-bf8e-750dad9f5caf" providerId="ADAL" clId="{F23E106A-398E-4F94-94E3-B14A5459B8DC}" dt="2025-09-06T19:06:35.345" v="414" actId="2711"/>
          <ac:spMkLst>
            <pc:docMk/>
            <pc:sldMk cId="945729356" sldId="263"/>
            <ac:spMk id="2" creationId="{9E83CF68-E6BF-6FD0-05E4-2DD111008F8B}"/>
          </ac:spMkLst>
        </pc:spChg>
        <pc:spChg chg="mod">
          <ac:chgData name="Fabio Arico (VCO - Staff)" userId="8649147f-2558-4eae-bf8e-750dad9f5caf" providerId="ADAL" clId="{F23E106A-398E-4F94-94E3-B14A5459B8DC}" dt="2025-09-06T19:08:06.782" v="415" actId="2711"/>
          <ac:spMkLst>
            <pc:docMk/>
            <pc:sldMk cId="945729356" sldId="263"/>
            <ac:spMk id="7" creationId="{780D3A80-FDCC-C416-049D-AB1C2CD2DDCD}"/>
          </ac:spMkLst>
        </pc:spChg>
        <pc:spChg chg="mod">
          <ac:chgData name="Fabio Arico (VCO - Staff)" userId="8649147f-2558-4eae-bf8e-750dad9f5caf" providerId="ADAL" clId="{F23E106A-398E-4F94-94E3-B14A5459B8DC}" dt="2025-09-06T19:08:24.097" v="417" actId="1076"/>
          <ac:spMkLst>
            <pc:docMk/>
            <pc:sldMk cId="945729356" sldId="263"/>
            <ac:spMk id="9" creationId="{B7677757-0DB1-65E4-03F2-F9CAA86C3AF3}"/>
          </ac:spMkLst>
        </pc:spChg>
      </pc:sldChg>
      <pc:sldChg chg="modSp mod">
        <pc:chgData name="Fabio Arico (VCO - Staff)" userId="8649147f-2558-4eae-bf8e-750dad9f5caf" providerId="ADAL" clId="{F23E106A-398E-4F94-94E3-B14A5459B8DC}" dt="2025-09-07T08:44:49.894" v="756" actId="1076"/>
        <pc:sldMkLst>
          <pc:docMk/>
          <pc:sldMk cId="2977017439" sldId="265"/>
        </pc:sldMkLst>
        <pc:spChg chg="mod">
          <ac:chgData name="Fabio Arico (VCO - Staff)" userId="8649147f-2558-4eae-bf8e-750dad9f5caf" providerId="ADAL" clId="{F23E106A-398E-4F94-94E3-B14A5459B8DC}" dt="2025-09-07T08:44:49.894" v="756" actId="1076"/>
          <ac:spMkLst>
            <pc:docMk/>
            <pc:sldMk cId="2977017439" sldId="265"/>
            <ac:spMk id="2" creationId="{C3EC3BCE-DF88-0D17-2539-10FC5CEA2324}"/>
          </ac:spMkLst>
        </pc:spChg>
      </pc:sldChg>
      <pc:sldChg chg="addSp modSp mod">
        <pc:chgData name="Fabio Arico (VCO - Staff)" userId="8649147f-2558-4eae-bf8e-750dad9f5caf" providerId="ADAL" clId="{F23E106A-398E-4F94-94E3-B14A5459B8DC}" dt="2025-09-09T08:28:45.032" v="1557" actId="20577"/>
        <pc:sldMkLst>
          <pc:docMk/>
          <pc:sldMk cId="1261107085" sldId="266"/>
        </pc:sldMkLst>
        <pc:spChg chg="mod">
          <ac:chgData name="Fabio Arico (VCO - Staff)" userId="8649147f-2558-4eae-bf8e-750dad9f5caf" providerId="ADAL" clId="{F23E106A-398E-4F94-94E3-B14A5459B8DC}" dt="2025-09-07T08:45:52.335" v="761" actId="1076"/>
          <ac:spMkLst>
            <pc:docMk/>
            <pc:sldMk cId="1261107085" sldId="266"/>
            <ac:spMk id="2" creationId="{A4E14F56-7682-AB4F-E729-A35746DF56A0}"/>
          </ac:spMkLst>
        </pc:spChg>
        <pc:spChg chg="mod">
          <ac:chgData name="Fabio Arico (VCO - Staff)" userId="8649147f-2558-4eae-bf8e-750dad9f5caf" providerId="ADAL" clId="{F23E106A-398E-4F94-94E3-B14A5459B8DC}" dt="2025-09-09T08:28:45.032" v="1557" actId="20577"/>
          <ac:spMkLst>
            <pc:docMk/>
            <pc:sldMk cId="1261107085" sldId="266"/>
            <ac:spMk id="3" creationId="{17B25452-98B3-C3D5-A5B0-0AA7A844376A}"/>
          </ac:spMkLst>
        </pc:spChg>
      </pc:sldChg>
      <pc:sldChg chg="modSp mod">
        <pc:chgData name="Fabio Arico (VCO - Staff)" userId="8649147f-2558-4eae-bf8e-750dad9f5caf" providerId="ADAL" clId="{F23E106A-398E-4F94-94E3-B14A5459B8DC}" dt="2025-09-06T19:13:08.013" v="451" actId="255"/>
        <pc:sldMkLst>
          <pc:docMk/>
          <pc:sldMk cId="142504121" sldId="268"/>
        </pc:sldMkLst>
        <pc:spChg chg="mod">
          <ac:chgData name="Fabio Arico (VCO - Staff)" userId="8649147f-2558-4eae-bf8e-750dad9f5caf" providerId="ADAL" clId="{F23E106A-398E-4F94-94E3-B14A5459B8DC}" dt="2025-09-06T19:13:02.266" v="450" actId="255"/>
          <ac:spMkLst>
            <pc:docMk/>
            <pc:sldMk cId="142504121" sldId="268"/>
            <ac:spMk id="2" creationId="{D1566283-04A2-984D-57E8-513CFFE9BBD7}"/>
          </ac:spMkLst>
        </pc:spChg>
        <pc:spChg chg="mod">
          <ac:chgData name="Fabio Arico (VCO - Staff)" userId="8649147f-2558-4eae-bf8e-750dad9f5caf" providerId="ADAL" clId="{F23E106A-398E-4F94-94E3-B14A5459B8DC}" dt="2025-09-06T19:13:08.013" v="451" actId="255"/>
          <ac:spMkLst>
            <pc:docMk/>
            <pc:sldMk cId="142504121" sldId="268"/>
            <ac:spMk id="3" creationId="{15CC03F7-3F8E-A247-72FB-4E4B1872500A}"/>
          </ac:spMkLst>
        </pc:spChg>
      </pc:sldChg>
      <pc:sldChg chg="modSp mod">
        <pc:chgData name="Fabio Arico (VCO - Staff)" userId="8649147f-2558-4eae-bf8e-750dad9f5caf" providerId="ADAL" clId="{F23E106A-398E-4F94-94E3-B14A5459B8DC}" dt="2025-09-07T09:00:47.644" v="887" actId="1076"/>
        <pc:sldMkLst>
          <pc:docMk/>
          <pc:sldMk cId="3055813808" sldId="269"/>
        </pc:sldMkLst>
        <pc:spChg chg="mod">
          <ac:chgData name="Fabio Arico (VCO - Staff)" userId="8649147f-2558-4eae-bf8e-750dad9f5caf" providerId="ADAL" clId="{F23E106A-398E-4F94-94E3-B14A5459B8DC}" dt="2025-09-07T09:00:47.644" v="887" actId="1076"/>
          <ac:spMkLst>
            <pc:docMk/>
            <pc:sldMk cId="3055813808" sldId="269"/>
            <ac:spMk id="2" creationId="{C27D2125-1978-D448-292D-7A49E594631E}"/>
          </ac:spMkLst>
        </pc:spChg>
      </pc:sldChg>
      <pc:sldChg chg="modSp mod">
        <pc:chgData name="Fabio Arico (VCO - Staff)" userId="8649147f-2558-4eae-bf8e-750dad9f5caf" providerId="ADAL" clId="{F23E106A-398E-4F94-94E3-B14A5459B8DC}" dt="2025-09-07T15:56:03.285" v="1556" actId="2711"/>
        <pc:sldMkLst>
          <pc:docMk/>
          <pc:sldMk cId="3582322090" sldId="273"/>
        </pc:sldMkLst>
        <pc:spChg chg="mod">
          <ac:chgData name="Fabio Arico (VCO - Staff)" userId="8649147f-2558-4eae-bf8e-750dad9f5caf" providerId="ADAL" clId="{F23E106A-398E-4F94-94E3-B14A5459B8DC}" dt="2025-09-07T15:55:57.525" v="1555" actId="255"/>
          <ac:spMkLst>
            <pc:docMk/>
            <pc:sldMk cId="3582322090" sldId="273"/>
            <ac:spMk id="9" creationId="{92839BD7-5D04-F53D-3AD4-6A2460EECDC2}"/>
          </ac:spMkLst>
        </pc:spChg>
        <pc:spChg chg="mod">
          <ac:chgData name="Fabio Arico (VCO - Staff)" userId="8649147f-2558-4eae-bf8e-750dad9f5caf" providerId="ADAL" clId="{F23E106A-398E-4F94-94E3-B14A5459B8DC}" dt="2025-09-07T15:56:03.285" v="1556" actId="2711"/>
          <ac:spMkLst>
            <pc:docMk/>
            <pc:sldMk cId="3582322090" sldId="273"/>
            <ac:spMk id="11" creationId="{F72B511E-D818-A1DA-36D1-8FCDB1E4148A}"/>
          </ac:spMkLst>
        </pc:spChg>
      </pc:sldChg>
      <pc:sldChg chg="addSp delSp modSp mod setBg">
        <pc:chgData name="Fabio Arico (VCO - Staff)" userId="8649147f-2558-4eae-bf8e-750dad9f5caf" providerId="ADAL" clId="{F23E106A-398E-4F94-94E3-B14A5459B8DC}" dt="2025-09-07T15:54:35.068" v="1550" actId="478"/>
        <pc:sldMkLst>
          <pc:docMk/>
          <pc:sldMk cId="2170053274" sldId="274"/>
        </pc:sldMkLst>
        <pc:spChg chg="mod">
          <ac:chgData name="Fabio Arico (VCO - Staff)" userId="8649147f-2558-4eae-bf8e-750dad9f5caf" providerId="ADAL" clId="{F23E106A-398E-4F94-94E3-B14A5459B8DC}" dt="2025-09-03T00:23:45.566" v="343" actId="108"/>
          <ac:spMkLst>
            <pc:docMk/>
            <pc:sldMk cId="2170053274" sldId="274"/>
            <ac:spMk id="2" creationId="{6857276F-B748-06C6-BD76-A152822A985F}"/>
          </ac:spMkLst>
        </pc:spChg>
        <pc:spChg chg="mod">
          <ac:chgData name="Fabio Arico (VCO - Staff)" userId="8649147f-2558-4eae-bf8e-750dad9f5caf" providerId="ADAL" clId="{F23E106A-398E-4F94-94E3-B14A5459B8DC}" dt="2025-09-07T09:00:10.677" v="886" actId="207"/>
          <ac:spMkLst>
            <pc:docMk/>
            <pc:sldMk cId="2170053274" sldId="274"/>
            <ac:spMk id="12" creationId="{5C98E161-F770-7A3D-D9F0-9DEEB3718673}"/>
          </ac:spMkLst>
        </pc:spChg>
        <pc:spChg chg="mod">
          <ac:chgData name="Fabio Arico (VCO - Staff)" userId="8649147f-2558-4eae-bf8e-750dad9f5caf" providerId="ADAL" clId="{F23E106A-398E-4F94-94E3-B14A5459B8DC}" dt="2025-09-07T08:58:37.915" v="880" actId="207"/>
          <ac:spMkLst>
            <pc:docMk/>
            <pc:sldMk cId="2170053274" sldId="274"/>
            <ac:spMk id="25" creationId="{97A9FC49-EF6F-70DF-CC9D-509DAB4B1011}"/>
          </ac:spMkLst>
        </pc:spChg>
        <pc:spChg chg="mod">
          <ac:chgData name="Fabio Arico (VCO - Staff)" userId="8649147f-2558-4eae-bf8e-750dad9f5caf" providerId="ADAL" clId="{F23E106A-398E-4F94-94E3-B14A5459B8DC}" dt="2025-09-07T08:58:31.720" v="878" actId="207"/>
          <ac:spMkLst>
            <pc:docMk/>
            <pc:sldMk cId="2170053274" sldId="274"/>
            <ac:spMk id="26" creationId="{D77FD7EC-A99A-9306-44EE-3CC699271E3F}"/>
          </ac:spMkLst>
        </pc:spChg>
        <pc:spChg chg="mod">
          <ac:chgData name="Fabio Arico (VCO - Staff)" userId="8649147f-2558-4eae-bf8e-750dad9f5caf" providerId="ADAL" clId="{F23E106A-398E-4F94-94E3-B14A5459B8DC}" dt="2025-09-07T08:58:28.071" v="877" actId="207"/>
          <ac:spMkLst>
            <pc:docMk/>
            <pc:sldMk cId="2170053274" sldId="274"/>
            <ac:spMk id="27" creationId="{6AE21561-E149-0B16-64F5-79FC329854C3}"/>
          </ac:spMkLst>
        </pc:spChg>
        <pc:spChg chg="mod">
          <ac:chgData name="Fabio Arico (VCO - Staff)" userId="8649147f-2558-4eae-bf8e-750dad9f5caf" providerId="ADAL" clId="{F23E106A-398E-4F94-94E3-B14A5459B8DC}" dt="2025-09-07T08:58:22.399" v="876" actId="207"/>
          <ac:spMkLst>
            <pc:docMk/>
            <pc:sldMk cId="2170053274" sldId="274"/>
            <ac:spMk id="28" creationId="{716FCB91-3ADF-74A8-5CAF-178DB0492556}"/>
          </ac:spMkLst>
        </pc:spChg>
        <pc:spChg chg="mod">
          <ac:chgData name="Fabio Arico (VCO - Staff)" userId="8649147f-2558-4eae-bf8e-750dad9f5caf" providerId="ADAL" clId="{F23E106A-398E-4F94-94E3-B14A5459B8DC}" dt="2025-09-07T08:58:16.378" v="875" actId="207"/>
          <ac:spMkLst>
            <pc:docMk/>
            <pc:sldMk cId="2170053274" sldId="274"/>
            <ac:spMk id="29" creationId="{EAA2C910-C253-9355-589B-67D06D5DA73D}"/>
          </ac:spMkLst>
        </pc:spChg>
        <pc:spChg chg="mod">
          <ac:chgData name="Fabio Arico (VCO - Staff)" userId="8649147f-2558-4eae-bf8e-750dad9f5caf" providerId="ADAL" clId="{F23E106A-398E-4F94-94E3-B14A5459B8DC}" dt="2025-09-07T08:58:34.868" v="879" actId="207"/>
          <ac:spMkLst>
            <pc:docMk/>
            <pc:sldMk cId="2170053274" sldId="274"/>
            <ac:spMk id="30" creationId="{9F476694-4069-BD6B-A4C0-DF0B692DD442}"/>
          </ac:spMkLst>
        </pc:spChg>
        <pc:spChg chg="mod">
          <ac:chgData name="Fabio Arico (VCO - Staff)" userId="8649147f-2558-4eae-bf8e-750dad9f5caf" providerId="ADAL" clId="{F23E106A-398E-4F94-94E3-B14A5459B8DC}" dt="2025-09-07T09:00:03.153" v="884" actId="207"/>
          <ac:spMkLst>
            <pc:docMk/>
            <pc:sldMk cId="2170053274" sldId="274"/>
            <ac:spMk id="31" creationId="{76A80572-8116-8061-E7AC-822AD34810F4}"/>
          </ac:spMkLst>
        </pc:spChg>
        <pc:spChg chg="mod">
          <ac:chgData name="Fabio Arico (VCO - Staff)" userId="8649147f-2558-4eae-bf8e-750dad9f5caf" providerId="ADAL" clId="{F23E106A-398E-4F94-94E3-B14A5459B8DC}" dt="2025-09-07T08:59:59.542" v="883" actId="207"/>
          <ac:spMkLst>
            <pc:docMk/>
            <pc:sldMk cId="2170053274" sldId="274"/>
            <ac:spMk id="32" creationId="{396A83BD-146B-486A-9B9E-52BFF23898DA}"/>
          </ac:spMkLst>
        </pc:spChg>
        <pc:spChg chg="mod">
          <ac:chgData name="Fabio Arico (VCO - Staff)" userId="8649147f-2558-4eae-bf8e-750dad9f5caf" providerId="ADAL" clId="{F23E106A-398E-4F94-94E3-B14A5459B8DC}" dt="2025-09-07T08:59:56.148" v="882" actId="207"/>
          <ac:spMkLst>
            <pc:docMk/>
            <pc:sldMk cId="2170053274" sldId="274"/>
            <ac:spMk id="33" creationId="{746E7E35-3CE5-ECBD-DC21-9B69F30580F9}"/>
          </ac:spMkLst>
        </pc:spChg>
        <pc:spChg chg="mod">
          <ac:chgData name="Fabio Arico (VCO - Staff)" userId="8649147f-2558-4eae-bf8e-750dad9f5caf" providerId="ADAL" clId="{F23E106A-398E-4F94-94E3-B14A5459B8DC}" dt="2025-09-07T08:59:51.932" v="881" actId="207"/>
          <ac:spMkLst>
            <pc:docMk/>
            <pc:sldMk cId="2170053274" sldId="274"/>
            <ac:spMk id="34" creationId="{2655EF31-A8EB-1509-F896-A8BD6651BB60}"/>
          </ac:spMkLst>
        </pc:spChg>
      </pc:sldChg>
      <pc:sldChg chg="modSp mod">
        <pc:chgData name="Fabio Arico (VCO - Staff)" userId="8649147f-2558-4eae-bf8e-750dad9f5caf" providerId="ADAL" clId="{F23E106A-398E-4F94-94E3-B14A5459B8DC}" dt="2025-09-07T08:45:10.655" v="758" actId="2711"/>
        <pc:sldMkLst>
          <pc:docMk/>
          <pc:sldMk cId="3387377085" sldId="275"/>
        </pc:sldMkLst>
        <pc:spChg chg="mod">
          <ac:chgData name="Fabio Arico (VCO - Staff)" userId="8649147f-2558-4eae-bf8e-750dad9f5caf" providerId="ADAL" clId="{F23E106A-398E-4F94-94E3-B14A5459B8DC}" dt="2025-09-07T08:45:10.655" v="758" actId="2711"/>
          <ac:spMkLst>
            <pc:docMk/>
            <pc:sldMk cId="3387377085" sldId="275"/>
            <ac:spMk id="2" creationId="{00FA5E28-1A23-CE0D-83DB-69B21912789B}"/>
          </ac:spMkLst>
        </pc:spChg>
      </pc:sldChg>
      <pc:sldChg chg="addSp delSp modSp mod">
        <pc:chgData name="Fabio Arico (VCO - Staff)" userId="8649147f-2558-4eae-bf8e-750dad9f5caf" providerId="ADAL" clId="{F23E106A-398E-4F94-94E3-B14A5459B8DC}" dt="2025-09-07T15:54:01.231" v="1544" actId="478"/>
        <pc:sldMkLst>
          <pc:docMk/>
          <pc:sldMk cId="2945191469" sldId="276"/>
        </pc:sldMkLst>
        <pc:spChg chg="mod">
          <ac:chgData name="Fabio Arico (VCO - Staff)" userId="8649147f-2558-4eae-bf8e-750dad9f5caf" providerId="ADAL" clId="{F23E106A-398E-4F94-94E3-B14A5459B8DC}" dt="2025-09-06T19:06:23.319" v="413" actId="1076"/>
          <ac:spMkLst>
            <pc:docMk/>
            <pc:sldMk cId="2945191469" sldId="276"/>
            <ac:spMk id="2" creationId="{0B8548AA-94E4-BAF2-FE85-4D1F0C97D908}"/>
          </ac:spMkLst>
        </pc:spChg>
      </pc:sldChg>
      <pc:sldChg chg="modSp mod">
        <pc:chgData name="Fabio Arico (VCO - Staff)" userId="8649147f-2558-4eae-bf8e-750dad9f5caf" providerId="ADAL" clId="{F23E106A-398E-4F94-94E3-B14A5459B8DC}" dt="2025-09-07T08:44:42.420" v="755" actId="1076"/>
        <pc:sldMkLst>
          <pc:docMk/>
          <pc:sldMk cId="629444373" sldId="277"/>
        </pc:sldMkLst>
        <pc:spChg chg="mod">
          <ac:chgData name="Fabio Arico (VCO - Staff)" userId="8649147f-2558-4eae-bf8e-750dad9f5caf" providerId="ADAL" clId="{F23E106A-398E-4F94-94E3-B14A5459B8DC}" dt="2025-09-07T08:44:42.420" v="755" actId="1076"/>
          <ac:spMkLst>
            <pc:docMk/>
            <pc:sldMk cId="629444373" sldId="277"/>
            <ac:spMk id="2" creationId="{62B55CC5-B306-F1D2-E1CB-78F3728C0AA1}"/>
          </ac:spMkLst>
        </pc:spChg>
      </pc:sldChg>
      <pc:sldChg chg="addSp delSp modSp add mod">
        <pc:chgData name="Fabio Arico (VCO - Staff)" userId="8649147f-2558-4eae-bf8e-750dad9f5caf" providerId="ADAL" clId="{F23E106A-398E-4F94-94E3-B14A5459B8DC}" dt="2025-09-07T10:15:05.763" v="1517" actId="21"/>
        <pc:sldMkLst>
          <pc:docMk/>
          <pc:sldMk cId="2021935323" sldId="278"/>
        </pc:sldMkLst>
        <pc:spChg chg="mod">
          <ac:chgData name="Fabio Arico (VCO - Staff)" userId="8649147f-2558-4eae-bf8e-750dad9f5caf" providerId="ADAL" clId="{F23E106A-398E-4F94-94E3-B14A5459B8DC}" dt="2025-09-07T08:52:21.120" v="785" actId="1076"/>
          <ac:spMkLst>
            <pc:docMk/>
            <pc:sldMk cId="2021935323" sldId="278"/>
            <ac:spMk id="2" creationId="{5CB8A6FD-0C45-BF6B-5D5B-CC8628C5EBCE}"/>
          </ac:spMkLst>
        </pc:spChg>
        <pc:spChg chg="add mod">
          <ac:chgData name="Fabio Arico (VCO - Staff)" userId="8649147f-2558-4eae-bf8e-750dad9f5caf" providerId="ADAL" clId="{F23E106A-398E-4F94-94E3-B14A5459B8DC}" dt="2025-09-07T10:15:05.763" v="1517" actId="21"/>
          <ac:spMkLst>
            <pc:docMk/>
            <pc:sldMk cId="2021935323" sldId="278"/>
            <ac:spMk id="4" creationId="{54024C21-FFC4-F95F-DC42-DA1AF13D382B}"/>
          </ac:spMkLst>
        </pc:spChg>
      </pc:sldChg>
      <pc:sldChg chg="add del">
        <pc:chgData name="Fabio Arico (VCO - Staff)" userId="8649147f-2558-4eae-bf8e-750dad9f5caf" providerId="ADAL" clId="{F23E106A-398E-4F94-94E3-B14A5459B8DC}" dt="2025-09-06T19:02:20.191" v="391"/>
        <pc:sldMkLst>
          <pc:docMk/>
          <pc:sldMk cId="45910346" sldId="279"/>
        </pc:sldMkLst>
      </pc:sldChg>
      <pc:sldChg chg="addSp delSp modSp add mod">
        <pc:chgData name="Fabio Arico (VCO - Staff)" userId="8649147f-2558-4eae-bf8e-750dad9f5caf" providerId="ADAL" clId="{F23E106A-398E-4F94-94E3-B14A5459B8DC}" dt="2025-09-07T10:15:36.896" v="1525" actId="20577"/>
        <pc:sldMkLst>
          <pc:docMk/>
          <pc:sldMk cId="682056085" sldId="279"/>
        </pc:sldMkLst>
        <pc:spChg chg="mod">
          <ac:chgData name="Fabio Arico (VCO - Staff)" userId="8649147f-2558-4eae-bf8e-750dad9f5caf" providerId="ADAL" clId="{F23E106A-398E-4F94-94E3-B14A5459B8DC}" dt="2025-09-07T10:15:36.896" v="1525" actId="20577"/>
          <ac:spMkLst>
            <pc:docMk/>
            <pc:sldMk cId="682056085" sldId="279"/>
            <ac:spMk id="4" creationId="{EE9006FF-4FFF-AF40-2D26-BEACB552E86F}"/>
          </ac:spMkLst>
        </pc:spChg>
        <pc:spChg chg="add mod">
          <ac:chgData name="Fabio Arico (VCO - Staff)" userId="8649147f-2558-4eae-bf8e-750dad9f5caf" providerId="ADAL" clId="{F23E106A-398E-4F94-94E3-B14A5459B8DC}" dt="2025-09-07T08:52:32.179" v="790" actId="6549"/>
          <ac:spMkLst>
            <pc:docMk/>
            <pc:sldMk cId="682056085" sldId="279"/>
            <ac:spMk id="6" creationId="{B7E8A345-7B22-04DC-C5BA-3DF342CE1D12}"/>
          </ac:spMkLst>
        </pc:spChg>
      </pc:sldChg>
      <pc:sldChg chg="addSp delSp modSp add mod">
        <pc:chgData name="Fabio Arico (VCO - Staff)" userId="8649147f-2558-4eae-bf8e-750dad9f5caf" providerId="ADAL" clId="{F23E106A-398E-4F94-94E3-B14A5459B8DC}" dt="2025-09-07T15:54:29.767" v="1548" actId="478"/>
        <pc:sldMkLst>
          <pc:docMk/>
          <pc:sldMk cId="4128079869" sldId="280"/>
        </pc:sldMkLst>
        <pc:spChg chg="mod">
          <ac:chgData name="Fabio Arico (VCO - Staff)" userId="8649147f-2558-4eae-bf8e-750dad9f5caf" providerId="ADAL" clId="{F23E106A-398E-4F94-94E3-B14A5459B8DC}" dt="2025-09-06T19:20:51.949" v="498" actId="20577"/>
          <ac:spMkLst>
            <pc:docMk/>
            <pc:sldMk cId="4128079869" sldId="280"/>
            <ac:spMk id="2" creationId="{AAC2037C-0CB2-C93F-9DEB-6D5F4E759E67}"/>
          </ac:spMkLst>
        </pc:spChg>
        <pc:spChg chg="mod">
          <ac:chgData name="Fabio Arico (VCO - Staff)" userId="8649147f-2558-4eae-bf8e-750dad9f5caf" providerId="ADAL" clId="{F23E106A-398E-4F94-94E3-B14A5459B8DC}" dt="2025-09-07T15:38:36.068" v="1530" actId="20577"/>
          <ac:spMkLst>
            <pc:docMk/>
            <pc:sldMk cId="4128079869" sldId="280"/>
            <ac:spMk id="3" creationId="{B138C010-4900-01DE-3606-76ACF44BCAB2}"/>
          </ac:spMkLst>
        </pc:spChg>
      </pc:sldChg>
    </pc:docChg>
  </pc:docChgLst>
  <pc:docChgLst>
    <pc:chgData name="Ritchie Woodard (ECO - Staff)" userId="5fb34999-ee0b-49ab-83e2-964b19b38f12" providerId="ADAL" clId="{CFCDCBD1-0DAC-4CC9-AFAF-E174CB579F50}"/>
    <pc:docChg chg="undo redo custSel addSld delSld modSld sldOrd addSection modSection">
      <pc:chgData name="Ritchie Woodard (ECO - Staff)" userId="5fb34999-ee0b-49ab-83e2-964b19b38f12" providerId="ADAL" clId="{CFCDCBD1-0DAC-4CC9-AFAF-E174CB579F50}" dt="2025-09-08T18:00:07.644" v="2606" actId="2711"/>
      <pc:docMkLst>
        <pc:docMk/>
      </pc:docMkLst>
      <pc:sldChg chg="modSp mod">
        <pc:chgData name="Ritchie Woodard (ECO - Staff)" userId="5fb34999-ee0b-49ab-83e2-964b19b38f12" providerId="ADAL" clId="{CFCDCBD1-0DAC-4CC9-AFAF-E174CB579F50}" dt="2025-09-02T16:21:18.409" v="2293" actId="2711"/>
        <pc:sldMkLst>
          <pc:docMk/>
          <pc:sldMk cId="2835613754" sldId="257"/>
        </pc:sldMkLst>
        <pc:spChg chg="mod">
          <ac:chgData name="Ritchie Woodard (ECO - Staff)" userId="5fb34999-ee0b-49ab-83e2-964b19b38f12" providerId="ADAL" clId="{CFCDCBD1-0DAC-4CC9-AFAF-E174CB579F50}" dt="2025-09-02T16:21:18.409" v="2293" actId="2711"/>
          <ac:spMkLst>
            <pc:docMk/>
            <pc:sldMk cId="2835613754" sldId="257"/>
            <ac:spMk id="2" creationId="{1E2C8236-2FA4-654A-92C8-5A77E0B87E75}"/>
          </ac:spMkLst>
        </pc:spChg>
        <pc:spChg chg="mod">
          <ac:chgData name="Ritchie Woodard (ECO - Staff)" userId="5fb34999-ee0b-49ab-83e2-964b19b38f12" providerId="ADAL" clId="{CFCDCBD1-0DAC-4CC9-AFAF-E174CB579F50}" dt="2025-09-02T16:21:10.124" v="2292" actId="255"/>
          <ac:spMkLst>
            <pc:docMk/>
            <pc:sldMk cId="2835613754" sldId="257"/>
            <ac:spMk id="3" creationId="{126BFC54-7579-B1F9-EFDE-8E0B1AF5BEE1}"/>
          </ac:spMkLst>
        </pc:spChg>
      </pc:sldChg>
      <pc:sldChg chg="modSp mod">
        <pc:chgData name="Ritchie Woodard (ECO - Staff)" userId="5fb34999-ee0b-49ab-83e2-964b19b38f12" providerId="ADAL" clId="{CFCDCBD1-0DAC-4CC9-AFAF-E174CB579F50}" dt="2025-09-02T16:26:54.635" v="2334" actId="2711"/>
        <pc:sldMkLst>
          <pc:docMk/>
          <pc:sldMk cId="3525586747" sldId="258"/>
        </pc:sldMkLst>
        <pc:spChg chg="mod">
          <ac:chgData name="Ritchie Woodard (ECO - Staff)" userId="5fb34999-ee0b-49ab-83e2-964b19b38f12" providerId="ADAL" clId="{CFCDCBD1-0DAC-4CC9-AFAF-E174CB579F50}" dt="2025-09-02T16:21:23.482" v="2294" actId="2711"/>
          <ac:spMkLst>
            <pc:docMk/>
            <pc:sldMk cId="3525586747" sldId="258"/>
            <ac:spMk id="2" creationId="{34592A33-0C6C-107B-0447-22C36D2A2520}"/>
          </ac:spMkLst>
        </pc:spChg>
        <pc:spChg chg="mod">
          <ac:chgData name="Ritchie Woodard (ECO - Staff)" userId="5fb34999-ee0b-49ab-83e2-964b19b38f12" providerId="ADAL" clId="{CFCDCBD1-0DAC-4CC9-AFAF-E174CB579F50}" dt="2025-09-02T16:26:54.635" v="2334" actId="2711"/>
          <ac:spMkLst>
            <pc:docMk/>
            <pc:sldMk cId="3525586747" sldId="258"/>
            <ac:spMk id="3" creationId="{39F3962F-A6C4-E081-E449-13FBBB765F4C}"/>
          </ac:spMkLst>
        </pc:spChg>
      </pc:sldChg>
      <pc:sldChg chg="modSp mod">
        <pc:chgData name="Ritchie Woodard (ECO - Staff)" userId="5fb34999-ee0b-49ab-83e2-964b19b38f12" providerId="ADAL" clId="{CFCDCBD1-0DAC-4CC9-AFAF-E174CB579F50}" dt="2025-09-02T16:20:31.877" v="2287" actId="255"/>
        <pc:sldMkLst>
          <pc:docMk/>
          <pc:sldMk cId="826860266" sldId="259"/>
        </pc:sldMkLst>
        <pc:spChg chg="mod">
          <ac:chgData name="Ritchie Woodard (ECO - Staff)" userId="5fb34999-ee0b-49ab-83e2-964b19b38f12" providerId="ADAL" clId="{CFCDCBD1-0DAC-4CC9-AFAF-E174CB579F50}" dt="2025-09-02T16:20:23.722" v="2286" actId="2711"/>
          <ac:spMkLst>
            <pc:docMk/>
            <pc:sldMk cId="826860266" sldId="259"/>
            <ac:spMk id="2" creationId="{07C44258-CE91-D396-4114-E2BBCCFB5686}"/>
          </ac:spMkLst>
        </pc:spChg>
        <pc:spChg chg="mod">
          <ac:chgData name="Ritchie Woodard (ECO - Staff)" userId="5fb34999-ee0b-49ab-83e2-964b19b38f12" providerId="ADAL" clId="{CFCDCBD1-0DAC-4CC9-AFAF-E174CB579F50}" dt="2025-09-02T16:20:31.877" v="2287" actId="255"/>
          <ac:spMkLst>
            <pc:docMk/>
            <pc:sldMk cId="826860266" sldId="259"/>
            <ac:spMk id="3" creationId="{F466AB8B-99F6-EE3A-55AF-C5C1CA880037}"/>
          </ac:spMkLst>
        </pc:spChg>
      </pc:sldChg>
      <pc:sldChg chg="modSp mod">
        <pc:chgData name="Ritchie Woodard (ECO - Staff)" userId="5fb34999-ee0b-49ab-83e2-964b19b38f12" providerId="ADAL" clId="{CFCDCBD1-0DAC-4CC9-AFAF-E174CB579F50}" dt="2025-09-02T16:21:48.977" v="2300" actId="2711"/>
        <pc:sldMkLst>
          <pc:docMk/>
          <pc:sldMk cId="1196363575" sldId="260"/>
        </pc:sldMkLst>
        <pc:spChg chg="mod">
          <ac:chgData name="Ritchie Woodard (ECO - Staff)" userId="5fb34999-ee0b-49ab-83e2-964b19b38f12" providerId="ADAL" clId="{CFCDCBD1-0DAC-4CC9-AFAF-E174CB579F50}" dt="2025-09-02T16:21:48.977" v="2300" actId="2711"/>
          <ac:spMkLst>
            <pc:docMk/>
            <pc:sldMk cId="1196363575" sldId="260"/>
            <ac:spMk id="2" creationId="{AA7035E9-3F1D-16F4-7CCE-47C100187D2F}"/>
          </ac:spMkLst>
        </pc:spChg>
        <pc:spChg chg="mod">
          <ac:chgData name="Ritchie Woodard (ECO - Staff)" userId="5fb34999-ee0b-49ab-83e2-964b19b38f12" providerId="ADAL" clId="{CFCDCBD1-0DAC-4CC9-AFAF-E174CB579F50}" dt="2025-09-02T16:21:43.849" v="2298" actId="1076"/>
          <ac:spMkLst>
            <pc:docMk/>
            <pc:sldMk cId="1196363575" sldId="260"/>
            <ac:spMk id="3" creationId="{1919ED98-4282-0C20-D508-D0B5E2DDCAA3}"/>
          </ac:spMkLst>
        </pc:spChg>
      </pc:sldChg>
      <pc:sldChg chg="modSp del mod">
        <pc:chgData name="Ritchie Woodard (ECO - Staff)" userId="5fb34999-ee0b-49ab-83e2-964b19b38f12" providerId="ADAL" clId="{CFCDCBD1-0DAC-4CC9-AFAF-E174CB579F50}" dt="2025-09-02T10:48:54.840" v="1151" actId="2696"/>
        <pc:sldMkLst>
          <pc:docMk/>
          <pc:sldMk cId="3214245204" sldId="261"/>
        </pc:sldMkLst>
      </pc:sldChg>
      <pc:sldChg chg="addSp delSp modSp mod">
        <pc:chgData name="Ritchie Woodard (ECO - Staff)" userId="5fb34999-ee0b-49ab-83e2-964b19b38f12" providerId="ADAL" clId="{CFCDCBD1-0DAC-4CC9-AFAF-E174CB579F50}" dt="2025-09-08T15:19:39.610" v="2533" actId="166"/>
        <pc:sldMkLst>
          <pc:docMk/>
          <pc:sldMk cId="3129718529" sldId="262"/>
        </pc:sldMkLst>
        <pc:spChg chg="mod">
          <ac:chgData name="Ritchie Woodard (ECO - Staff)" userId="5fb34999-ee0b-49ab-83e2-964b19b38f12" providerId="ADAL" clId="{CFCDCBD1-0DAC-4CC9-AFAF-E174CB579F50}" dt="2025-09-02T16:23:49.949" v="2316" actId="2711"/>
          <ac:spMkLst>
            <pc:docMk/>
            <pc:sldMk cId="3129718529" sldId="262"/>
            <ac:spMk id="2" creationId="{EC94D8CC-F137-67E9-A207-A9E8B1A2353C}"/>
          </ac:spMkLst>
        </pc:spChg>
        <pc:spChg chg="add mod">
          <ac:chgData name="Ritchie Woodard (ECO - Staff)" userId="5fb34999-ee0b-49ab-83e2-964b19b38f12" providerId="ADAL" clId="{CFCDCBD1-0DAC-4CC9-AFAF-E174CB579F50}" dt="2025-09-02T16:23:53.756" v="2317" actId="2711"/>
          <ac:spMkLst>
            <pc:docMk/>
            <pc:sldMk cId="3129718529" sldId="262"/>
            <ac:spMk id="12" creationId="{E484FE3A-3075-9648-386A-E718A43288DB}"/>
          </ac:spMkLst>
        </pc:spChg>
        <pc:spChg chg="add mod">
          <ac:chgData name="Ritchie Woodard (ECO - Staff)" userId="5fb34999-ee0b-49ab-83e2-964b19b38f12" providerId="ADAL" clId="{CFCDCBD1-0DAC-4CC9-AFAF-E174CB579F50}" dt="2025-09-02T17:09:27.968" v="2451" actId="1076"/>
          <ac:spMkLst>
            <pc:docMk/>
            <pc:sldMk cId="3129718529" sldId="262"/>
            <ac:spMk id="13" creationId="{AC69A099-5429-886E-7FF5-B0CDE82B32BB}"/>
          </ac:spMkLst>
        </pc:spChg>
        <pc:picChg chg="add mod modCrop">
          <ac:chgData name="Ritchie Woodard (ECO - Staff)" userId="5fb34999-ee0b-49ab-83e2-964b19b38f12" providerId="ADAL" clId="{CFCDCBD1-0DAC-4CC9-AFAF-E174CB579F50}" dt="2025-09-08T15:06:45.948" v="2509" actId="1076"/>
          <ac:picMkLst>
            <pc:docMk/>
            <pc:sldMk cId="3129718529" sldId="262"/>
            <ac:picMk id="4" creationId="{DADB9A68-2F6B-DC30-8819-3D75DEB1CD11}"/>
          </ac:picMkLst>
        </pc:picChg>
        <pc:picChg chg="add mod ord modCrop">
          <ac:chgData name="Ritchie Woodard (ECO - Staff)" userId="5fb34999-ee0b-49ab-83e2-964b19b38f12" providerId="ADAL" clId="{CFCDCBD1-0DAC-4CC9-AFAF-E174CB579F50}" dt="2025-09-08T15:19:39.610" v="2533" actId="166"/>
          <ac:picMkLst>
            <pc:docMk/>
            <pc:sldMk cId="3129718529" sldId="262"/>
            <ac:picMk id="6" creationId="{C250B44B-C3A8-179C-CC7F-07AAEE9F77C0}"/>
          </ac:picMkLst>
        </pc:picChg>
        <pc:picChg chg="add mod modCrop">
          <ac:chgData name="Ritchie Woodard (ECO - Staff)" userId="5fb34999-ee0b-49ab-83e2-964b19b38f12" providerId="ADAL" clId="{CFCDCBD1-0DAC-4CC9-AFAF-E174CB579F50}" dt="2025-09-08T15:07:30.251" v="2518" actId="1076"/>
          <ac:picMkLst>
            <pc:docMk/>
            <pc:sldMk cId="3129718529" sldId="262"/>
            <ac:picMk id="8" creationId="{15E0851B-67B8-CBFA-2CCB-5716B148A52A}"/>
          </ac:picMkLst>
        </pc:picChg>
      </pc:sldChg>
      <pc:sldChg chg="addSp delSp modSp mod">
        <pc:chgData name="Ritchie Woodard (ECO - Staff)" userId="5fb34999-ee0b-49ab-83e2-964b19b38f12" providerId="ADAL" clId="{CFCDCBD1-0DAC-4CC9-AFAF-E174CB579F50}" dt="2025-09-02T16:18:40.550" v="2275"/>
        <pc:sldMkLst>
          <pc:docMk/>
          <pc:sldMk cId="945729356" sldId="263"/>
        </pc:sldMkLst>
        <pc:spChg chg="mod">
          <ac:chgData name="Ritchie Woodard (ECO - Staff)" userId="5fb34999-ee0b-49ab-83e2-964b19b38f12" providerId="ADAL" clId="{CFCDCBD1-0DAC-4CC9-AFAF-E174CB579F50}" dt="2025-09-02T16:18:40.550" v="2275"/>
          <ac:spMkLst>
            <pc:docMk/>
            <pc:sldMk cId="945729356" sldId="263"/>
            <ac:spMk id="2" creationId="{9E83CF68-E6BF-6FD0-05E4-2DD111008F8B}"/>
          </ac:spMkLst>
        </pc:spChg>
        <pc:spChg chg="add mod">
          <ac:chgData name="Ritchie Woodard (ECO - Staff)" userId="5fb34999-ee0b-49ab-83e2-964b19b38f12" providerId="ADAL" clId="{CFCDCBD1-0DAC-4CC9-AFAF-E174CB579F50}" dt="2025-09-02T16:18:17.684" v="2274"/>
          <ac:spMkLst>
            <pc:docMk/>
            <pc:sldMk cId="945729356" sldId="263"/>
            <ac:spMk id="7" creationId="{780D3A80-FDCC-C416-049D-AB1C2CD2DDCD}"/>
          </ac:spMkLst>
        </pc:spChg>
        <pc:spChg chg="add mod">
          <ac:chgData name="Ritchie Woodard (ECO - Staff)" userId="5fb34999-ee0b-49ab-83e2-964b19b38f12" providerId="ADAL" clId="{CFCDCBD1-0DAC-4CC9-AFAF-E174CB579F50}" dt="2025-09-02T16:18:17.684" v="2274"/>
          <ac:spMkLst>
            <pc:docMk/>
            <pc:sldMk cId="945729356" sldId="263"/>
            <ac:spMk id="9" creationId="{B7677757-0DB1-65E4-03F2-F9CAA86C3AF3}"/>
          </ac:spMkLst>
        </pc:spChg>
      </pc:sldChg>
      <pc:sldChg chg="addSp modSp del mod ord">
        <pc:chgData name="Ritchie Woodard (ECO - Staff)" userId="5fb34999-ee0b-49ab-83e2-964b19b38f12" providerId="ADAL" clId="{CFCDCBD1-0DAC-4CC9-AFAF-E174CB579F50}" dt="2025-09-08T15:23:43.832" v="2544" actId="2696"/>
        <pc:sldMkLst>
          <pc:docMk/>
          <pc:sldMk cId="3096580149" sldId="264"/>
        </pc:sldMkLst>
      </pc:sldChg>
      <pc:sldChg chg="modSp mod">
        <pc:chgData name="Ritchie Woodard (ECO - Staff)" userId="5fb34999-ee0b-49ab-83e2-964b19b38f12" providerId="ADAL" clId="{CFCDCBD1-0DAC-4CC9-AFAF-E174CB579F50}" dt="2025-09-02T17:10:10.880" v="2453" actId="1076"/>
        <pc:sldMkLst>
          <pc:docMk/>
          <pc:sldMk cId="2977017439" sldId="265"/>
        </pc:sldMkLst>
        <pc:spChg chg="mod">
          <ac:chgData name="Ritchie Woodard (ECO - Staff)" userId="5fb34999-ee0b-49ab-83e2-964b19b38f12" providerId="ADAL" clId="{CFCDCBD1-0DAC-4CC9-AFAF-E174CB579F50}" dt="2025-09-02T17:10:10.880" v="2453" actId="1076"/>
          <ac:spMkLst>
            <pc:docMk/>
            <pc:sldMk cId="2977017439" sldId="265"/>
            <ac:spMk id="2" creationId="{C3EC3BCE-DF88-0D17-2539-10FC5CEA2324}"/>
          </ac:spMkLst>
        </pc:spChg>
        <pc:spChg chg="mod">
          <ac:chgData name="Ritchie Woodard (ECO - Staff)" userId="5fb34999-ee0b-49ab-83e2-964b19b38f12" providerId="ADAL" clId="{CFCDCBD1-0DAC-4CC9-AFAF-E174CB579F50}" dt="2025-09-02T16:25:17.233" v="2328" actId="2711"/>
          <ac:spMkLst>
            <pc:docMk/>
            <pc:sldMk cId="2977017439" sldId="265"/>
            <ac:spMk id="7" creationId="{1B7931B8-280E-20E9-B7FE-3B63F4AED8BF}"/>
          </ac:spMkLst>
        </pc:spChg>
        <pc:graphicFrameChg chg="mod modGraphic">
          <ac:chgData name="Ritchie Woodard (ECO - Staff)" userId="5fb34999-ee0b-49ab-83e2-964b19b38f12" providerId="ADAL" clId="{CFCDCBD1-0DAC-4CC9-AFAF-E174CB579F50}" dt="2025-09-02T17:10:07.441" v="2452" actId="1076"/>
          <ac:graphicFrameMkLst>
            <pc:docMk/>
            <pc:sldMk cId="2977017439" sldId="265"/>
            <ac:graphicFrameMk id="6" creationId="{B48D7E4C-2A95-A8D1-510C-45DD59BF67E6}"/>
          </ac:graphicFrameMkLst>
        </pc:graphicFrameChg>
      </pc:sldChg>
      <pc:sldChg chg="addSp delSp modSp mod ord">
        <pc:chgData name="Ritchie Woodard (ECO - Staff)" userId="5fb34999-ee0b-49ab-83e2-964b19b38f12" providerId="ADAL" clId="{CFCDCBD1-0DAC-4CC9-AFAF-E174CB579F50}" dt="2025-09-02T17:07:16.569" v="2440"/>
        <pc:sldMkLst>
          <pc:docMk/>
          <pc:sldMk cId="3383727453" sldId="267"/>
        </pc:sldMkLst>
        <pc:spChg chg="mod">
          <ac:chgData name="Ritchie Woodard (ECO - Staff)" userId="5fb34999-ee0b-49ab-83e2-964b19b38f12" providerId="ADAL" clId="{CFCDCBD1-0DAC-4CC9-AFAF-E174CB579F50}" dt="2025-09-02T16:22:43.916" v="2308" actId="2711"/>
          <ac:spMkLst>
            <pc:docMk/>
            <pc:sldMk cId="3383727453" sldId="267"/>
            <ac:spMk id="2" creationId="{B51176ED-2CF1-B0D2-004E-DF598BD79FA8}"/>
          </ac:spMkLst>
        </pc:spChg>
        <pc:graphicFrameChg chg="mod modGraphic">
          <ac:chgData name="Ritchie Woodard (ECO - Staff)" userId="5fb34999-ee0b-49ab-83e2-964b19b38f12" providerId="ADAL" clId="{CFCDCBD1-0DAC-4CC9-AFAF-E174CB579F50}" dt="2025-09-02T16:22:40.078" v="2307" actId="2711"/>
          <ac:graphicFrameMkLst>
            <pc:docMk/>
            <pc:sldMk cId="3383727453" sldId="267"/>
            <ac:graphicFrameMk id="3" creationId="{05101F72-F179-4DF4-3062-B753EFD6D133}"/>
          </ac:graphicFrameMkLst>
        </pc:graphicFrameChg>
      </pc:sldChg>
      <pc:sldChg chg="modSp mod">
        <pc:chgData name="Ritchie Woodard (ECO - Staff)" userId="5fb34999-ee0b-49ab-83e2-964b19b38f12" providerId="ADAL" clId="{CFCDCBD1-0DAC-4CC9-AFAF-E174CB579F50}" dt="2025-09-02T16:19:59.018" v="2284" actId="2711"/>
        <pc:sldMkLst>
          <pc:docMk/>
          <pc:sldMk cId="142504121" sldId="268"/>
        </pc:sldMkLst>
        <pc:spChg chg="mod">
          <ac:chgData name="Ritchie Woodard (ECO - Staff)" userId="5fb34999-ee0b-49ab-83e2-964b19b38f12" providerId="ADAL" clId="{CFCDCBD1-0DAC-4CC9-AFAF-E174CB579F50}" dt="2025-09-02T16:19:59.018" v="2284" actId="2711"/>
          <ac:spMkLst>
            <pc:docMk/>
            <pc:sldMk cId="142504121" sldId="268"/>
            <ac:spMk id="2" creationId="{D1566283-04A2-984D-57E8-513CFFE9BBD7}"/>
          </ac:spMkLst>
        </pc:spChg>
      </pc:sldChg>
      <pc:sldChg chg="addSp modSp mod">
        <pc:chgData name="Ritchie Woodard (ECO - Staff)" userId="5fb34999-ee0b-49ab-83e2-964b19b38f12" providerId="ADAL" clId="{CFCDCBD1-0DAC-4CC9-AFAF-E174CB579F50}" dt="2025-09-02T16:37:52.619" v="2395" actId="20577"/>
        <pc:sldMkLst>
          <pc:docMk/>
          <pc:sldMk cId="3055813808" sldId="269"/>
        </pc:sldMkLst>
        <pc:spChg chg="mod">
          <ac:chgData name="Ritchie Woodard (ECO - Staff)" userId="5fb34999-ee0b-49ab-83e2-964b19b38f12" providerId="ADAL" clId="{CFCDCBD1-0DAC-4CC9-AFAF-E174CB579F50}" dt="2025-09-02T16:22:24.517" v="2305" actId="2711"/>
          <ac:spMkLst>
            <pc:docMk/>
            <pc:sldMk cId="3055813808" sldId="269"/>
            <ac:spMk id="2" creationId="{C27D2125-1978-D448-292D-7A49E594631E}"/>
          </ac:spMkLst>
        </pc:spChg>
        <pc:graphicFrameChg chg="mod modGraphic">
          <ac:chgData name="Ritchie Woodard (ECO - Staff)" userId="5fb34999-ee0b-49ab-83e2-964b19b38f12" providerId="ADAL" clId="{CFCDCBD1-0DAC-4CC9-AFAF-E174CB579F50}" dt="2025-09-02T16:22:19.977" v="2304" actId="2711"/>
          <ac:graphicFrameMkLst>
            <pc:docMk/>
            <pc:sldMk cId="3055813808" sldId="269"/>
            <ac:graphicFrameMk id="3" creationId="{5F45A95B-45BB-6E0D-020D-12A6A3732C88}"/>
          </ac:graphicFrameMkLst>
        </pc:graphicFrameChg>
        <pc:graphicFrameChg chg="add mod modGraphic">
          <ac:chgData name="Ritchie Woodard (ECO - Staff)" userId="5fb34999-ee0b-49ab-83e2-964b19b38f12" providerId="ADAL" clId="{CFCDCBD1-0DAC-4CC9-AFAF-E174CB579F50}" dt="2025-09-02T16:37:52.619" v="2395" actId="20577"/>
          <ac:graphicFrameMkLst>
            <pc:docMk/>
            <pc:sldMk cId="3055813808" sldId="269"/>
            <ac:graphicFrameMk id="4" creationId="{C3F4E445-F064-BFF5-C299-58916A3ACA3D}"/>
          </ac:graphicFrameMkLst>
        </pc:graphicFrameChg>
      </pc:sldChg>
      <pc:sldChg chg="modSp mod ord">
        <pc:chgData name="Ritchie Woodard (ECO - Staff)" userId="5fb34999-ee0b-49ab-83e2-964b19b38f12" providerId="ADAL" clId="{CFCDCBD1-0DAC-4CC9-AFAF-E174CB579F50}" dt="2025-09-04T17:06:43.548" v="2464" actId="1076"/>
        <pc:sldMkLst>
          <pc:docMk/>
          <pc:sldMk cId="1707255519" sldId="270"/>
        </pc:sldMkLst>
        <pc:spChg chg="mod">
          <ac:chgData name="Ritchie Woodard (ECO - Staff)" userId="5fb34999-ee0b-49ab-83e2-964b19b38f12" providerId="ADAL" clId="{CFCDCBD1-0DAC-4CC9-AFAF-E174CB579F50}" dt="2025-09-04T17:06:30.435" v="2462" actId="14100"/>
          <ac:spMkLst>
            <pc:docMk/>
            <pc:sldMk cId="1707255519" sldId="270"/>
            <ac:spMk id="2" creationId="{61731B5C-DB2C-DC01-DDB5-4D68EB31F600}"/>
          </ac:spMkLst>
        </pc:spChg>
        <pc:spChg chg="mod">
          <ac:chgData name="Ritchie Woodard (ECO - Staff)" userId="5fb34999-ee0b-49ab-83e2-964b19b38f12" providerId="ADAL" clId="{CFCDCBD1-0DAC-4CC9-AFAF-E174CB579F50}" dt="2025-09-04T17:06:43.548" v="2464" actId="1076"/>
          <ac:spMkLst>
            <pc:docMk/>
            <pc:sldMk cId="1707255519" sldId="270"/>
            <ac:spMk id="7" creationId="{7CFEE765-8EA7-FAB2-647A-61CE05091415}"/>
          </ac:spMkLst>
        </pc:spChg>
        <pc:graphicFrameChg chg="mod modGraphic">
          <ac:chgData name="Ritchie Woodard (ECO - Staff)" userId="5fb34999-ee0b-49ab-83e2-964b19b38f12" providerId="ADAL" clId="{CFCDCBD1-0DAC-4CC9-AFAF-E174CB579F50}" dt="2025-09-04T17:06:39.736" v="2463" actId="1076"/>
          <ac:graphicFrameMkLst>
            <pc:docMk/>
            <pc:sldMk cId="1707255519" sldId="270"/>
            <ac:graphicFrameMk id="6" creationId="{54ADDBE9-5952-8920-04C8-F4A57BBF5C1E}"/>
          </ac:graphicFrameMkLst>
        </pc:graphicFrameChg>
      </pc:sldChg>
      <pc:sldChg chg="modSp mod ord">
        <pc:chgData name="Ritchie Woodard (ECO - Staff)" userId="5fb34999-ee0b-49ab-83e2-964b19b38f12" providerId="ADAL" clId="{CFCDCBD1-0DAC-4CC9-AFAF-E174CB579F50}" dt="2025-09-04T17:07:16.358" v="2471" actId="1076"/>
        <pc:sldMkLst>
          <pc:docMk/>
          <pc:sldMk cId="159978538" sldId="271"/>
        </pc:sldMkLst>
        <pc:spChg chg="mod">
          <ac:chgData name="Ritchie Woodard (ECO - Staff)" userId="5fb34999-ee0b-49ab-83e2-964b19b38f12" providerId="ADAL" clId="{CFCDCBD1-0DAC-4CC9-AFAF-E174CB579F50}" dt="2025-09-04T17:06:52.503" v="2465" actId="14100"/>
          <ac:spMkLst>
            <pc:docMk/>
            <pc:sldMk cId="159978538" sldId="271"/>
            <ac:spMk id="2" creationId="{5711EE42-3D4F-2F74-40E5-4345004758B3}"/>
          </ac:spMkLst>
        </pc:spChg>
        <pc:spChg chg="mod">
          <ac:chgData name="Ritchie Woodard (ECO - Staff)" userId="5fb34999-ee0b-49ab-83e2-964b19b38f12" providerId="ADAL" clId="{CFCDCBD1-0DAC-4CC9-AFAF-E174CB579F50}" dt="2025-09-04T17:07:16.358" v="2471" actId="1076"/>
          <ac:spMkLst>
            <pc:docMk/>
            <pc:sldMk cId="159978538" sldId="271"/>
            <ac:spMk id="5" creationId="{B9AAA187-D775-1801-F933-F63C74ED8E8E}"/>
          </ac:spMkLst>
        </pc:spChg>
        <pc:graphicFrameChg chg="mod modGraphic">
          <ac:chgData name="Ritchie Woodard (ECO - Staff)" userId="5fb34999-ee0b-49ab-83e2-964b19b38f12" providerId="ADAL" clId="{CFCDCBD1-0DAC-4CC9-AFAF-E174CB579F50}" dt="2025-09-04T17:07:03.797" v="2468" actId="20577"/>
          <ac:graphicFrameMkLst>
            <pc:docMk/>
            <pc:sldMk cId="159978538" sldId="271"/>
            <ac:graphicFrameMk id="4" creationId="{40229377-1A96-7CAD-A347-B9FEB13AB4A5}"/>
          </ac:graphicFrameMkLst>
        </pc:graphicFrameChg>
      </pc:sldChg>
      <pc:sldChg chg="modSp mod ord">
        <pc:chgData name="Ritchie Woodard (ECO - Staff)" userId="5fb34999-ee0b-49ab-83e2-964b19b38f12" providerId="ADAL" clId="{CFCDCBD1-0DAC-4CC9-AFAF-E174CB579F50}" dt="2025-09-04T17:08:02.662" v="2480" actId="1076"/>
        <pc:sldMkLst>
          <pc:docMk/>
          <pc:sldMk cId="2071025059" sldId="272"/>
        </pc:sldMkLst>
        <pc:spChg chg="mod">
          <ac:chgData name="Ritchie Woodard (ECO - Staff)" userId="5fb34999-ee0b-49ab-83e2-964b19b38f12" providerId="ADAL" clId="{CFCDCBD1-0DAC-4CC9-AFAF-E174CB579F50}" dt="2025-09-04T17:07:57.953" v="2479" actId="1076"/>
          <ac:spMkLst>
            <pc:docMk/>
            <pc:sldMk cId="2071025059" sldId="272"/>
            <ac:spMk id="2" creationId="{A6B3BDE5-E73B-4F7F-D98F-C21C09662E80}"/>
          </ac:spMkLst>
        </pc:spChg>
        <pc:spChg chg="mod">
          <ac:chgData name="Ritchie Woodard (ECO - Staff)" userId="5fb34999-ee0b-49ab-83e2-964b19b38f12" providerId="ADAL" clId="{CFCDCBD1-0DAC-4CC9-AFAF-E174CB579F50}" dt="2025-09-04T17:07:45.569" v="2477" actId="1076"/>
          <ac:spMkLst>
            <pc:docMk/>
            <pc:sldMk cId="2071025059" sldId="272"/>
            <ac:spMk id="5" creationId="{5EFF5F41-908C-189C-0339-4AAEE2702EBF}"/>
          </ac:spMkLst>
        </pc:spChg>
        <pc:graphicFrameChg chg="mod modGraphic">
          <ac:chgData name="Ritchie Woodard (ECO - Staff)" userId="5fb34999-ee0b-49ab-83e2-964b19b38f12" providerId="ADAL" clId="{CFCDCBD1-0DAC-4CC9-AFAF-E174CB579F50}" dt="2025-09-04T17:08:02.662" v="2480" actId="1076"/>
          <ac:graphicFrameMkLst>
            <pc:docMk/>
            <pc:sldMk cId="2071025059" sldId="272"/>
            <ac:graphicFrameMk id="4" creationId="{CEDBEB4F-AF84-D689-CC8E-0848E4B763D6}"/>
          </ac:graphicFrameMkLst>
        </pc:graphicFrameChg>
      </pc:sldChg>
      <pc:sldChg chg="addSp delSp modSp add mod modNotesTx">
        <pc:chgData name="Ritchie Woodard (ECO - Staff)" userId="5fb34999-ee0b-49ab-83e2-964b19b38f12" providerId="ADAL" clId="{CFCDCBD1-0DAC-4CC9-AFAF-E174CB579F50}" dt="2025-09-08T15:22:30.525" v="2543" actId="478"/>
        <pc:sldMkLst>
          <pc:docMk/>
          <pc:sldMk cId="2170053274" sldId="274"/>
        </pc:sldMkLst>
        <pc:spChg chg="mod">
          <ac:chgData name="Ritchie Woodard (ECO - Staff)" userId="5fb34999-ee0b-49ab-83e2-964b19b38f12" providerId="ADAL" clId="{CFCDCBD1-0DAC-4CC9-AFAF-E174CB579F50}" dt="2025-09-02T16:21:55.972" v="2301" actId="2711"/>
          <ac:spMkLst>
            <pc:docMk/>
            <pc:sldMk cId="2170053274" sldId="274"/>
            <ac:spMk id="2" creationId="{6857276F-B748-06C6-BD76-A152822A985F}"/>
          </ac:spMkLst>
        </pc:spChg>
        <pc:spChg chg="mod">
          <ac:chgData name="Ritchie Woodard (ECO - Staff)" userId="5fb34999-ee0b-49ab-83e2-964b19b38f12" providerId="ADAL" clId="{CFCDCBD1-0DAC-4CC9-AFAF-E174CB579F50}" dt="2025-09-02T16:22:00.764" v="2302" actId="2711"/>
          <ac:spMkLst>
            <pc:docMk/>
            <pc:sldMk cId="2170053274" sldId="274"/>
            <ac:spMk id="3" creationId="{0B01321E-2F94-7C50-06B9-A7FE918D9E2A}"/>
          </ac:spMkLst>
        </pc:spChg>
        <pc:spChg chg="add mod">
          <ac:chgData name="Ritchie Woodard (ECO - Staff)" userId="5fb34999-ee0b-49ab-83e2-964b19b38f12" providerId="ADAL" clId="{CFCDCBD1-0DAC-4CC9-AFAF-E174CB579F50}" dt="2025-09-08T15:20:24.360" v="2536" actId="207"/>
          <ac:spMkLst>
            <pc:docMk/>
            <pc:sldMk cId="2170053274" sldId="274"/>
            <ac:spMk id="9" creationId="{10C83A70-B42A-B4C4-D78D-AA65FEB7320C}"/>
          </ac:spMkLst>
        </pc:spChg>
        <pc:spChg chg="add mod">
          <ac:chgData name="Ritchie Woodard (ECO - Staff)" userId="5fb34999-ee0b-49ab-83e2-964b19b38f12" providerId="ADAL" clId="{CFCDCBD1-0DAC-4CC9-AFAF-E174CB579F50}" dt="2025-09-08T15:20:36.436" v="2537" actId="207"/>
          <ac:spMkLst>
            <pc:docMk/>
            <pc:sldMk cId="2170053274" sldId="274"/>
            <ac:spMk id="10" creationId="{2844727A-C367-1173-66E7-FAFEFC630585}"/>
          </ac:spMkLst>
        </pc:spChg>
        <pc:spChg chg="add mod">
          <ac:chgData name="Ritchie Woodard (ECO - Staff)" userId="5fb34999-ee0b-49ab-83e2-964b19b38f12" providerId="ADAL" clId="{CFCDCBD1-0DAC-4CC9-AFAF-E174CB579F50}" dt="2025-09-08T15:20:44.463" v="2538" actId="207"/>
          <ac:spMkLst>
            <pc:docMk/>
            <pc:sldMk cId="2170053274" sldId="274"/>
            <ac:spMk id="11" creationId="{FC52CD54-F705-B24D-FA6E-4B7530CDC57B}"/>
          </ac:spMkLst>
        </pc:spChg>
        <pc:spChg chg="add mod">
          <ac:chgData name="Ritchie Woodard (ECO - Staff)" userId="5fb34999-ee0b-49ab-83e2-964b19b38f12" providerId="ADAL" clId="{CFCDCBD1-0DAC-4CC9-AFAF-E174CB579F50}" dt="2025-09-08T15:21:02.231" v="2539" actId="207"/>
          <ac:spMkLst>
            <pc:docMk/>
            <pc:sldMk cId="2170053274" sldId="274"/>
            <ac:spMk id="12" creationId="{5C98E161-F770-7A3D-D9F0-9DEEB3718673}"/>
          </ac:spMkLst>
        </pc:spChg>
        <pc:spChg chg="add mod">
          <ac:chgData name="Ritchie Woodard (ECO - Staff)" userId="5fb34999-ee0b-49ab-83e2-964b19b38f12" providerId="ADAL" clId="{CFCDCBD1-0DAC-4CC9-AFAF-E174CB579F50}" dt="2025-09-08T15:20:24.360" v="2536" actId="207"/>
          <ac:spMkLst>
            <pc:docMk/>
            <pc:sldMk cId="2170053274" sldId="274"/>
            <ac:spMk id="14" creationId="{EF5B645E-7FC7-2281-1CB1-610A27496BCA}"/>
          </ac:spMkLst>
        </pc:spChg>
        <pc:spChg chg="add mod">
          <ac:chgData name="Ritchie Woodard (ECO - Staff)" userId="5fb34999-ee0b-49ab-83e2-964b19b38f12" providerId="ADAL" clId="{CFCDCBD1-0DAC-4CC9-AFAF-E174CB579F50}" dt="2025-09-08T15:20:24.360" v="2536" actId="207"/>
          <ac:spMkLst>
            <pc:docMk/>
            <pc:sldMk cId="2170053274" sldId="274"/>
            <ac:spMk id="15" creationId="{1EEAAA8A-3548-3F1D-5AC3-1A546D9D1BAB}"/>
          </ac:spMkLst>
        </pc:spChg>
        <pc:spChg chg="add mod">
          <ac:chgData name="Ritchie Woodard (ECO - Staff)" userId="5fb34999-ee0b-49ab-83e2-964b19b38f12" providerId="ADAL" clId="{CFCDCBD1-0DAC-4CC9-AFAF-E174CB579F50}" dt="2025-09-08T15:20:24.360" v="2536" actId="207"/>
          <ac:spMkLst>
            <pc:docMk/>
            <pc:sldMk cId="2170053274" sldId="274"/>
            <ac:spMk id="16" creationId="{3DA9F052-1BF8-C331-FE0E-8504B2D8BA8E}"/>
          </ac:spMkLst>
        </pc:spChg>
        <pc:spChg chg="add mod">
          <ac:chgData name="Ritchie Woodard (ECO - Staff)" userId="5fb34999-ee0b-49ab-83e2-964b19b38f12" providerId="ADAL" clId="{CFCDCBD1-0DAC-4CC9-AFAF-E174CB579F50}" dt="2025-09-08T15:20:24.360" v="2536" actId="207"/>
          <ac:spMkLst>
            <pc:docMk/>
            <pc:sldMk cId="2170053274" sldId="274"/>
            <ac:spMk id="17" creationId="{9350886D-AF55-174C-9426-D4C3663C933C}"/>
          </ac:spMkLst>
        </pc:spChg>
        <pc:spChg chg="add mod">
          <ac:chgData name="Ritchie Woodard (ECO - Staff)" userId="5fb34999-ee0b-49ab-83e2-964b19b38f12" providerId="ADAL" clId="{CFCDCBD1-0DAC-4CC9-AFAF-E174CB579F50}" dt="2025-09-08T15:20:36.436" v="2537" actId="207"/>
          <ac:spMkLst>
            <pc:docMk/>
            <pc:sldMk cId="2170053274" sldId="274"/>
            <ac:spMk id="18" creationId="{FDB8E39A-7B27-DBDD-89BF-251FC0B47765}"/>
          </ac:spMkLst>
        </pc:spChg>
        <pc:spChg chg="add mod">
          <ac:chgData name="Ritchie Woodard (ECO - Staff)" userId="5fb34999-ee0b-49ab-83e2-964b19b38f12" providerId="ADAL" clId="{CFCDCBD1-0DAC-4CC9-AFAF-E174CB579F50}" dt="2025-09-08T15:20:36.436" v="2537" actId="207"/>
          <ac:spMkLst>
            <pc:docMk/>
            <pc:sldMk cId="2170053274" sldId="274"/>
            <ac:spMk id="19" creationId="{3D89339F-DF4B-5AB3-F7A4-AB8C0D662795}"/>
          </ac:spMkLst>
        </pc:spChg>
        <pc:spChg chg="add mod">
          <ac:chgData name="Ritchie Woodard (ECO - Staff)" userId="5fb34999-ee0b-49ab-83e2-964b19b38f12" providerId="ADAL" clId="{CFCDCBD1-0DAC-4CC9-AFAF-E174CB579F50}" dt="2025-09-08T15:20:36.436" v="2537" actId="207"/>
          <ac:spMkLst>
            <pc:docMk/>
            <pc:sldMk cId="2170053274" sldId="274"/>
            <ac:spMk id="20" creationId="{9C994FC4-CBB2-5EF4-E23B-52A57E94FDF0}"/>
          </ac:spMkLst>
        </pc:spChg>
        <pc:spChg chg="add mod">
          <ac:chgData name="Ritchie Woodard (ECO - Staff)" userId="5fb34999-ee0b-49ab-83e2-964b19b38f12" providerId="ADAL" clId="{CFCDCBD1-0DAC-4CC9-AFAF-E174CB579F50}" dt="2025-09-08T15:20:36.436" v="2537" actId="207"/>
          <ac:spMkLst>
            <pc:docMk/>
            <pc:sldMk cId="2170053274" sldId="274"/>
            <ac:spMk id="21" creationId="{DA2AF05E-0A9B-D16F-F2AD-42EB7E879E13}"/>
          </ac:spMkLst>
        </pc:spChg>
        <pc:spChg chg="add mod">
          <ac:chgData name="Ritchie Woodard (ECO - Staff)" userId="5fb34999-ee0b-49ab-83e2-964b19b38f12" providerId="ADAL" clId="{CFCDCBD1-0DAC-4CC9-AFAF-E174CB579F50}" dt="2025-09-08T15:20:44.463" v="2538" actId="207"/>
          <ac:spMkLst>
            <pc:docMk/>
            <pc:sldMk cId="2170053274" sldId="274"/>
            <ac:spMk id="22" creationId="{CF8F5038-F28B-6F94-0F47-94319BCBC2E6}"/>
          </ac:spMkLst>
        </pc:spChg>
        <pc:spChg chg="add mod">
          <ac:chgData name="Ritchie Woodard (ECO - Staff)" userId="5fb34999-ee0b-49ab-83e2-964b19b38f12" providerId="ADAL" clId="{CFCDCBD1-0DAC-4CC9-AFAF-E174CB579F50}" dt="2025-09-08T15:20:44.463" v="2538" actId="207"/>
          <ac:spMkLst>
            <pc:docMk/>
            <pc:sldMk cId="2170053274" sldId="274"/>
            <ac:spMk id="23" creationId="{49BF7171-6D1A-C2B0-ACDB-0AE2AA4C8D6A}"/>
          </ac:spMkLst>
        </pc:spChg>
        <pc:spChg chg="add mod">
          <ac:chgData name="Ritchie Woodard (ECO - Staff)" userId="5fb34999-ee0b-49ab-83e2-964b19b38f12" providerId="ADAL" clId="{CFCDCBD1-0DAC-4CC9-AFAF-E174CB579F50}" dt="2025-09-08T15:20:44.463" v="2538" actId="207"/>
          <ac:spMkLst>
            <pc:docMk/>
            <pc:sldMk cId="2170053274" sldId="274"/>
            <ac:spMk id="24" creationId="{8260BEC6-40E6-951D-2014-2A683F666E2E}"/>
          </ac:spMkLst>
        </pc:spChg>
        <pc:spChg chg="add del mod">
          <ac:chgData name="Ritchie Woodard (ECO - Staff)" userId="5fb34999-ee0b-49ab-83e2-964b19b38f12" providerId="ADAL" clId="{CFCDCBD1-0DAC-4CC9-AFAF-E174CB579F50}" dt="2025-09-08T15:21:12.040" v="2540" actId="207"/>
          <ac:spMkLst>
            <pc:docMk/>
            <pc:sldMk cId="2170053274" sldId="274"/>
            <ac:spMk id="25" creationId="{97A9FC49-EF6F-70DF-CC9D-509DAB4B1011}"/>
          </ac:spMkLst>
        </pc:spChg>
        <pc:spChg chg="add mod">
          <ac:chgData name="Ritchie Woodard (ECO - Staff)" userId="5fb34999-ee0b-49ab-83e2-964b19b38f12" providerId="ADAL" clId="{CFCDCBD1-0DAC-4CC9-AFAF-E174CB579F50}" dt="2025-09-08T15:21:12.040" v="2540" actId="207"/>
          <ac:spMkLst>
            <pc:docMk/>
            <pc:sldMk cId="2170053274" sldId="274"/>
            <ac:spMk id="26" creationId="{D77FD7EC-A99A-9306-44EE-3CC699271E3F}"/>
          </ac:spMkLst>
        </pc:spChg>
        <pc:spChg chg="add mod">
          <ac:chgData name="Ritchie Woodard (ECO - Staff)" userId="5fb34999-ee0b-49ab-83e2-964b19b38f12" providerId="ADAL" clId="{CFCDCBD1-0DAC-4CC9-AFAF-E174CB579F50}" dt="2025-09-08T15:21:12.040" v="2540" actId="207"/>
          <ac:spMkLst>
            <pc:docMk/>
            <pc:sldMk cId="2170053274" sldId="274"/>
            <ac:spMk id="27" creationId="{6AE21561-E149-0B16-64F5-79FC329854C3}"/>
          </ac:spMkLst>
        </pc:spChg>
        <pc:spChg chg="add mod">
          <ac:chgData name="Ritchie Woodard (ECO - Staff)" userId="5fb34999-ee0b-49ab-83e2-964b19b38f12" providerId="ADAL" clId="{CFCDCBD1-0DAC-4CC9-AFAF-E174CB579F50}" dt="2025-09-08T15:21:12.040" v="2540" actId="207"/>
          <ac:spMkLst>
            <pc:docMk/>
            <pc:sldMk cId="2170053274" sldId="274"/>
            <ac:spMk id="28" creationId="{716FCB91-3ADF-74A8-5CAF-178DB0492556}"/>
          </ac:spMkLst>
        </pc:spChg>
        <pc:spChg chg="add mod">
          <ac:chgData name="Ritchie Woodard (ECO - Staff)" userId="5fb34999-ee0b-49ab-83e2-964b19b38f12" providerId="ADAL" clId="{CFCDCBD1-0DAC-4CC9-AFAF-E174CB579F50}" dt="2025-09-08T15:21:12.040" v="2540" actId="207"/>
          <ac:spMkLst>
            <pc:docMk/>
            <pc:sldMk cId="2170053274" sldId="274"/>
            <ac:spMk id="29" creationId="{EAA2C910-C253-9355-589B-67D06D5DA73D}"/>
          </ac:spMkLst>
        </pc:spChg>
        <pc:spChg chg="add mod">
          <ac:chgData name="Ritchie Woodard (ECO - Staff)" userId="5fb34999-ee0b-49ab-83e2-964b19b38f12" providerId="ADAL" clId="{CFCDCBD1-0DAC-4CC9-AFAF-E174CB579F50}" dt="2025-09-08T15:21:12.040" v="2540" actId="207"/>
          <ac:spMkLst>
            <pc:docMk/>
            <pc:sldMk cId="2170053274" sldId="274"/>
            <ac:spMk id="30" creationId="{9F476694-4069-BD6B-A4C0-DF0B692DD442}"/>
          </ac:spMkLst>
        </pc:spChg>
        <pc:spChg chg="add mod">
          <ac:chgData name="Ritchie Woodard (ECO - Staff)" userId="5fb34999-ee0b-49ab-83e2-964b19b38f12" providerId="ADAL" clId="{CFCDCBD1-0DAC-4CC9-AFAF-E174CB579F50}" dt="2025-09-08T15:21:02.231" v="2539" actId="207"/>
          <ac:spMkLst>
            <pc:docMk/>
            <pc:sldMk cId="2170053274" sldId="274"/>
            <ac:spMk id="31" creationId="{76A80572-8116-8061-E7AC-822AD34810F4}"/>
          </ac:spMkLst>
        </pc:spChg>
        <pc:spChg chg="add mod">
          <ac:chgData name="Ritchie Woodard (ECO - Staff)" userId="5fb34999-ee0b-49ab-83e2-964b19b38f12" providerId="ADAL" clId="{CFCDCBD1-0DAC-4CC9-AFAF-E174CB579F50}" dt="2025-09-08T15:21:02.231" v="2539" actId="207"/>
          <ac:spMkLst>
            <pc:docMk/>
            <pc:sldMk cId="2170053274" sldId="274"/>
            <ac:spMk id="32" creationId="{396A83BD-146B-486A-9B9E-52BFF23898DA}"/>
          </ac:spMkLst>
        </pc:spChg>
        <pc:spChg chg="add mod">
          <ac:chgData name="Ritchie Woodard (ECO - Staff)" userId="5fb34999-ee0b-49ab-83e2-964b19b38f12" providerId="ADAL" clId="{CFCDCBD1-0DAC-4CC9-AFAF-E174CB579F50}" dt="2025-09-08T15:21:02.231" v="2539" actId="207"/>
          <ac:spMkLst>
            <pc:docMk/>
            <pc:sldMk cId="2170053274" sldId="274"/>
            <ac:spMk id="33" creationId="{746E7E35-3CE5-ECBD-DC21-9B69F30580F9}"/>
          </ac:spMkLst>
        </pc:spChg>
        <pc:spChg chg="add mod">
          <ac:chgData name="Ritchie Woodard (ECO - Staff)" userId="5fb34999-ee0b-49ab-83e2-964b19b38f12" providerId="ADAL" clId="{CFCDCBD1-0DAC-4CC9-AFAF-E174CB579F50}" dt="2025-09-08T15:21:02.231" v="2539" actId="207"/>
          <ac:spMkLst>
            <pc:docMk/>
            <pc:sldMk cId="2170053274" sldId="274"/>
            <ac:spMk id="34" creationId="{2655EF31-A8EB-1509-F896-A8BD6651BB60}"/>
          </ac:spMkLst>
        </pc:spChg>
      </pc:sldChg>
      <pc:sldChg chg="addSp delSp modSp new add del mod">
        <pc:chgData name="Ritchie Woodard (ECO - Staff)" userId="5fb34999-ee0b-49ab-83e2-964b19b38f12" providerId="ADAL" clId="{CFCDCBD1-0DAC-4CC9-AFAF-E174CB579F50}" dt="2025-09-02T11:08:38.772" v="1359" actId="2696"/>
        <pc:sldMkLst>
          <pc:docMk/>
          <pc:sldMk cId="382927926" sldId="275"/>
        </pc:sldMkLst>
      </pc:sldChg>
      <pc:sldChg chg="modSp add mod ord modNotesTx">
        <pc:chgData name="Ritchie Woodard (ECO - Staff)" userId="5fb34999-ee0b-49ab-83e2-964b19b38f12" providerId="ADAL" clId="{CFCDCBD1-0DAC-4CC9-AFAF-E174CB579F50}" dt="2025-09-08T18:00:07.644" v="2606" actId="2711"/>
        <pc:sldMkLst>
          <pc:docMk/>
          <pc:sldMk cId="3387377085" sldId="275"/>
        </pc:sldMkLst>
        <pc:spChg chg="mod">
          <ac:chgData name="Ritchie Woodard (ECO - Staff)" userId="5fb34999-ee0b-49ab-83e2-964b19b38f12" providerId="ADAL" clId="{CFCDCBD1-0DAC-4CC9-AFAF-E174CB579F50}" dt="2025-09-02T17:10:35.245" v="2457" actId="1076"/>
          <ac:spMkLst>
            <pc:docMk/>
            <pc:sldMk cId="3387377085" sldId="275"/>
            <ac:spMk id="2" creationId="{00FA5E28-1A23-CE0D-83DB-69B21912789B}"/>
          </ac:spMkLst>
        </pc:spChg>
        <pc:spChg chg="mod">
          <ac:chgData name="Ritchie Woodard (ECO - Staff)" userId="5fb34999-ee0b-49ab-83e2-964b19b38f12" providerId="ADAL" clId="{CFCDCBD1-0DAC-4CC9-AFAF-E174CB579F50}" dt="2025-09-04T17:08:51.867" v="2481" actId="1076"/>
          <ac:spMkLst>
            <pc:docMk/>
            <pc:sldMk cId="3387377085" sldId="275"/>
            <ac:spMk id="7" creationId="{782D049F-E59D-0099-87E8-4FC260B8B828}"/>
          </ac:spMkLst>
        </pc:spChg>
        <pc:graphicFrameChg chg="mod modGraphic">
          <ac:chgData name="Ritchie Woodard (ECO - Staff)" userId="5fb34999-ee0b-49ab-83e2-964b19b38f12" providerId="ADAL" clId="{CFCDCBD1-0DAC-4CC9-AFAF-E174CB579F50}" dt="2025-09-08T18:00:07.644" v="2606" actId="2711"/>
          <ac:graphicFrameMkLst>
            <pc:docMk/>
            <pc:sldMk cId="3387377085" sldId="275"/>
            <ac:graphicFrameMk id="6" creationId="{50649C5C-659D-A72B-8ADE-68371CD59F7D}"/>
          </ac:graphicFrameMkLst>
        </pc:graphicFrameChg>
      </pc:sldChg>
      <pc:sldChg chg="addSp delSp modSp add mod setBg">
        <pc:chgData name="Ritchie Woodard (ECO - Staff)" userId="5fb34999-ee0b-49ab-83e2-964b19b38f12" providerId="ADAL" clId="{CFCDCBD1-0DAC-4CC9-AFAF-E174CB579F50}" dt="2025-09-08T15:19:02.974" v="2532" actId="14100"/>
        <pc:sldMkLst>
          <pc:docMk/>
          <pc:sldMk cId="2945191469" sldId="276"/>
        </pc:sldMkLst>
        <pc:spChg chg="mod">
          <ac:chgData name="Ritchie Woodard (ECO - Staff)" userId="5fb34999-ee0b-49ab-83e2-964b19b38f12" providerId="ADAL" clId="{CFCDCBD1-0DAC-4CC9-AFAF-E174CB579F50}" dt="2025-09-02T15:22:20.791" v="1956" actId="1076"/>
          <ac:spMkLst>
            <pc:docMk/>
            <pc:sldMk cId="2945191469" sldId="276"/>
            <ac:spMk id="2" creationId="{0B8548AA-94E4-BAF2-FE85-4D1F0C97D908}"/>
          </ac:spMkLst>
        </pc:spChg>
        <pc:spChg chg="add mod">
          <ac:chgData name="Ritchie Woodard (ECO - Staff)" userId="5fb34999-ee0b-49ab-83e2-964b19b38f12" providerId="ADAL" clId="{CFCDCBD1-0DAC-4CC9-AFAF-E174CB579F50}" dt="2025-09-02T16:24:02.619" v="2319" actId="2711"/>
          <ac:spMkLst>
            <pc:docMk/>
            <pc:sldMk cId="2945191469" sldId="276"/>
            <ac:spMk id="9" creationId="{E69AD415-89EC-0FC0-80A5-AE14658B569C}"/>
          </ac:spMkLst>
        </pc:spChg>
        <pc:spChg chg="add mod">
          <ac:chgData name="Ritchie Woodard (ECO - Staff)" userId="5fb34999-ee0b-49ab-83e2-964b19b38f12" providerId="ADAL" clId="{CFCDCBD1-0DAC-4CC9-AFAF-E174CB579F50}" dt="2025-09-08T15:05:46.484" v="2504" actId="14100"/>
          <ac:spMkLst>
            <pc:docMk/>
            <pc:sldMk cId="2945191469" sldId="276"/>
            <ac:spMk id="10" creationId="{781CAEFF-A62D-5B60-EFED-8B6C31E85E58}"/>
          </ac:spMkLst>
        </pc:spChg>
        <pc:graphicFrameChg chg="add mod modGraphic">
          <ac:chgData name="Ritchie Woodard (ECO - Staff)" userId="5fb34999-ee0b-49ab-83e2-964b19b38f12" providerId="ADAL" clId="{CFCDCBD1-0DAC-4CC9-AFAF-E174CB579F50}" dt="2025-09-02T16:23:01.796" v="2311" actId="14734"/>
          <ac:graphicFrameMkLst>
            <pc:docMk/>
            <pc:sldMk cId="2945191469" sldId="276"/>
            <ac:graphicFrameMk id="11" creationId="{98600D54-CA25-4AE4-04CD-63CD34C644EF}"/>
          </ac:graphicFrameMkLst>
        </pc:graphicFrameChg>
        <pc:graphicFrameChg chg="add mod modGraphic">
          <ac:chgData name="Ritchie Woodard (ECO - Staff)" userId="5fb34999-ee0b-49ab-83e2-964b19b38f12" providerId="ADAL" clId="{CFCDCBD1-0DAC-4CC9-AFAF-E174CB579F50}" dt="2025-09-02T16:23:22.801" v="2315" actId="1076"/>
          <ac:graphicFrameMkLst>
            <pc:docMk/>
            <pc:sldMk cId="2945191469" sldId="276"/>
            <ac:graphicFrameMk id="12" creationId="{AF5562C7-0170-4F14-6664-0DBD768069AD}"/>
          </ac:graphicFrameMkLst>
        </pc:graphicFrameChg>
        <pc:picChg chg="add mod modCrop">
          <ac:chgData name="Ritchie Woodard (ECO - Staff)" userId="5fb34999-ee0b-49ab-83e2-964b19b38f12" providerId="ADAL" clId="{CFCDCBD1-0DAC-4CC9-AFAF-E174CB579F50}" dt="2025-09-08T15:04:29.370" v="2493" actId="1076"/>
          <ac:picMkLst>
            <pc:docMk/>
            <pc:sldMk cId="2945191469" sldId="276"/>
            <ac:picMk id="7" creationId="{56272830-7E66-6A9B-5E3C-119E48AE25D9}"/>
          </ac:picMkLst>
        </pc:picChg>
        <pc:picChg chg="add mod modCrop">
          <ac:chgData name="Ritchie Woodard (ECO - Staff)" userId="5fb34999-ee0b-49ab-83e2-964b19b38f12" providerId="ADAL" clId="{CFCDCBD1-0DAC-4CC9-AFAF-E174CB579F50}" dt="2025-09-08T15:16:01.422" v="2526" actId="14100"/>
          <ac:picMkLst>
            <pc:docMk/>
            <pc:sldMk cId="2945191469" sldId="276"/>
            <ac:picMk id="17" creationId="{28944BCF-8D5D-2160-13EC-8EEB44E5AAA0}"/>
          </ac:picMkLst>
        </pc:picChg>
        <pc:picChg chg="add mod modCrop">
          <ac:chgData name="Ritchie Woodard (ECO - Staff)" userId="5fb34999-ee0b-49ab-83e2-964b19b38f12" providerId="ADAL" clId="{CFCDCBD1-0DAC-4CC9-AFAF-E174CB579F50}" dt="2025-09-08T15:19:02.974" v="2532" actId="14100"/>
          <ac:picMkLst>
            <pc:docMk/>
            <pc:sldMk cId="2945191469" sldId="276"/>
            <ac:picMk id="19" creationId="{91318690-3B98-2BB5-7413-85D762466113}"/>
          </ac:picMkLst>
        </pc:picChg>
      </pc:sldChg>
      <pc:sldChg chg="modSp add mod">
        <pc:chgData name="Ritchie Woodard (ECO - Staff)" userId="5fb34999-ee0b-49ab-83e2-964b19b38f12" providerId="ADAL" clId="{CFCDCBD1-0DAC-4CC9-AFAF-E174CB579F50}" dt="2025-09-02T17:10:23.655" v="2455" actId="1076"/>
        <pc:sldMkLst>
          <pc:docMk/>
          <pc:sldMk cId="629444373" sldId="277"/>
        </pc:sldMkLst>
        <pc:spChg chg="mod">
          <ac:chgData name="Ritchie Woodard (ECO - Staff)" userId="5fb34999-ee0b-49ab-83e2-964b19b38f12" providerId="ADAL" clId="{CFCDCBD1-0DAC-4CC9-AFAF-E174CB579F50}" dt="2025-09-02T17:10:23.655" v="2455" actId="1076"/>
          <ac:spMkLst>
            <pc:docMk/>
            <pc:sldMk cId="629444373" sldId="277"/>
            <ac:spMk id="2" creationId="{62B55CC5-B306-F1D2-E1CB-78F3728C0AA1}"/>
          </ac:spMkLst>
        </pc:spChg>
        <pc:graphicFrameChg chg="mod modGraphic">
          <ac:chgData name="Ritchie Woodard (ECO - Staff)" userId="5fb34999-ee0b-49ab-83e2-964b19b38f12" providerId="ADAL" clId="{CFCDCBD1-0DAC-4CC9-AFAF-E174CB579F50}" dt="2025-09-02T17:10:20.120" v="2454" actId="1076"/>
          <ac:graphicFrameMkLst>
            <pc:docMk/>
            <pc:sldMk cId="629444373" sldId="277"/>
            <ac:graphicFrameMk id="6" creationId="{A938C603-2F3D-6565-15D2-FAC9C15AABB3}"/>
          </ac:graphicFrameMkLst>
        </pc:graphicFrameChg>
      </pc:sldChg>
    </pc:docChg>
  </pc:docChgLst>
  <pc:docChgLst>
    <pc:chgData name="Fabio Arico (VCO - Staff)" userId="8649147f-2558-4eae-bf8e-750dad9f5caf" providerId="ADAL" clId="{13C9F74B-4ADF-4D4A-9238-E66A82B420B8}"/>
    <pc:docChg chg="custSel modSld">
      <pc:chgData name="Fabio Arico (VCO - Staff)" userId="8649147f-2558-4eae-bf8e-750dad9f5caf" providerId="ADAL" clId="{13C9F74B-4ADF-4D4A-9238-E66A82B420B8}" dt="2025-09-08T10:42:55.174" v="536" actId="20577"/>
      <pc:docMkLst>
        <pc:docMk/>
      </pc:docMkLst>
      <pc:sldChg chg="modSp mod">
        <pc:chgData name="Fabio Arico (VCO - Staff)" userId="8649147f-2558-4eae-bf8e-750dad9f5caf" providerId="ADAL" clId="{13C9F74B-4ADF-4D4A-9238-E66A82B420B8}" dt="2025-09-08T10:42:55.174" v="536" actId="20577"/>
        <pc:sldMkLst>
          <pc:docMk/>
          <pc:sldMk cId="1261107085" sldId="266"/>
        </pc:sldMkLst>
        <pc:spChg chg="mod">
          <ac:chgData name="Fabio Arico (VCO - Staff)" userId="8649147f-2558-4eae-bf8e-750dad9f5caf" providerId="ADAL" clId="{13C9F74B-4ADF-4D4A-9238-E66A82B420B8}" dt="2025-09-08T10:42:55.174" v="536" actId="20577"/>
          <ac:spMkLst>
            <pc:docMk/>
            <pc:sldMk cId="1261107085" sldId="266"/>
            <ac:spMk id="3" creationId="{17B25452-98B3-C3D5-A5B0-0AA7A844376A}"/>
          </ac:spMkLst>
        </pc:spChg>
      </pc:sldChg>
    </pc:docChg>
  </pc:docChgLst>
  <pc:docChgLst>
    <pc:chgData name="Ritchie Woodard (ECO - Staff)" userId="5fb34999-ee0b-49ab-83e2-964b19b38f12" providerId="ADAL" clId="{9DD6A934-8667-49F9-AA3D-4E941055C163}"/>
    <pc:docChg chg="undo custSel addSld modSld sldOrd modSection">
      <pc:chgData name="Ritchie Woodard (ECO - Staff)" userId="5fb34999-ee0b-49ab-83e2-964b19b38f12" providerId="ADAL" clId="{9DD6A934-8667-49F9-AA3D-4E941055C163}" dt="2025-09-10T23:47:18.711" v="629" actId="6549"/>
      <pc:docMkLst>
        <pc:docMk/>
      </pc:docMkLst>
      <pc:sldChg chg="modSp mod">
        <pc:chgData name="Ritchie Woodard (ECO - Staff)" userId="5fb34999-ee0b-49ab-83e2-964b19b38f12" providerId="ADAL" clId="{9DD6A934-8667-49F9-AA3D-4E941055C163}" dt="2025-09-10T23:34:46.032" v="557" actId="20577"/>
        <pc:sldMkLst>
          <pc:docMk/>
          <pc:sldMk cId="2977017439" sldId="265"/>
        </pc:sldMkLst>
        <pc:graphicFrameChg chg="modGraphic">
          <ac:chgData name="Ritchie Woodard (ECO - Staff)" userId="5fb34999-ee0b-49ab-83e2-964b19b38f12" providerId="ADAL" clId="{9DD6A934-8667-49F9-AA3D-4E941055C163}" dt="2025-09-10T23:34:46.032" v="557" actId="20577"/>
          <ac:graphicFrameMkLst>
            <pc:docMk/>
            <pc:sldMk cId="2977017439" sldId="265"/>
            <ac:graphicFrameMk id="6" creationId="{B48D7E4C-2A95-A8D1-510C-45DD59BF67E6}"/>
          </ac:graphicFrameMkLst>
        </pc:graphicFrameChg>
      </pc:sldChg>
      <pc:sldChg chg="modSp mod">
        <pc:chgData name="Ritchie Woodard (ECO - Staff)" userId="5fb34999-ee0b-49ab-83e2-964b19b38f12" providerId="ADAL" clId="{9DD6A934-8667-49F9-AA3D-4E941055C163}" dt="2025-09-10T23:36:09.967" v="586" actId="20577"/>
        <pc:sldMkLst>
          <pc:docMk/>
          <pc:sldMk cId="1261107085" sldId="266"/>
        </pc:sldMkLst>
        <pc:spChg chg="mod">
          <ac:chgData name="Ritchie Woodard (ECO - Staff)" userId="5fb34999-ee0b-49ab-83e2-964b19b38f12" providerId="ADAL" clId="{9DD6A934-8667-49F9-AA3D-4E941055C163}" dt="2025-09-10T23:36:09.967" v="586" actId="20577"/>
          <ac:spMkLst>
            <pc:docMk/>
            <pc:sldMk cId="1261107085" sldId="266"/>
            <ac:spMk id="2" creationId="{A4E14F56-7682-AB4F-E729-A35746DF56A0}"/>
          </ac:spMkLst>
        </pc:spChg>
        <pc:spChg chg="mod">
          <ac:chgData name="Ritchie Woodard (ECO - Staff)" userId="5fb34999-ee0b-49ab-83e2-964b19b38f12" providerId="ADAL" clId="{9DD6A934-8667-49F9-AA3D-4E941055C163}" dt="2025-09-10T12:20:15.977" v="520" actId="20577"/>
          <ac:spMkLst>
            <pc:docMk/>
            <pc:sldMk cId="1261107085" sldId="266"/>
            <ac:spMk id="3" creationId="{17B25452-98B3-C3D5-A5B0-0AA7A844376A}"/>
          </ac:spMkLst>
        </pc:spChg>
      </pc:sldChg>
      <pc:sldChg chg="modSp mod">
        <pc:chgData name="Ritchie Woodard (ECO - Staff)" userId="5fb34999-ee0b-49ab-83e2-964b19b38f12" providerId="ADAL" clId="{9DD6A934-8667-49F9-AA3D-4E941055C163}" dt="2025-09-10T23:34:08.821" v="539" actId="20577"/>
        <pc:sldMkLst>
          <pc:docMk/>
          <pc:sldMk cId="3055813808" sldId="269"/>
        </pc:sldMkLst>
        <pc:graphicFrameChg chg="modGraphic">
          <ac:chgData name="Ritchie Woodard (ECO - Staff)" userId="5fb34999-ee0b-49ab-83e2-964b19b38f12" providerId="ADAL" clId="{9DD6A934-8667-49F9-AA3D-4E941055C163}" dt="2025-09-10T23:34:08.821" v="539" actId="20577"/>
          <ac:graphicFrameMkLst>
            <pc:docMk/>
            <pc:sldMk cId="3055813808" sldId="269"/>
            <ac:graphicFrameMk id="3" creationId="{5F45A95B-45BB-6E0D-020D-12A6A3732C88}"/>
          </ac:graphicFrameMkLst>
        </pc:graphicFrameChg>
      </pc:sldChg>
      <pc:sldChg chg="modSp mod">
        <pc:chgData name="Ritchie Woodard (ECO - Staff)" userId="5fb34999-ee0b-49ab-83e2-964b19b38f12" providerId="ADAL" clId="{9DD6A934-8667-49F9-AA3D-4E941055C163}" dt="2025-09-10T23:44:39.616" v="615" actId="20577"/>
        <pc:sldMkLst>
          <pc:docMk/>
          <pc:sldMk cId="1707255519" sldId="270"/>
        </pc:sldMkLst>
        <pc:graphicFrameChg chg="mod modGraphic">
          <ac:chgData name="Ritchie Woodard (ECO - Staff)" userId="5fb34999-ee0b-49ab-83e2-964b19b38f12" providerId="ADAL" clId="{9DD6A934-8667-49F9-AA3D-4E941055C163}" dt="2025-09-10T23:44:39.616" v="615" actId="20577"/>
          <ac:graphicFrameMkLst>
            <pc:docMk/>
            <pc:sldMk cId="1707255519" sldId="270"/>
            <ac:graphicFrameMk id="6" creationId="{54ADDBE9-5952-8920-04C8-F4A57BBF5C1E}"/>
          </ac:graphicFrameMkLst>
        </pc:graphicFrameChg>
      </pc:sldChg>
      <pc:sldChg chg="modSp mod">
        <pc:chgData name="Ritchie Woodard (ECO - Staff)" userId="5fb34999-ee0b-49ab-83e2-964b19b38f12" providerId="ADAL" clId="{9DD6A934-8667-49F9-AA3D-4E941055C163}" dt="2025-09-10T23:32:44.690" v="531" actId="255"/>
        <pc:sldMkLst>
          <pc:docMk/>
          <pc:sldMk cId="159978538" sldId="271"/>
        </pc:sldMkLst>
        <pc:graphicFrameChg chg="mod modGraphic">
          <ac:chgData name="Ritchie Woodard (ECO - Staff)" userId="5fb34999-ee0b-49ab-83e2-964b19b38f12" providerId="ADAL" clId="{9DD6A934-8667-49F9-AA3D-4E941055C163}" dt="2025-09-10T23:32:44.690" v="531" actId="255"/>
          <ac:graphicFrameMkLst>
            <pc:docMk/>
            <pc:sldMk cId="159978538" sldId="271"/>
            <ac:graphicFrameMk id="4" creationId="{40229377-1A96-7CAD-A347-B9FEB13AB4A5}"/>
          </ac:graphicFrameMkLst>
        </pc:graphicFrameChg>
      </pc:sldChg>
      <pc:sldChg chg="ord">
        <pc:chgData name="Ritchie Woodard (ECO - Staff)" userId="5fb34999-ee0b-49ab-83e2-964b19b38f12" providerId="ADAL" clId="{9DD6A934-8667-49F9-AA3D-4E941055C163}" dt="2025-09-10T23:33:13.646" v="533"/>
        <pc:sldMkLst>
          <pc:docMk/>
          <pc:sldMk cId="3582322090" sldId="273"/>
        </pc:sldMkLst>
      </pc:sldChg>
      <pc:sldChg chg="modSp mod">
        <pc:chgData name="Ritchie Woodard (ECO - Staff)" userId="5fb34999-ee0b-49ab-83e2-964b19b38f12" providerId="ADAL" clId="{9DD6A934-8667-49F9-AA3D-4E941055C163}" dt="2025-09-10T23:47:18.711" v="629" actId="6549"/>
        <pc:sldMkLst>
          <pc:docMk/>
          <pc:sldMk cId="3387377085" sldId="275"/>
        </pc:sldMkLst>
        <pc:graphicFrameChg chg="modGraphic">
          <ac:chgData name="Ritchie Woodard (ECO - Staff)" userId="5fb34999-ee0b-49ab-83e2-964b19b38f12" providerId="ADAL" clId="{9DD6A934-8667-49F9-AA3D-4E941055C163}" dt="2025-09-10T23:47:18.711" v="629" actId="6549"/>
          <ac:graphicFrameMkLst>
            <pc:docMk/>
            <pc:sldMk cId="3387377085" sldId="275"/>
            <ac:graphicFrameMk id="6" creationId="{50649C5C-659D-A72B-8ADE-68371CD59F7D}"/>
          </ac:graphicFrameMkLst>
        </pc:graphicFrameChg>
      </pc:sldChg>
      <pc:sldChg chg="modSp mod">
        <pc:chgData name="Ritchie Woodard (ECO - Staff)" userId="5fb34999-ee0b-49ab-83e2-964b19b38f12" providerId="ADAL" clId="{9DD6A934-8667-49F9-AA3D-4E941055C163}" dt="2025-09-10T11:05:07.504" v="9" actId="1035"/>
        <pc:sldMkLst>
          <pc:docMk/>
          <pc:sldMk cId="2945191469" sldId="276"/>
        </pc:sldMkLst>
        <pc:spChg chg="mod">
          <ac:chgData name="Ritchie Woodard (ECO - Staff)" userId="5fb34999-ee0b-49ab-83e2-964b19b38f12" providerId="ADAL" clId="{9DD6A934-8667-49F9-AA3D-4E941055C163}" dt="2025-09-10T11:05:07.504" v="9" actId="1035"/>
          <ac:spMkLst>
            <pc:docMk/>
            <pc:sldMk cId="2945191469" sldId="276"/>
            <ac:spMk id="2" creationId="{0B8548AA-94E4-BAF2-FE85-4D1F0C97D908}"/>
          </ac:spMkLst>
        </pc:spChg>
      </pc:sldChg>
      <pc:sldChg chg="modSp mod">
        <pc:chgData name="Ritchie Woodard (ECO - Staff)" userId="5fb34999-ee0b-49ab-83e2-964b19b38f12" providerId="ADAL" clId="{9DD6A934-8667-49F9-AA3D-4E941055C163}" dt="2025-09-10T23:35:21.637" v="579" actId="20577"/>
        <pc:sldMkLst>
          <pc:docMk/>
          <pc:sldMk cId="629444373" sldId="277"/>
        </pc:sldMkLst>
        <pc:graphicFrameChg chg="modGraphic">
          <ac:chgData name="Ritchie Woodard (ECO - Staff)" userId="5fb34999-ee0b-49ab-83e2-964b19b38f12" providerId="ADAL" clId="{9DD6A934-8667-49F9-AA3D-4E941055C163}" dt="2025-09-10T23:35:21.637" v="579" actId="20577"/>
          <ac:graphicFrameMkLst>
            <pc:docMk/>
            <pc:sldMk cId="629444373" sldId="277"/>
            <ac:graphicFrameMk id="6" creationId="{A938C603-2F3D-6565-15D2-FAC9C15AABB3}"/>
          </ac:graphicFrameMkLst>
        </pc:graphicFrameChg>
      </pc:sldChg>
      <pc:sldChg chg="modSp add mod">
        <pc:chgData name="Ritchie Woodard (ECO - Staff)" userId="5fb34999-ee0b-49ab-83e2-964b19b38f12" providerId="ADAL" clId="{9DD6A934-8667-49F9-AA3D-4E941055C163}" dt="2025-09-10T11:29:35.123" v="474" actId="20577"/>
        <pc:sldMkLst>
          <pc:docMk/>
          <pc:sldMk cId="1658366873" sldId="281"/>
        </pc:sldMkLst>
        <pc:spChg chg="mod">
          <ac:chgData name="Ritchie Woodard (ECO - Staff)" userId="5fb34999-ee0b-49ab-83e2-964b19b38f12" providerId="ADAL" clId="{9DD6A934-8667-49F9-AA3D-4E941055C163}" dt="2025-09-10T11:29:35.123" v="474" actId="20577"/>
          <ac:spMkLst>
            <pc:docMk/>
            <pc:sldMk cId="1658366873" sldId="281"/>
            <ac:spMk id="3" creationId="{2520F4DC-7E94-9A57-0D3A-15D6BB3F61A4}"/>
          </ac:spMkLst>
        </pc:spChg>
      </pc:sldChg>
    </pc:docChg>
  </pc:docChgLst>
  <pc:docChgLst>
    <pc:chgData name="Laura Harvey (ECO - Staff)" userId="c819b8dd-258b-4d03-916b-94c9f606a01b" providerId="ADAL" clId="{5F5F5286-3B3C-5A2E-B613-CB18E0185210}"/>
    <pc:docChg chg="undo custSel modSld">
      <pc:chgData name="Laura Harvey (ECO - Staff)" userId="c819b8dd-258b-4d03-916b-94c9f606a01b" providerId="ADAL" clId="{5F5F5286-3B3C-5A2E-B613-CB18E0185210}" dt="2025-09-08T16:29:57.735" v="41" actId="14100"/>
      <pc:docMkLst>
        <pc:docMk/>
      </pc:docMkLst>
      <pc:sldChg chg="modSp mod">
        <pc:chgData name="Laura Harvey (ECO - Staff)" userId="c819b8dd-258b-4d03-916b-94c9f606a01b" providerId="ADAL" clId="{5F5F5286-3B3C-5A2E-B613-CB18E0185210}" dt="2025-09-08T09:44:51.365" v="3" actId="113"/>
        <pc:sldMkLst>
          <pc:docMk/>
          <pc:sldMk cId="826860266" sldId="259"/>
        </pc:sldMkLst>
        <pc:spChg chg="mod">
          <ac:chgData name="Laura Harvey (ECO - Staff)" userId="c819b8dd-258b-4d03-916b-94c9f606a01b" providerId="ADAL" clId="{5F5F5286-3B3C-5A2E-B613-CB18E0185210}" dt="2025-09-08T09:44:51.365" v="3" actId="113"/>
          <ac:spMkLst>
            <pc:docMk/>
            <pc:sldMk cId="826860266" sldId="259"/>
            <ac:spMk id="3" creationId="{F466AB8B-99F6-EE3A-55AF-C5C1CA880037}"/>
          </ac:spMkLst>
        </pc:spChg>
      </pc:sldChg>
      <pc:sldChg chg="addSp delSp modSp mod">
        <pc:chgData name="Laura Harvey (ECO - Staff)" userId="c819b8dd-258b-4d03-916b-94c9f606a01b" providerId="ADAL" clId="{5F5F5286-3B3C-5A2E-B613-CB18E0185210}" dt="2025-09-08T16:29:57.735" v="41" actId="14100"/>
        <pc:sldMkLst>
          <pc:docMk/>
          <pc:sldMk cId="945729356" sldId="263"/>
        </pc:sldMkLst>
        <pc:picChg chg="add mod">
          <ac:chgData name="Laura Harvey (ECO - Staff)" userId="c819b8dd-258b-4d03-916b-94c9f606a01b" providerId="ADAL" clId="{5F5F5286-3B3C-5A2E-B613-CB18E0185210}" dt="2025-09-08T16:27:23.059" v="31" actId="1076"/>
          <ac:picMkLst>
            <pc:docMk/>
            <pc:sldMk cId="945729356" sldId="263"/>
            <ac:picMk id="15" creationId="{0A9443F1-363F-19AB-DEB6-AFACB4644CEC}"/>
          </ac:picMkLst>
        </pc:picChg>
        <pc:picChg chg="add mod">
          <ac:chgData name="Laura Harvey (ECO - Staff)" userId="c819b8dd-258b-4d03-916b-94c9f606a01b" providerId="ADAL" clId="{5F5F5286-3B3C-5A2E-B613-CB18E0185210}" dt="2025-09-08T16:29:57.735" v="41" actId="14100"/>
          <ac:picMkLst>
            <pc:docMk/>
            <pc:sldMk cId="945729356" sldId="263"/>
            <ac:picMk id="19" creationId="{F6078DFE-E897-55B8-F2A8-8F0FAAEA9008}"/>
          </ac:picMkLst>
        </pc:picChg>
      </pc:sldChg>
      <pc:sldChg chg="modSp mod">
        <pc:chgData name="Laura Harvey (ECO - Staff)" userId="c819b8dd-258b-4d03-916b-94c9f606a01b" providerId="ADAL" clId="{5F5F5286-3B3C-5A2E-B613-CB18E0185210}" dt="2025-09-08T09:46:17.389" v="4" actId="790"/>
        <pc:sldMkLst>
          <pc:docMk/>
          <pc:sldMk cId="4128079869" sldId="280"/>
        </pc:sldMkLst>
        <pc:spChg chg="mod">
          <ac:chgData name="Laura Harvey (ECO - Staff)" userId="c819b8dd-258b-4d03-916b-94c9f606a01b" providerId="ADAL" clId="{5F5F5286-3B3C-5A2E-B613-CB18E0185210}" dt="2025-09-08T09:46:17.389" v="4" actId="790"/>
          <ac:spMkLst>
            <pc:docMk/>
            <pc:sldMk cId="4128079869" sldId="280"/>
            <ac:spMk id="3" creationId="{B138C010-4900-01DE-3606-76ACF44BCAB2}"/>
          </ac:spMkLst>
        </pc:spChg>
      </pc:sldChg>
    </pc:docChg>
  </pc:docChgLst>
  <pc:docChgLst>
    <pc:chgData name="Ritchie Woodard (ECO - Staff)" userId="5fb34999-ee0b-49ab-83e2-964b19b38f12" providerId="ADAL" clId="{5779B957-B318-4E2D-ACD4-0C783E547579}"/>
    <pc:docChg chg="modSld">
      <pc:chgData name="Ritchie Woodard (ECO - Staff)" userId="5fb34999-ee0b-49ab-83e2-964b19b38f12" providerId="ADAL" clId="{5779B957-B318-4E2D-ACD4-0C783E547579}" dt="2025-09-08T09:57:25.572" v="0" actId="20578"/>
      <pc:docMkLst>
        <pc:docMk/>
      </pc:docMkLst>
      <pc:sldChg chg="modSp">
        <pc:chgData name="Ritchie Woodard (ECO - Staff)" userId="5fb34999-ee0b-49ab-83e2-964b19b38f12" providerId="ADAL" clId="{5779B957-B318-4E2D-ACD4-0C783E547579}" dt="2025-09-08T09:57:25.572" v="0" actId="20578"/>
        <pc:sldMkLst>
          <pc:docMk/>
          <pc:sldMk cId="2977017439" sldId="265"/>
        </pc:sldMkLst>
        <pc:graphicFrameChg chg="mod">
          <ac:chgData name="Ritchie Woodard (ECO - Staff)" userId="5fb34999-ee0b-49ab-83e2-964b19b38f12" providerId="ADAL" clId="{5779B957-B318-4E2D-ACD4-0C783E547579}" dt="2025-09-08T09:57:25.572" v="0" actId="20578"/>
          <ac:graphicFrameMkLst>
            <pc:docMk/>
            <pc:sldMk cId="2977017439" sldId="265"/>
            <ac:graphicFrameMk id="6" creationId="{B48D7E4C-2A95-A8D1-510C-45DD59BF67E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6AA25-7F49-47F2-A18C-05E6CD9F162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89D16-1030-4E0E-813C-6907D3D54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10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 vs. Coursework; Traditional (closed book &amp; coursework) vs. Non-traditional (open book &amp; performance); In-person (closed book &amp; performance) vs. submission (open book &amp; coursework)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89D16-1030-4E0E-813C-6907D3D54E2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17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Females tend to do better overall, but especially in non-traditional Assessments (open book, performance, and school)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89D16-1030-4E0E-813C-6907D3D54E2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84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5BC9200-BE06-4F86-A7DC-62CBF6156B3D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72A81B2-B714-4643-AC44-87E0216587C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95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200-BE06-4F86-A7DC-62CBF6156B3D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81B2-B714-4643-AC44-87E021658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5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200-BE06-4F86-A7DC-62CBF6156B3D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81B2-B714-4643-AC44-87E021658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2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200-BE06-4F86-A7DC-62CBF6156B3D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81B2-B714-4643-AC44-87E021658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06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200-BE06-4F86-A7DC-62CBF6156B3D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81B2-B714-4643-AC44-87E0216587C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9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200-BE06-4F86-A7DC-62CBF6156B3D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81B2-B714-4643-AC44-87E021658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1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200-BE06-4F86-A7DC-62CBF6156B3D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81B2-B714-4643-AC44-87E021658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23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200-BE06-4F86-A7DC-62CBF6156B3D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81B2-B714-4643-AC44-87E021658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0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200-BE06-4F86-A7DC-62CBF6156B3D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81B2-B714-4643-AC44-87E021658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1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200-BE06-4F86-A7DC-62CBF6156B3D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81B2-B714-4643-AC44-87E021658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7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200-BE06-4F86-A7DC-62CBF6156B3D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81B2-B714-4643-AC44-87E021658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25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5BC9200-BE06-4F86-A7DC-62CBF6156B3D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72A81B2-B714-4643-AC44-87E021658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21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02602938.2018.150789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6283-04A2-984D-57E8-513CFFE9B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1" y="419100"/>
            <a:ext cx="10344151" cy="3552824"/>
          </a:xfrm>
        </p:spPr>
        <p:txBody>
          <a:bodyPr>
            <a:normAutofit/>
          </a:bodyPr>
          <a:lstStyle/>
          <a:p>
            <a:pPr lv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defRPr/>
            </a:pPr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The impact of Assessment Design on Student Attainment: an empirical investigation across dimensions of equality, diversity and inclusion</a:t>
            </a:r>
            <a:br>
              <a:rPr lang="en-GB" sz="4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800" spc="1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</a:t>
            </a:r>
            <a:r>
              <a:rPr kumimoji="0" lang="en-GB" sz="2800" b="0" i="0" u="none" strike="noStrike" kern="1200" cap="none" spc="1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2025, Leeds</a:t>
            </a: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C03F7-3F8E-A247-72FB-4E4B18725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7702" y="4071007"/>
            <a:ext cx="9418320" cy="1691640"/>
          </a:xfrm>
        </p:spPr>
        <p:txBody>
          <a:bodyPr>
            <a:normAutofit/>
          </a:bodyPr>
          <a:lstStyle/>
          <a:p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Fabio Aricò, Ritchie Woodard, and Laura Harvey</a:t>
            </a:r>
          </a:p>
        </p:txBody>
      </p:sp>
      <p:pic>
        <p:nvPicPr>
          <p:cNvPr id="27" name="Picture 26" descr="A logo for a company&#10;&#10;Description automatically generated">
            <a:extLst>
              <a:ext uri="{FF2B5EF4-FFF2-40B4-BE49-F238E27FC236}">
                <a16:creationId xmlns:a16="http://schemas.microsoft.com/office/drawing/2014/main" id="{FE2DCD4D-B0F5-177E-F9B6-E2BB5F61C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92" y="5517222"/>
            <a:ext cx="7493998" cy="10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D8CC-F137-67E9-A207-A9E8B1A2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04517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Trends over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84FE3A-3075-9648-386A-E718A43288DB}"/>
              </a:ext>
            </a:extLst>
          </p:cNvPr>
          <p:cNvSpPr txBox="1"/>
          <p:nvPr/>
        </p:nvSpPr>
        <p:spPr>
          <a:xfrm>
            <a:off x="1067087" y="5654698"/>
            <a:ext cx="391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University-wide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69A099-5429-886E-7FF5-B0CDE82B32BB}"/>
              </a:ext>
            </a:extLst>
          </p:cNvPr>
          <p:cNvSpPr txBox="1"/>
          <p:nvPr/>
        </p:nvSpPr>
        <p:spPr>
          <a:xfrm>
            <a:off x="7750889" y="5654698"/>
            <a:ext cx="2775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B9A68-2F6B-DC30-8819-3D75DEB1CD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739"/>
          <a:stretch/>
        </p:blipFill>
        <p:spPr>
          <a:xfrm>
            <a:off x="57407" y="1716024"/>
            <a:ext cx="4830318" cy="4120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E0851B-67B8-CBFA-2CCB-5716B148A5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739"/>
          <a:stretch/>
        </p:blipFill>
        <p:spPr>
          <a:xfrm>
            <a:off x="6417125" y="1694688"/>
            <a:ext cx="4830318" cy="4120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50B44B-C3A8-179C-CC7F-07AAEE9F77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863" t="33802" r="3536" b="39571"/>
          <a:stretch/>
        </p:blipFill>
        <p:spPr>
          <a:xfrm>
            <a:off x="4738025" y="3045610"/>
            <a:ext cx="18288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18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3CF68-E6BF-6FD0-05E4-2DD11100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Trends over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D3A80-FDCC-C416-049D-AB1C2CD2DDCD}"/>
              </a:ext>
            </a:extLst>
          </p:cNvPr>
          <p:cNvSpPr txBox="1"/>
          <p:nvPr/>
        </p:nvSpPr>
        <p:spPr>
          <a:xfrm>
            <a:off x="1067087" y="5654698"/>
            <a:ext cx="391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University-wide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677757-0DB1-65E4-03F2-F9CAA86C3AF3}"/>
              </a:ext>
            </a:extLst>
          </p:cNvPr>
          <p:cNvSpPr txBox="1"/>
          <p:nvPr/>
        </p:nvSpPr>
        <p:spPr>
          <a:xfrm>
            <a:off x="7118230" y="5654698"/>
            <a:ext cx="2775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</a:p>
        </p:txBody>
      </p:sp>
      <p:pic>
        <p:nvPicPr>
          <p:cNvPr id="15" name="Picture 14" descr="A graph of a number of students&#10;&#10;AI-generated content may be incorrect.">
            <a:extLst>
              <a:ext uri="{FF2B5EF4-FFF2-40B4-BE49-F238E27FC236}">
                <a16:creationId xmlns:a16="http://schemas.microsoft.com/office/drawing/2014/main" id="{0A9443F1-363F-19AB-DEB6-AFACB4644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7" y="1760586"/>
            <a:ext cx="5261838" cy="3824848"/>
          </a:xfrm>
          <a:prstGeom prst="rect">
            <a:avLst/>
          </a:prstGeom>
        </p:spPr>
      </p:pic>
      <p:pic>
        <p:nvPicPr>
          <p:cNvPr id="19" name="Picture 18" descr="A graph showing the number of classes&#10;&#10;AI-generated content may be incorrect.">
            <a:extLst>
              <a:ext uri="{FF2B5EF4-FFF2-40B4-BE49-F238E27FC236}">
                <a16:creationId xmlns:a16="http://schemas.microsoft.com/office/drawing/2014/main" id="{F6078DFE-E897-55B8-F2A8-8F0FAAEA9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45" y="1760586"/>
            <a:ext cx="5259167" cy="38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3BCE-DF88-0D17-2539-10FC5CEA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71" y="348791"/>
            <a:ext cx="9692640" cy="79507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Stage Mark Regressions – Uni v ECO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8D7E4C-2A95-A8D1-510C-45DD59BF6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837856"/>
              </p:ext>
            </p:extLst>
          </p:nvPr>
        </p:nvGraphicFramePr>
        <p:xfrm>
          <a:off x="100584" y="1379540"/>
          <a:ext cx="11109961" cy="4874387"/>
        </p:xfrm>
        <a:graphic>
          <a:graphicData uri="http://schemas.openxmlformats.org/drawingml/2006/table">
            <a:tbl>
              <a:tblPr/>
              <a:tblGrid>
                <a:gridCol w="1671655">
                  <a:extLst>
                    <a:ext uri="{9D8B030D-6E8A-4147-A177-3AD203B41FA5}">
                      <a16:colId xmlns:a16="http://schemas.microsoft.com/office/drawing/2014/main" val="95351604"/>
                    </a:ext>
                  </a:extLst>
                </a:gridCol>
                <a:gridCol w="1106990">
                  <a:extLst>
                    <a:ext uri="{9D8B030D-6E8A-4147-A177-3AD203B41FA5}">
                      <a16:colId xmlns:a16="http://schemas.microsoft.com/office/drawing/2014/main" val="369606393"/>
                    </a:ext>
                  </a:extLst>
                </a:gridCol>
                <a:gridCol w="1106990">
                  <a:extLst>
                    <a:ext uri="{9D8B030D-6E8A-4147-A177-3AD203B41FA5}">
                      <a16:colId xmlns:a16="http://schemas.microsoft.com/office/drawing/2014/main" val="2292761776"/>
                    </a:ext>
                  </a:extLst>
                </a:gridCol>
                <a:gridCol w="1106990">
                  <a:extLst>
                    <a:ext uri="{9D8B030D-6E8A-4147-A177-3AD203B41FA5}">
                      <a16:colId xmlns:a16="http://schemas.microsoft.com/office/drawing/2014/main" val="756866145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414404196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1624130133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3506144484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3230468188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3727102220"/>
                    </a:ext>
                  </a:extLst>
                </a:gridCol>
              </a:tblGrid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University-wide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Economics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569421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79110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 1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 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 3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Av. Stage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 1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 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 3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Av. Stage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409204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OpenBookExam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-0.493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4.084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0.118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0.162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-3.487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-2.160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3.507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-2.080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656656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(-0.45)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(4.02)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(0.09)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(0.26)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(-0.25)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(-0.20)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(0.45)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(-0.51)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953252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SchoolExam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24.75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-11.82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14.12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7.705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27.01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15.01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22.60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994595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(5.12)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(-3.65)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(7.31)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(4.97)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(1.80)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(1.98)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(3.21)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167813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Coursework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-1.799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-3.683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-0.894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-1.952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-6.866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-7.060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-5.533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-5.544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6761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(-3.55)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(-8.04)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(-1.73)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(-7.81)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(-2.37)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(-2.60)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(-3.43)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(-4.48)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712724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5.195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4.166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7.540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4.419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32.39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-8.423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-11.79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2.028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037267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(6.64)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(6.65)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(10.07)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(11.71)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(4.21)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(-1.33)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(-2.34)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(0.62)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955873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 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1.565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3.319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155716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(17.40)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(8.37)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4207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 3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3.693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6.351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223549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(36.20)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(13.28)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788690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Constant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56.99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60.50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62.50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58.68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52.11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61.23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63.70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55.59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153974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(118.91)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(132.56)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(127.38)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(202.19)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(26.52)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(30.90)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(38.01)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(48.71)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963406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Observations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13148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13144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13148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39440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879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879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879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2637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705493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Controls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643366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1B7931B8-280E-20E9-B7FE-3B63F4AED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59" y="6334780"/>
            <a:ext cx="3486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statistics in parentheses</a:t>
            </a:r>
            <a:endParaRPr kumimoji="0" lang="en-GB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0.05, </a:t>
            </a:r>
            <a:r>
              <a:rPr kumimoji="0" lang="en-US" altLang="en-US" sz="1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0.01, </a:t>
            </a:r>
            <a:r>
              <a:rPr kumimoji="0" lang="en-US" altLang="en-US" sz="1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***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0.001</a:t>
            </a:r>
            <a:endParaRPr kumimoji="0" lang="en-GB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1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54F06-0D56-B476-D2C7-F5B581E0C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5CC5-B306-F1D2-E1CB-78F3728C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65" y="414485"/>
            <a:ext cx="10439659" cy="795078"/>
          </a:xfrm>
        </p:spPr>
        <p:txBody>
          <a:bodyPr>
            <a:no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Stage Mark Regressions – A-Level v other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38C603-2F3D-6565-15D2-FAC9C15AA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816477"/>
              </p:ext>
            </p:extLst>
          </p:nvPr>
        </p:nvGraphicFramePr>
        <p:xfrm>
          <a:off x="138292" y="1460393"/>
          <a:ext cx="11109961" cy="4874387"/>
        </p:xfrm>
        <a:graphic>
          <a:graphicData uri="http://schemas.openxmlformats.org/drawingml/2006/table">
            <a:tbl>
              <a:tblPr/>
              <a:tblGrid>
                <a:gridCol w="1671655">
                  <a:extLst>
                    <a:ext uri="{9D8B030D-6E8A-4147-A177-3AD203B41FA5}">
                      <a16:colId xmlns:a16="http://schemas.microsoft.com/office/drawing/2014/main" val="95351604"/>
                    </a:ext>
                  </a:extLst>
                </a:gridCol>
                <a:gridCol w="1106990">
                  <a:extLst>
                    <a:ext uri="{9D8B030D-6E8A-4147-A177-3AD203B41FA5}">
                      <a16:colId xmlns:a16="http://schemas.microsoft.com/office/drawing/2014/main" val="369606393"/>
                    </a:ext>
                  </a:extLst>
                </a:gridCol>
                <a:gridCol w="1106990">
                  <a:extLst>
                    <a:ext uri="{9D8B030D-6E8A-4147-A177-3AD203B41FA5}">
                      <a16:colId xmlns:a16="http://schemas.microsoft.com/office/drawing/2014/main" val="2292761776"/>
                    </a:ext>
                  </a:extLst>
                </a:gridCol>
                <a:gridCol w="1106990">
                  <a:extLst>
                    <a:ext uri="{9D8B030D-6E8A-4147-A177-3AD203B41FA5}">
                      <a16:colId xmlns:a16="http://schemas.microsoft.com/office/drawing/2014/main" val="756866145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414404196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1624130133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3506144484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3230468188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3727102220"/>
                    </a:ext>
                  </a:extLst>
                </a:gridCol>
              </a:tblGrid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A-level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 A-Level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569421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79110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 1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 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 3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Av. Stage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 1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 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 3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Av. Stage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409204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OpenBookExam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-2.216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2.168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-0.00261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-1.108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3.440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10.70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0.402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4.997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656656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(-1.83)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(1.94)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(-0.00)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(-1.66)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(1.35)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(4.40)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(0.09)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(3.39)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953252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SchoolExam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20.50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-12.25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9.638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3.814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32.17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-2.229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30.49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22.93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994595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(4.18)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(-3.73)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(4.68)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(2.34)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(1.90)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(-0.20)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(6.16)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(5.51)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167813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Coursework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-3.913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-3.966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-1.354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-2.925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3.370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-2.556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2.569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1.445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6761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(-6.76)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(-7.80)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(-2.58)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(-10.65)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(3.03)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(-2.40)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(1.52)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(2.45)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712724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0.600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2.307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4.013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1.050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14.09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6.731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13.45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10.42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037267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(0.66)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(3.05)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(4.55)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(2.35)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(8.56)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(5.33)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(6.85)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(13.32)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955873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 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1.499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1.511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155716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(15.57)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(6.71)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4207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 3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3.672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3.129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223549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(33.73)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(11.94)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788690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Constant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55.58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59.32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61.24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57.30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57.12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59.90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62.24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59.21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153974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(106.12)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(118.68)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(117.98)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(183.53)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(39.29)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(42.54)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(39.20)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(65.43)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963406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Observations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10453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10452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10453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31358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2695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2692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2695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8082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705493"/>
                  </a:ext>
                </a:extLst>
              </a:tr>
              <a:tr h="20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Controls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643366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0BD9852B-F516-6CC5-EE43-4520AF6F3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59" y="6334780"/>
            <a:ext cx="3486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statistics in parentheses</a:t>
            </a:r>
            <a:endParaRPr kumimoji="0" lang="en-GB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0.05, </a:t>
            </a:r>
            <a:r>
              <a:rPr kumimoji="0" lang="en-US" altLang="en-US" sz="1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0.01, </a:t>
            </a:r>
            <a:r>
              <a:rPr kumimoji="0" lang="en-US" altLang="en-US" sz="1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***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0.001</a:t>
            </a:r>
            <a:endParaRPr kumimoji="0" lang="en-GB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44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60C9E-C9E7-EE05-F509-09EFC5F6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A5E28-1A23-CE0D-83DB-69B21912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540229"/>
            <a:ext cx="9692640" cy="74980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Differences by EDI Characteristics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649C5C-659D-A72B-8ADE-68371CD59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806590"/>
              </p:ext>
            </p:extLst>
          </p:nvPr>
        </p:nvGraphicFramePr>
        <p:xfrm>
          <a:off x="210313" y="1700051"/>
          <a:ext cx="10908799" cy="4617720"/>
        </p:xfrm>
        <a:graphic>
          <a:graphicData uri="http://schemas.openxmlformats.org/drawingml/2006/table">
            <a:tbl>
              <a:tblPr/>
              <a:tblGrid>
                <a:gridCol w="1625359">
                  <a:extLst>
                    <a:ext uri="{9D8B030D-6E8A-4147-A177-3AD203B41FA5}">
                      <a16:colId xmlns:a16="http://schemas.microsoft.com/office/drawing/2014/main" val="497565526"/>
                    </a:ext>
                  </a:extLst>
                </a:gridCol>
                <a:gridCol w="928344">
                  <a:extLst>
                    <a:ext uri="{9D8B030D-6E8A-4147-A177-3AD203B41FA5}">
                      <a16:colId xmlns:a16="http://schemas.microsoft.com/office/drawing/2014/main" val="166288337"/>
                    </a:ext>
                  </a:extLst>
                </a:gridCol>
                <a:gridCol w="928344">
                  <a:extLst>
                    <a:ext uri="{9D8B030D-6E8A-4147-A177-3AD203B41FA5}">
                      <a16:colId xmlns:a16="http://schemas.microsoft.com/office/drawing/2014/main" val="1983952948"/>
                    </a:ext>
                  </a:extLst>
                </a:gridCol>
                <a:gridCol w="928344">
                  <a:extLst>
                    <a:ext uri="{9D8B030D-6E8A-4147-A177-3AD203B41FA5}">
                      <a16:colId xmlns:a16="http://schemas.microsoft.com/office/drawing/2014/main" val="2049319918"/>
                    </a:ext>
                  </a:extLst>
                </a:gridCol>
                <a:gridCol w="928344">
                  <a:extLst>
                    <a:ext uri="{9D8B030D-6E8A-4147-A177-3AD203B41FA5}">
                      <a16:colId xmlns:a16="http://schemas.microsoft.com/office/drawing/2014/main" val="554094517"/>
                    </a:ext>
                  </a:extLst>
                </a:gridCol>
                <a:gridCol w="928344">
                  <a:extLst>
                    <a:ext uri="{9D8B030D-6E8A-4147-A177-3AD203B41FA5}">
                      <a16:colId xmlns:a16="http://schemas.microsoft.com/office/drawing/2014/main" val="2401832241"/>
                    </a:ext>
                  </a:extLst>
                </a:gridCol>
                <a:gridCol w="928344">
                  <a:extLst>
                    <a:ext uri="{9D8B030D-6E8A-4147-A177-3AD203B41FA5}">
                      <a16:colId xmlns:a16="http://schemas.microsoft.com/office/drawing/2014/main" val="2631668084"/>
                    </a:ext>
                  </a:extLst>
                </a:gridCol>
                <a:gridCol w="928344">
                  <a:extLst>
                    <a:ext uri="{9D8B030D-6E8A-4147-A177-3AD203B41FA5}">
                      <a16:colId xmlns:a16="http://schemas.microsoft.com/office/drawing/2014/main" val="2940267978"/>
                    </a:ext>
                  </a:extLst>
                </a:gridCol>
                <a:gridCol w="928344">
                  <a:extLst>
                    <a:ext uri="{9D8B030D-6E8A-4147-A177-3AD203B41FA5}">
                      <a16:colId xmlns:a16="http://schemas.microsoft.com/office/drawing/2014/main" val="2812840996"/>
                    </a:ext>
                  </a:extLst>
                </a:gridCol>
                <a:gridCol w="928344">
                  <a:extLst>
                    <a:ext uri="{9D8B030D-6E8A-4147-A177-3AD203B41FA5}">
                      <a16:colId xmlns:a16="http://schemas.microsoft.com/office/drawing/2014/main" val="1728355181"/>
                    </a:ext>
                  </a:extLst>
                </a:gridCol>
                <a:gridCol w="928344">
                  <a:extLst>
                    <a:ext uri="{9D8B030D-6E8A-4147-A177-3AD203B41FA5}">
                      <a16:colId xmlns:a16="http://schemas.microsoft.com/office/drawing/2014/main" val="28732030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(7)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334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Comparator: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Female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Black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Asian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Physical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Learning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Mental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IMD1-2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884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Baseline: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 Male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 White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 No Disability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 Not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 3-5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5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OpenBookExam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0.162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5.935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2.234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-3.781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-8.355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2.884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2.613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2.326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10.79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-0.582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844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(0.26)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(4.79)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(0.93)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(-1.84)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(-3.44)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(0.94)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(1.10)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(0.79)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(3.89)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(-0.41)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470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SchoolExam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7.705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11.30</a:t>
                      </a:r>
                      <a:r>
                        <a:rPr lang="en-US" sz="1600" kern="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2.462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-4.519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-12.52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-11.49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-6.255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-7.926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6.962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-2.318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608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(4.97)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(3.30)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(0.43)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(-0.77)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(-2.06)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(-1.34)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(-1.14)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(-1.15)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(1.27)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(-0.65)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01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Coursework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-1.952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-0.0228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1.276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-0.175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1.542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2.742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1.555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0.291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-0.740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0.890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061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(-7.81)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(-0.04)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(1.19)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(-0.20)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(1.52)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(2.30)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(1.67)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(0.23)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(-0.66)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(1.54)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817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4.419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7.040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-1.273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-3.837</a:t>
                      </a:r>
                      <a:r>
                        <a:rPr lang="en-US" sz="1600" kern="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-1.475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-1.252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-2.638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0.198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3.403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1.991</a:t>
                      </a:r>
                      <a:r>
                        <a:rPr lang="en-US" sz="1600" kern="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67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(11.71)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(8.65)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(-0.76)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(-2.46)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(-0.89)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(-0.71)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(-2.02)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(0.12)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(2.48)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(2.27)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 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1.565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-0.465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0.229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-0.311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0.248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-0.0999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0.198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-1.103</a:t>
                      </a:r>
                      <a:r>
                        <a:rPr lang="en-US" sz="1600" kern="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-0.671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0.0825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419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(17.40)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(-2.55)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(0.56)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(-0.87)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(0.67)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(-0.25)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(0.61)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(-2.95)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(-1.82)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(0.39)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266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 3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3.693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-0.0426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0.406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-0.250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0.216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0.0435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0.0746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-0.921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-1.272</a:t>
                      </a:r>
                      <a:r>
                        <a:rPr lang="en-US" sz="1600" kern="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-0.121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145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(36.20)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(-0.21)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(0.85)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(-0.61)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(0.50)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(0.09)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(0.20)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(-2.13)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(-3.03)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(-0.50)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332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Constant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58.68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3.041</a:t>
                      </a:r>
                      <a:r>
                        <a:rPr lang="en-US" sz="1600" kern="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-1.128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-1.218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-3.247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-1.347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-1.109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-0.306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3.419</a:t>
                      </a:r>
                      <a:r>
                        <a:rPr lang="en-US" sz="1600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0.822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140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(202.19)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(4.91)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(-0.81)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(-1.02)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(-2.75)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(-0.94)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(-0.99)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(-0.21)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(2.12)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(1.17</a:t>
                      </a: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03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Group size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39440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22748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1979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2697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2448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2051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3386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2475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2533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30513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485265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82D049F-E59D-0099-87E8-4FC260B8B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13" y="6334780"/>
            <a:ext cx="28632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statistics in parentheses</a:t>
            </a:r>
            <a:endParaRPr kumimoji="0" lang="en-GB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0.05, </a:t>
            </a:r>
            <a:r>
              <a:rPr kumimoji="0" lang="en-US" altLang="en-US" sz="1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0.01, </a:t>
            </a:r>
            <a:r>
              <a:rPr kumimoji="0" lang="en-US" altLang="en-US" sz="1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***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0.001</a:t>
            </a:r>
            <a:endParaRPr kumimoji="0" lang="en-GB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7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4F56-7682-AB4F-E729-A35746DF5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47" y="677863"/>
            <a:ext cx="9692640" cy="748347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5452-98B3-C3D5-A5B0-0AA7A8443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Economics is more closed book exam heavy than the university average – less coursework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Trend of decreasing closed book exams over time – accelerated by COVID, bounce-back, then return to downward trend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differences in stage marks correlate with assessment type weights…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 informative for marking, but more importantly…</a:t>
            </a:r>
          </a:p>
        </p:txBody>
      </p:sp>
    </p:spTree>
    <p:extLst>
      <p:ext uri="{BB962C8B-B14F-4D97-AF65-F5344CB8AC3E}">
        <p14:creationId xmlns:p14="http://schemas.microsoft.com/office/powerpoint/2010/main" val="1261107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DE357-9CDE-FFCC-ADDE-0F1C726CE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7CC1-F93D-F385-12B9-0BF92CE1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47" y="677863"/>
            <a:ext cx="9692640" cy="748347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0F4DC-7E94-9A57-0D3A-15D6BB3F6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Assessment design does affect attainment for students of different background. Previous qualification, main driver. But also EDI dimensions and gender.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  <a:p>
            <a:pPr lvl="1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Acquiring weights (we do not have individual assessment weights now, just stage-level proportions)</a:t>
            </a:r>
          </a:p>
          <a:p>
            <a:pPr lvl="1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Number of assessment students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interaction with weight defines assessment patterns – investigate when less is more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(or not) in terms of no. of assessment pieces.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 students selecting into modules on the basis of assessment type? Is that a good idea?</a:t>
            </a:r>
          </a:p>
        </p:txBody>
      </p:sp>
    </p:spTree>
    <p:extLst>
      <p:ext uri="{BB962C8B-B14F-4D97-AF65-F5344CB8AC3E}">
        <p14:creationId xmlns:p14="http://schemas.microsoft.com/office/powerpoint/2010/main" val="165836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2839BD7-5D04-F53D-3AD4-6A2460EEC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>
            <a:normAutofit/>
          </a:bodyPr>
          <a:lstStyle/>
          <a:p>
            <a:r>
              <a:rPr lang="en-US" sz="800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2B511E-D818-A1DA-36D1-8FCDB1E41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582322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657BA-757A-77B5-647D-4DE776C58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A6FD-0C45-BF6B-5D5B-CC8628C5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03" y="219075"/>
            <a:ext cx="9692640" cy="813690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Reference List 1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4024C21-FFC4-F95F-DC42-DA1AF13D38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61872" y="1262437"/>
            <a:ext cx="9815703" cy="548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Aricò, F. Cowell, P., Cox, A., Lait, A., and Latraille, P. (2022).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Economics Teaching and Learning in the Covid-19 Pandemic: what was done and what should be done? Paper presented at the Royal Economics Society Conference, Glasow. 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Ashford-Rowe, K., Herrington, J. &amp; Brown, C. (2014). Establishing the critical elements that determine authentic assessment. </a:t>
            </a: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Assessment &amp; Evaluation in Higher Education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, 39(2), 205–222. https://doi.org/10.1080/02602938.2013.819566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Birdi, A., Cook, S., Elliott, C., Lait, A., Mehari, T., &amp; Wood, M. (2023). A critical review of recent economics pedagogy literature, 2020–2021. International Review of Economics Education, 43(C), Article 100264. https://doi.org/10.1016/j.iree.2023.100264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Bloxham, S. &amp; Boyd, P. (2007). </a:t>
            </a: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Developing Effective Assessment in Higher Education: A Practical Guide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. Maidenhead: Open University Press.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Chaudhury, P., Buttle, H., Hao, O. &amp; Asher, S. (2020). Measuring the Demographic Attainment Gap for Economics Undergraduates. Presentation at the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CTaLE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Teaching and Learning in Economics Conference, University College London, 2–3 June 2020. Available at: https://ctale.org/wp-content/uploads/2020/06/parama-chaudhury-day2-s1teacheconference2020-presentation.pdf [Accessed 6 September 2025].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Hockings, C. (2010). Inclusive learning and teaching in higher education: a synthesis of research. </a:t>
            </a:r>
            <a:r>
              <a:rPr lang="en-GB" sz="1400" i="1" err="1">
                <a:latin typeface="Arial" panose="020B0604020202020204" pitchFamily="34" charset="0"/>
                <a:cs typeface="Arial" panose="020B0604020202020204" pitchFamily="34" charset="0"/>
              </a:rPr>
              <a:t>EvidenceNet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, York: Higher Education Academy.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Medland, E. (2019). Assessment in higher education: drivers, barriers and directions for change in the UK. </a:t>
            </a: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Assessment &amp; Evaluation in Higher Education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, 44(2), 193–207.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https://doi.org/10.1080/02602938.2018.1507896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3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DA31D-A3B4-841C-77C1-0CBA7A18E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E9006FF-4FFF-AF40-2D26-BEACB552E8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61871" y="1021737"/>
            <a:ext cx="9815703" cy="562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Mountford-Zimdars, A., Sabri, D., Moore, J., Sanders, J., Jones, S. &amp; Higham, L. (2017). </a:t>
            </a: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What can universities do to support all their students to progress successfully throughout their time at university?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Report to the Office for Students. London: 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OfS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Office for Students (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OfS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). (2022). </a:t>
            </a: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Addressing inequalities in student outcomes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. Available at: https://www.officeforstudents.org.uk [Accessed 6 Sept 2025].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Quality Assurance Agency for Higher Education (QAA). (2023a). </a:t>
            </a: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The rise of artificial intelligence in higher education: challenges and opportunities for assessment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. Gloucester: QAA.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Quality Assurance Agency for Higher Education (QAA). (2023b). Subject Benchmark Statement: Economics. Gloucester: QAA. Published 8 March 2023. Available at: QAA (online) [Accessed 6 September 2025].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Sambell, K. &amp; Brown, S. (2021). </a:t>
            </a: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Changing Assessment for Good: A Practical Guide to Assessment Design for Academic Integrity and Assessment for Learning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. Transforming Assessment eBook.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Stankov, P. (2024). The death of exams? Grade inflation and student satisfaction when coursework replaces exams. International Review of Economics Education, 46, Article 100289. https://doi.org/10.1016/j.iree.2024.100289.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Sutherland, K., Lewis, K. &amp; Crowther, D. (2019). Student and faculty perceptions of academic integrity in online learning. </a:t>
            </a: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Journal of Academic Ethics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, 17(4), 345–361. https://doi.org/10.1007/s10805-019-09335-6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Thomas, L. &amp; May, H. (2010). </a:t>
            </a: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Inclusive Learning and Teaching in Higher Education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. York: Higher Education Academy.</a:t>
            </a:r>
          </a:p>
          <a:p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Watermeyer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, R., Crick, T., Knight, C. &amp; Goodall, J. (2021). COVID-19 and digital disruption in UK universities: afflictions and affordances of emergency online migration. </a:t>
            </a: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Higher Education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, 81, 623–641. https://doi.org/10.1007/s10734-020-00561-y.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E8A345-7B22-04DC-C5BA-3DF342CE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03" y="219075"/>
            <a:ext cx="9692640" cy="813690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Reference List 2</a:t>
            </a:r>
          </a:p>
        </p:txBody>
      </p:sp>
    </p:spTree>
    <p:extLst>
      <p:ext uri="{BB962C8B-B14F-4D97-AF65-F5344CB8AC3E}">
        <p14:creationId xmlns:p14="http://schemas.microsoft.com/office/powerpoint/2010/main" val="68205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4258-CE91-D396-4114-E2BBCCFB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6AB8B-99F6-EE3A-55AF-C5C1CA880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Movement away from traditional assessment in HE</a:t>
            </a:r>
            <a:b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(closed book exams and essay-based coursework) </a:t>
            </a:r>
          </a:p>
          <a:p>
            <a:pPr marL="0" indent="0">
              <a:buNone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This process was accelerated by COVID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compounded by the disruption of Generative AI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 Economics there is evidence of resistance and conservatism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Increasing pressure to embrace authentic assessment and experiential learning for employability </a:t>
            </a: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Increasing consideration for inclusivity in assessment. </a:t>
            </a: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Yet, </a:t>
            </a: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persistent degree awarding gaps</a:t>
            </a:r>
          </a:p>
        </p:txBody>
      </p:sp>
    </p:spTree>
    <p:extLst>
      <p:ext uri="{BB962C8B-B14F-4D97-AF65-F5344CB8AC3E}">
        <p14:creationId xmlns:p14="http://schemas.microsoft.com/office/powerpoint/2010/main" val="826860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78ED1-4DB4-163A-B8FB-998981CFE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76ED-2CF1-B0D2-004E-DF598BD7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14" y="374904"/>
            <a:ext cx="9692640" cy="1325562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Summary Stats – Assessment Types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101F72-F179-4DF4-3062-B753EFD6D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952026"/>
              </p:ext>
            </p:extLst>
          </p:nvPr>
        </p:nvGraphicFramePr>
        <p:xfrm>
          <a:off x="855714" y="2137186"/>
          <a:ext cx="9370032" cy="3869758"/>
        </p:xfrm>
        <a:graphic>
          <a:graphicData uri="http://schemas.openxmlformats.org/drawingml/2006/table">
            <a:tbl>
              <a:tblPr/>
              <a:tblGrid>
                <a:gridCol w="3225926">
                  <a:extLst>
                    <a:ext uri="{9D8B030D-6E8A-4147-A177-3AD203B41FA5}">
                      <a16:colId xmlns:a16="http://schemas.microsoft.com/office/drawing/2014/main" val="2082573525"/>
                    </a:ext>
                  </a:extLst>
                </a:gridCol>
                <a:gridCol w="1008848">
                  <a:extLst>
                    <a:ext uri="{9D8B030D-6E8A-4147-A177-3AD203B41FA5}">
                      <a16:colId xmlns:a16="http://schemas.microsoft.com/office/drawing/2014/main" val="97447336"/>
                    </a:ext>
                  </a:extLst>
                </a:gridCol>
                <a:gridCol w="1517062">
                  <a:extLst>
                    <a:ext uri="{9D8B030D-6E8A-4147-A177-3AD203B41FA5}">
                      <a16:colId xmlns:a16="http://schemas.microsoft.com/office/drawing/2014/main" val="3315672298"/>
                    </a:ext>
                  </a:extLst>
                </a:gridCol>
                <a:gridCol w="1517062">
                  <a:extLst>
                    <a:ext uri="{9D8B030D-6E8A-4147-A177-3AD203B41FA5}">
                      <a16:colId xmlns:a16="http://schemas.microsoft.com/office/drawing/2014/main" val="1122704756"/>
                    </a:ext>
                  </a:extLst>
                </a:gridCol>
                <a:gridCol w="1180060">
                  <a:extLst>
                    <a:ext uri="{9D8B030D-6E8A-4147-A177-3AD203B41FA5}">
                      <a16:colId xmlns:a16="http://schemas.microsoft.com/office/drawing/2014/main" val="1683008297"/>
                    </a:ext>
                  </a:extLst>
                </a:gridCol>
                <a:gridCol w="921074">
                  <a:extLst>
                    <a:ext uri="{9D8B030D-6E8A-4147-A177-3AD203B41FA5}">
                      <a16:colId xmlns:a16="http://schemas.microsoft.com/office/drawing/2014/main" val="2507826572"/>
                    </a:ext>
                  </a:extLst>
                </a:gridCol>
              </a:tblGrid>
              <a:tr h="357568">
                <a:tc>
                  <a:txBody>
                    <a:bodyPr/>
                    <a:lstStyle/>
                    <a:p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Mean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Std. Dev.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Min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Max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872819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ClosedBookExam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39440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.216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.235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83195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OpenBookExam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39440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.026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.081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293374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SchoolExam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39440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.003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.025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.5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29565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Coursework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39440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.684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.257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93711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Performance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39440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.071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.132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754974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Groupwork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39440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.012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.048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.717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47516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Broad Assess Types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39440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2.25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.819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138304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Narrow Assess Types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39440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2.98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1.128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052561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Broad HHI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39440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.666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.217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.258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40462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Narrow HHI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39440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.543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.206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.181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287496"/>
                  </a:ext>
                </a:extLst>
              </a:tr>
              <a:tr h="155405">
                <a:tc gridSpan="6">
                  <a:txBody>
                    <a:bodyPr/>
                    <a:lstStyle/>
                    <a:p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7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727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1B5C-DB2C-DC01-DDB5-4D68EB31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365760"/>
            <a:ext cx="10442448" cy="713232"/>
          </a:xfrm>
        </p:spPr>
        <p:txBody>
          <a:bodyPr/>
          <a:lstStyle/>
          <a:p>
            <a:r>
              <a:rPr lang="en-GB"/>
              <a:t>Differences by Gender, Mature, &amp; IMD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ADDBE9-5952-8920-04C8-F4A57BBF5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091890"/>
              </p:ext>
            </p:extLst>
          </p:nvPr>
        </p:nvGraphicFramePr>
        <p:xfrm>
          <a:off x="438916" y="1182242"/>
          <a:ext cx="10515596" cy="4499356"/>
        </p:xfrm>
        <a:graphic>
          <a:graphicData uri="http://schemas.openxmlformats.org/drawingml/2006/table">
            <a:tbl>
              <a:tblPr/>
              <a:tblGrid>
                <a:gridCol w="1845165">
                  <a:extLst>
                    <a:ext uri="{9D8B030D-6E8A-4147-A177-3AD203B41FA5}">
                      <a16:colId xmlns:a16="http://schemas.microsoft.com/office/drawing/2014/main" val="497565526"/>
                    </a:ext>
                  </a:extLst>
                </a:gridCol>
                <a:gridCol w="1238633">
                  <a:extLst>
                    <a:ext uri="{9D8B030D-6E8A-4147-A177-3AD203B41FA5}">
                      <a16:colId xmlns:a16="http://schemas.microsoft.com/office/drawing/2014/main" val="166288337"/>
                    </a:ext>
                  </a:extLst>
                </a:gridCol>
                <a:gridCol w="1238633">
                  <a:extLst>
                    <a:ext uri="{9D8B030D-6E8A-4147-A177-3AD203B41FA5}">
                      <a16:colId xmlns:a16="http://schemas.microsoft.com/office/drawing/2014/main" val="1983952948"/>
                    </a:ext>
                  </a:extLst>
                </a:gridCol>
                <a:gridCol w="1238633">
                  <a:extLst>
                    <a:ext uri="{9D8B030D-6E8A-4147-A177-3AD203B41FA5}">
                      <a16:colId xmlns:a16="http://schemas.microsoft.com/office/drawing/2014/main" val="2049319918"/>
                    </a:ext>
                  </a:extLst>
                </a:gridCol>
                <a:gridCol w="1238633">
                  <a:extLst>
                    <a:ext uri="{9D8B030D-6E8A-4147-A177-3AD203B41FA5}">
                      <a16:colId xmlns:a16="http://schemas.microsoft.com/office/drawing/2014/main" val="554094517"/>
                    </a:ext>
                  </a:extLst>
                </a:gridCol>
                <a:gridCol w="1238633">
                  <a:extLst>
                    <a:ext uri="{9D8B030D-6E8A-4147-A177-3AD203B41FA5}">
                      <a16:colId xmlns:a16="http://schemas.microsoft.com/office/drawing/2014/main" val="2401832241"/>
                    </a:ext>
                  </a:extLst>
                </a:gridCol>
                <a:gridCol w="1238633">
                  <a:extLst>
                    <a:ext uri="{9D8B030D-6E8A-4147-A177-3AD203B41FA5}">
                      <a16:colId xmlns:a16="http://schemas.microsoft.com/office/drawing/2014/main" val="2631668084"/>
                    </a:ext>
                  </a:extLst>
                </a:gridCol>
                <a:gridCol w="1238633">
                  <a:extLst>
                    <a:ext uri="{9D8B030D-6E8A-4147-A177-3AD203B41FA5}">
                      <a16:colId xmlns:a16="http://schemas.microsoft.com/office/drawing/2014/main" val="2940267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334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Mature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Mature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IMD3-5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IMD1-2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884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OpenBookExam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0.162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-2.081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3.854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-0.354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10.44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0.333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-0.249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844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(0.26)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(-2.24)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(4.61)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(-0.57)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(3.34)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(0.48)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(-0.19)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470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SchoolExam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7.705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-0.543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10.75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6.699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13.66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8.279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5.961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608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(4.97)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(-0.18)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(6.11)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(4.18)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(2.25)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(4.68)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(1.85)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01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Coursework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-1.952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-1.692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-1.715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-1.879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-2.619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-2.180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-1.290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061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(-7.81)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(-4.56)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(-4.92)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(-7.40)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(-2.06)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(-7.68)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(-2.44)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817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4.419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-0.398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6.643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3.813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7.217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3.762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5.754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67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(11.71)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(-0.58)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(14.00)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(9.65)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(4.75)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(8.77)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(7.19)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Level 2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1.565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1.784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1.319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1.570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0.899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1.540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1.623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419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(17.40)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(12.13)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(11.73)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(17.12)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(2.19)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(15.32)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(8.17)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266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Level 3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3.693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3.640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3.598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3.713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2.441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3.708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3.587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145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(36.20)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(21.52)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(28.50)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(35.65)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(5.21)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(32.54)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(15.86)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332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Constant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58.68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57.68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60.72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58.11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61.53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58.36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59.18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140328"/>
                  </a:ext>
                </a:extLst>
              </a:tr>
              <a:tr h="151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(202.19)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(126.89)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(142.58)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(195.46)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(33.57)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(180.96)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(90.17)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03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39440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16692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22748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36907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2533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30513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8927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485265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CFEE765-8EA7-FAB2-647A-61CE05091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16" y="640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statistics in parentheses</a:t>
            </a: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0.05, </a:t>
            </a:r>
            <a:r>
              <a:rPr kumimoji="0" lang="en-US" altLang="en-US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0.01, </a:t>
            </a:r>
            <a:r>
              <a:rPr kumimoji="0" lang="en-US" altLang="en-US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0.001</a:t>
            </a: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55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EE42-3D4F-2F74-40E5-43450047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35160"/>
          </a:xfrm>
        </p:spPr>
        <p:txBody>
          <a:bodyPr/>
          <a:lstStyle/>
          <a:p>
            <a:r>
              <a:rPr lang="en-GB"/>
              <a:t>Differences by Ethnicity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229377-1A96-7CAD-A347-B9FEB13AB4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910216"/>
              </p:ext>
            </p:extLst>
          </p:nvPr>
        </p:nvGraphicFramePr>
        <p:xfrm>
          <a:off x="920151" y="1100920"/>
          <a:ext cx="9656066" cy="4499356"/>
        </p:xfrm>
        <a:graphic>
          <a:graphicData uri="http://schemas.openxmlformats.org/drawingml/2006/table">
            <a:tbl>
              <a:tblPr/>
              <a:tblGrid>
                <a:gridCol w="1980161">
                  <a:extLst>
                    <a:ext uri="{9D8B030D-6E8A-4147-A177-3AD203B41FA5}">
                      <a16:colId xmlns:a16="http://schemas.microsoft.com/office/drawing/2014/main" val="2231016629"/>
                    </a:ext>
                  </a:extLst>
                </a:gridCol>
                <a:gridCol w="1535181">
                  <a:extLst>
                    <a:ext uri="{9D8B030D-6E8A-4147-A177-3AD203B41FA5}">
                      <a16:colId xmlns:a16="http://schemas.microsoft.com/office/drawing/2014/main" val="1881065509"/>
                    </a:ext>
                  </a:extLst>
                </a:gridCol>
                <a:gridCol w="1535181">
                  <a:extLst>
                    <a:ext uri="{9D8B030D-6E8A-4147-A177-3AD203B41FA5}">
                      <a16:colId xmlns:a16="http://schemas.microsoft.com/office/drawing/2014/main" val="2622288390"/>
                    </a:ext>
                  </a:extLst>
                </a:gridCol>
                <a:gridCol w="1535181">
                  <a:extLst>
                    <a:ext uri="{9D8B030D-6E8A-4147-A177-3AD203B41FA5}">
                      <a16:colId xmlns:a16="http://schemas.microsoft.com/office/drawing/2014/main" val="1811405578"/>
                    </a:ext>
                  </a:extLst>
                </a:gridCol>
                <a:gridCol w="1535181">
                  <a:extLst>
                    <a:ext uri="{9D8B030D-6E8A-4147-A177-3AD203B41FA5}">
                      <a16:colId xmlns:a16="http://schemas.microsoft.com/office/drawing/2014/main" val="337488752"/>
                    </a:ext>
                  </a:extLst>
                </a:gridCol>
                <a:gridCol w="1535181">
                  <a:extLst>
                    <a:ext uri="{9D8B030D-6E8A-4147-A177-3AD203B41FA5}">
                      <a16:colId xmlns:a16="http://schemas.microsoft.com/office/drawing/2014/main" val="4089697630"/>
                    </a:ext>
                  </a:extLst>
                </a:gridCol>
              </a:tblGrid>
              <a:tr h="21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916169"/>
                  </a:ext>
                </a:extLst>
              </a:tr>
              <a:tr h="21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Eth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54332"/>
                  </a:ext>
                </a:extLst>
              </a:tr>
              <a:tr h="21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OpenBookExam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0.162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1.011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3.245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-2.770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-7.344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102635"/>
                  </a:ext>
                </a:extLst>
              </a:tr>
              <a:tr h="21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(0.26)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(1.44)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(1.32)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(-1.36)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(-3.21)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708160"/>
                  </a:ext>
                </a:extLst>
              </a:tr>
              <a:tr h="21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SchoolExam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7.705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8.500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10.96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3.981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-4.024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127435"/>
                  </a:ext>
                </a:extLst>
              </a:tr>
              <a:tr h="21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(4.97)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(4.85)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(1.89)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(0.67)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(-0.70)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646842"/>
                  </a:ext>
                </a:extLst>
              </a:tr>
              <a:tr h="21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Coursework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-1.952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-2.094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-0.819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-2.269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-0.552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882768"/>
                  </a:ext>
                </a:extLst>
              </a:tr>
              <a:tr h="230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(-7.81)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(-7.48)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(-0.74)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(-2.58)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(-0.58)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636200"/>
                  </a:ext>
                </a:extLst>
              </a:tr>
              <a:tr h="21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4.419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4.586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3.313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0.749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3.111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857035"/>
                  </a:ext>
                </a:extLst>
              </a:tr>
              <a:tr h="21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(11.71)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(11.06)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(1.90)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(0.47)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(1.97)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554085"/>
                  </a:ext>
                </a:extLst>
              </a:tr>
              <a:tr h="21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Level 2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1.565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1.550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1.779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1.239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1.798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058755"/>
                  </a:ext>
                </a:extLst>
              </a:tr>
              <a:tr h="21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(17.40)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(15.76)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(4.16)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(3.45)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(5.09)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139777"/>
                  </a:ext>
                </a:extLst>
              </a:tr>
              <a:tr h="21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Level 3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3.693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3.648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4.054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3.398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3.864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633496"/>
                  </a:ext>
                </a:extLst>
              </a:tr>
              <a:tr h="21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(36.20)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(32.77)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(8.17)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(8.19)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(9.50)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309285"/>
                  </a:ext>
                </a:extLst>
              </a:tr>
              <a:tr h="21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Constant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58.68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58.73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57.60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57.51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55.48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271987"/>
                  </a:ext>
                </a:extLst>
              </a:tr>
              <a:tr h="21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(202.19)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(184.84)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(39.57)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(47.42)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(49.56)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006873"/>
                  </a:ext>
                </a:extLst>
              </a:tr>
              <a:tr h="21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39440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32316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1979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2697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2448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51270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9AAA187-D775-1801-F933-F63C74ED8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11" y="6129612"/>
            <a:ext cx="9198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statistics in parentheses</a:t>
            </a: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0.05, </a:t>
            </a:r>
            <a:r>
              <a:rPr kumimoji="0" lang="en-US" altLang="en-US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0.01, </a:t>
            </a:r>
            <a:r>
              <a:rPr kumimoji="0" lang="en-US" altLang="en-US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0.001</a:t>
            </a: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978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BDE5-E73B-4F7F-D98F-C21C09662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815" y="374904"/>
            <a:ext cx="9692640" cy="749808"/>
          </a:xfrm>
        </p:spPr>
        <p:txBody>
          <a:bodyPr/>
          <a:lstStyle/>
          <a:p>
            <a:r>
              <a:rPr lang="en-GB"/>
              <a:t>Differences by Disability Type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DBEB4F-AF84-D689-CC8E-0848E4B76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476083"/>
              </p:ext>
            </p:extLst>
          </p:nvPr>
        </p:nvGraphicFramePr>
        <p:xfrm>
          <a:off x="961815" y="1222756"/>
          <a:ext cx="8497826" cy="5028692"/>
        </p:xfrm>
        <a:graphic>
          <a:graphicData uri="http://schemas.openxmlformats.org/drawingml/2006/table">
            <a:tbl>
              <a:tblPr/>
              <a:tblGrid>
                <a:gridCol w="1742641">
                  <a:extLst>
                    <a:ext uri="{9D8B030D-6E8A-4147-A177-3AD203B41FA5}">
                      <a16:colId xmlns:a16="http://schemas.microsoft.com/office/drawing/2014/main" val="3607169717"/>
                    </a:ext>
                  </a:extLst>
                </a:gridCol>
                <a:gridCol w="1351037">
                  <a:extLst>
                    <a:ext uri="{9D8B030D-6E8A-4147-A177-3AD203B41FA5}">
                      <a16:colId xmlns:a16="http://schemas.microsoft.com/office/drawing/2014/main" val="2157165420"/>
                    </a:ext>
                  </a:extLst>
                </a:gridCol>
                <a:gridCol w="1351037">
                  <a:extLst>
                    <a:ext uri="{9D8B030D-6E8A-4147-A177-3AD203B41FA5}">
                      <a16:colId xmlns:a16="http://schemas.microsoft.com/office/drawing/2014/main" val="2906484669"/>
                    </a:ext>
                  </a:extLst>
                </a:gridCol>
                <a:gridCol w="1351037">
                  <a:extLst>
                    <a:ext uri="{9D8B030D-6E8A-4147-A177-3AD203B41FA5}">
                      <a16:colId xmlns:a16="http://schemas.microsoft.com/office/drawing/2014/main" val="534571114"/>
                    </a:ext>
                  </a:extLst>
                </a:gridCol>
                <a:gridCol w="1351037">
                  <a:extLst>
                    <a:ext uri="{9D8B030D-6E8A-4147-A177-3AD203B41FA5}">
                      <a16:colId xmlns:a16="http://schemas.microsoft.com/office/drawing/2014/main" val="1827509580"/>
                    </a:ext>
                  </a:extLst>
                </a:gridCol>
                <a:gridCol w="1351037">
                  <a:extLst>
                    <a:ext uri="{9D8B030D-6E8A-4147-A177-3AD203B41FA5}">
                      <a16:colId xmlns:a16="http://schemas.microsoft.com/office/drawing/2014/main" val="3454250393"/>
                    </a:ext>
                  </a:extLst>
                </a:gridCol>
              </a:tblGrid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897913"/>
                  </a:ext>
                </a:extLst>
              </a:tr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Disability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Mental Health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664326"/>
                  </a:ext>
                </a:extLst>
              </a:tr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OpenBookExam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-1.215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-1.314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-1.737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0.481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-2.618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042049"/>
                  </a:ext>
                </a:extLst>
              </a:tr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(-1.76)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(-1.76)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(-0.50)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(0.18)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(-0.83)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285849"/>
                  </a:ext>
                </a:extLst>
              </a:tr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SchoolExam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6.968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7.383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4.442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4.090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9.942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281183"/>
                  </a:ext>
                </a:extLst>
              </a:tr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(6.26)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(6.02)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(0.83)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(1.05)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(2.06)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503763"/>
                  </a:ext>
                </a:extLst>
              </a:tr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Coursework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-1.862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-2.263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1.910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-0.219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-0.988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563043"/>
                  </a:ext>
                </a:extLst>
              </a:tr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(-7.06)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(-7.87)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(1.53)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(-0.22)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(-0.77)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025785"/>
                  </a:ext>
                </a:extLst>
              </a:tr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4.309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4.673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2.616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1.780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4.782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88551"/>
                  </a:ext>
                </a:extLst>
              </a:tr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(11.22)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(10.94)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(1.48)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(1.35)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(2.88)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42460"/>
                  </a:ext>
                </a:extLst>
              </a:tr>
              <a:tr h="23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Assess_Types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0.0639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-0.0272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0.836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0.282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0.450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430608"/>
                  </a:ext>
                </a:extLst>
              </a:tr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(0.99)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(-0.38)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(2.89)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(1.21)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(1.61)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305993"/>
                  </a:ext>
                </a:extLst>
              </a:tr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Level 2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1.594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1.649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1.556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1.829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0.611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90772"/>
                  </a:ext>
                </a:extLst>
              </a:tr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(17.72)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(16.50)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(3.90)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(5.68)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(1.70)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78"/>
                  </a:ext>
                </a:extLst>
              </a:tr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Level 3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3.737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3.779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3.862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3.857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2.920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809519"/>
                  </a:ext>
                </a:extLst>
              </a:tr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(36.58)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(33.36)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(8.52)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(10.41)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(6.99)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260964"/>
                  </a:ext>
                </a:extLst>
              </a:tr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Constant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58.45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58.93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54.48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56.72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56.83</a:t>
                      </a:r>
                      <a:r>
                        <a:rPr lang="en-US" sz="16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446599"/>
                  </a:ext>
                </a:extLst>
              </a:tr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(160.01)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(147.21)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(31.09)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(41.00)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(33.01)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189258"/>
                  </a:ext>
                </a:extLst>
              </a:tr>
              <a:tr h="22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39440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31528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2051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3386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2475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7267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EFF5F41-908C-189C-0339-4AAEE2702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5" y="6349492"/>
            <a:ext cx="57380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statistics in parentheses</a:t>
            </a: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0.05, </a:t>
            </a:r>
            <a:r>
              <a:rPr kumimoji="0" lang="en-US" altLang="en-US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0.01, </a:t>
            </a:r>
            <a:r>
              <a:rPr kumimoji="0" lang="en-US" altLang="en-US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0.001</a:t>
            </a: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102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8236-2FA4-654A-92C8-5A77E0B8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This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BFC54-7579-B1F9-EFDE-8E0B1AF5B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87882"/>
            <a:ext cx="9240281" cy="4201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Using administrative data from a mid-sized, mid-ranked, </a:t>
            </a:r>
            <a:b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English university</a:t>
            </a: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Categorise assessment types and review changes </a:t>
            </a:r>
            <a:b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in trends over time</a:t>
            </a:r>
          </a:p>
          <a:p>
            <a:pPr marL="274320" lvl="1" indent="0">
              <a:buNone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considering the contribution of COVID as a </a:t>
            </a:r>
            <a:br>
              <a:rPr lang="en-GB" sz="24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</a:t>
            </a:r>
            <a:r>
              <a:rPr lang="en-GB" sz="15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structural break in assessment norms.</a:t>
            </a: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Look at how exposure to different assessment types </a:t>
            </a:r>
            <a:br>
              <a:rPr lang="en-GB" sz="24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impacts student performance</a:t>
            </a:r>
          </a:p>
          <a:p>
            <a:pPr marL="274320" lvl="1" indent="0">
              <a:buNone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thinking about differences along EDI lines.</a:t>
            </a:r>
          </a:p>
          <a:p>
            <a:pPr marL="914400" lvl="2" indent="0">
              <a:buNone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3561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2A33-0C6C-107B-0447-22C36D2A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3962F-A6C4-E081-E449-13FBBB765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Shift from traditional exams/essays to authentic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diversified assessment (Bloxham &amp; Boyd, 2007; Sambell &amp; Brown, 2021; QAA, 2023a).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Growth of authentic/experiential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assessment to better reflect real-world tasks and enhance graduate outcomes (Ashford-Rowe et al., 2014)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Persistent awarding gaps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across gender, ethnicity, socio-economic background, and disability (Mountford-Zimdars et al., 2017;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OfS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2022).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Calls for inclusive assessment design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a mechanism to address attainment gaps (Thomas &amp; May, 2010; Hockings, 2010).</a:t>
            </a:r>
          </a:p>
        </p:txBody>
      </p:sp>
    </p:spTree>
    <p:extLst>
      <p:ext uri="{BB962C8B-B14F-4D97-AF65-F5344CB8AC3E}">
        <p14:creationId xmlns:p14="http://schemas.microsoft.com/office/powerpoint/2010/main" val="352558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E85DF-9AC7-2C1D-7AF7-358007F51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037C-0CB2-C93F-9DEB-6D5F4E759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Economics Education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C010-4900-01DE-3606-76ACF44BC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8787003" cy="4351337"/>
          </a:xfrm>
        </p:spPr>
        <p:txBody>
          <a:bodyPr>
            <a:normAutofit fontScale="92500"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Assessment practices can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perpetuate inequalities unless explicitly designed to </a:t>
            </a: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diverse student experiences.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Inclusive approaches (e.g., scaffolded tasks, authentic assessments) can mitigate awarding gaps.</a:t>
            </a:r>
            <a:b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(Thomas &amp; May, 2010;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Cagliesi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Hawkes &amp; Smith, 2023).</a:t>
            </a:r>
          </a:p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Economics experienced significant innovation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in response to Covid-19…</a:t>
            </a:r>
            <a:b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(Birdi et al., 2023), evidenced by many case-studies from the Economics Network and contributions to the education literature (e.g. Stankov, 2024)…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…The most recent Economics QAA (2023b) Subject Benchmark Statement supports this trend for the long run…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…yet, the innovation initiated by Covid-19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does not seem long-lived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(Aricò et al., 2022). </a:t>
            </a:r>
          </a:p>
        </p:txBody>
      </p:sp>
    </p:spTree>
    <p:extLst>
      <p:ext uri="{BB962C8B-B14F-4D97-AF65-F5344CB8AC3E}">
        <p14:creationId xmlns:p14="http://schemas.microsoft.com/office/powerpoint/2010/main" val="412807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35E9-3F1D-16F4-7CCE-47C10018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98" y="365760"/>
            <a:ext cx="9692640" cy="1325562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ED98-4282-0C20-D508-D0B5E2DDC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799" y="1932495"/>
            <a:ext cx="9692639" cy="435133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University records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data protection and ethics cleared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39K observations, summarising the experience 13K home students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 cohorts of around ~2K students each, who completed their degree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start years between 2014-2021.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Assessment Patterns: proportion of assessment types used to assess each student at each stage.</a:t>
            </a:r>
          </a:p>
        </p:txBody>
      </p:sp>
    </p:spTree>
    <p:extLst>
      <p:ext uri="{BB962C8B-B14F-4D97-AF65-F5344CB8AC3E}">
        <p14:creationId xmlns:p14="http://schemas.microsoft.com/office/powerpoint/2010/main" val="119636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FA1F7BFE-7CF0-3834-D3F4-3AF42096A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7276F-B748-06C6-BD76-A152822A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7148"/>
            <a:ext cx="9692640" cy="1325562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Classifying</a:t>
            </a:r>
            <a:r>
              <a:rPr lang="en-GB"/>
              <a:t>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Assessment Types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1321E-2F94-7C50-06B9-A7FE918D9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369450"/>
            <a:ext cx="10515600" cy="46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Administrative records on assessments students take (% for stage).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C83A70-B42A-B4C4-D78D-AA65FEB7320C}"/>
              </a:ext>
            </a:extLst>
          </p:cNvPr>
          <p:cNvSpPr/>
          <p:nvPr/>
        </p:nvSpPr>
        <p:spPr>
          <a:xfrm>
            <a:off x="3996689" y="2451431"/>
            <a:ext cx="1620000" cy="603504"/>
          </a:xfrm>
          <a:prstGeom prst="roundRect">
            <a:avLst/>
          </a:prstGeom>
          <a:solidFill>
            <a:srgbClr val="3159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Closed Book Exam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44727A-C367-1173-66E7-FAFEFC630585}"/>
              </a:ext>
            </a:extLst>
          </p:cNvPr>
          <p:cNvSpPr/>
          <p:nvPr/>
        </p:nvSpPr>
        <p:spPr>
          <a:xfrm>
            <a:off x="4030225" y="4112513"/>
            <a:ext cx="1620000" cy="603504"/>
          </a:xfrm>
          <a:prstGeom prst="roundRect">
            <a:avLst/>
          </a:prstGeom>
          <a:solidFill>
            <a:srgbClr val="C71E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Open Book Exam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C52CD54-F705-B24D-FA6E-4B7530CDC57B}"/>
              </a:ext>
            </a:extLst>
          </p:cNvPr>
          <p:cNvSpPr/>
          <p:nvPr/>
        </p:nvSpPr>
        <p:spPr>
          <a:xfrm>
            <a:off x="4030225" y="5635772"/>
            <a:ext cx="1620000" cy="603504"/>
          </a:xfrm>
          <a:prstGeom prst="roundRect">
            <a:avLst/>
          </a:prstGeom>
          <a:solidFill>
            <a:srgbClr val="8D19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98E161-F770-7A3D-D9F0-9DEEB3718673}"/>
              </a:ext>
            </a:extLst>
          </p:cNvPr>
          <p:cNvSpPr/>
          <p:nvPr/>
        </p:nvSpPr>
        <p:spPr>
          <a:xfrm>
            <a:off x="9527513" y="5130080"/>
            <a:ext cx="1620000" cy="603504"/>
          </a:xfrm>
          <a:prstGeom prst="roundRect">
            <a:avLst/>
          </a:prstGeom>
          <a:solidFill>
            <a:srgbClr val="668344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Coursework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5B645E-7FC7-2281-1CB1-610A27496BCA}"/>
              </a:ext>
            </a:extLst>
          </p:cNvPr>
          <p:cNvSpPr/>
          <p:nvPr/>
        </p:nvSpPr>
        <p:spPr>
          <a:xfrm>
            <a:off x="391440" y="3225964"/>
            <a:ext cx="3384000" cy="338400"/>
          </a:xfrm>
          <a:prstGeom prst="roundRect">
            <a:avLst/>
          </a:prstGeom>
          <a:solidFill>
            <a:srgbClr val="3159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 person or invigilated exam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EEAAA8A-3548-3F1D-5AC3-1A546D9D1BAB}"/>
              </a:ext>
            </a:extLst>
          </p:cNvPr>
          <p:cNvSpPr/>
          <p:nvPr/>
        </p:nvSpPr>
        <p:spPr>
          <a:xfrm>
            <a:off x="392016" y="2832960"/>
            <a:ext cx="3384000" cy="338400"/>
          </a:xfrm>
          <a:prstGeom prst="roundRect">
            <a:avLst/>
          </a:prstGeom>
          <a:solidFill>
            <a:srgbClr val="3159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 class / course test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A9F052-1BF8-C331-FE0E-8504B2D8BA8E}"/>
              </a:ext>
            </a:extLst>
          </p:cNvPr>
          <p:cNvSpPr/>
          <p:nvPr/>
        </p:nvSpPr>
        <p:spPr>
          <a:xfrm>
            <a:off x="391440" y="2047051"/>
            <a:ext cx="3384000" cy="338400"/>
          </a:xfrm>
          <a:prstGeom prst="roundRect">
            <a:avLst/>
          </a:prstGeom>
          <a:solidFill>
            <a:srgbClr val="3159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End of semester exam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350886D-AF55-174C-9426-D4C3663C933C}"/>
              </a:ext>
            </a:extLst>
          </p:cNvPr>
          <p:cNvSpPr/>
          <p:nvPr/>
        </p:nvSpPr>
        <p:spPr>
          <a:xfrm>
            <a:off x="391440" y="2441398"/>
            <a:ext cx="3384000" cy="338400"/>
          </a:xfrm>
          <a:prstGeom prst="roundRect">
            <a:avLst/>
          </a:prstGeom>
          <a:solidFill>
            <a:srgbClr val="3159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Mid-semester tests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B8E39A-7B27-DBDD-89BF-251FC0B47765}"/>
              </a:ext>
            </a:extLst>
          </p:cNvPr>
          <p:cNvSpPr/>
          <p:nvPr/>
        </p:nvSpPr>
        <p:spPr>
          <a:xfrm>
            <a:off x="391440" y="4883584"/>
            <a:ext cx="3384000" cy="338400"/>
          </a:xfrm>
          <a:prstGeom prst="roundRect">
            <a:avLst/>
          </a:prstGeom>
          <a:solidFill>
            <a:srgbClr val="C71E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PC based test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89339F-DF4B-5AB3-F7A4-AB8C0D662795}"/>
              </a:ext>
            </a:extLst>
          </p:cNvPr>
          <p:cNvSpPr/>
          <p:nvPr/>
        </p:nvSpPr>
        <p:spPr>
          <a:xfrm>
            <a:off x="391440" y="4493531"/>
            <a:ext cx="3384000" cy="338400"/>
          </a:xfrm>
          <a:prstGeom prst="roundRect">
            <a:avLst/>
          </a:prstGeom>
          <a:solidFill>
            <a:srgbClr val="C71E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Test materials allowed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994FC4-CBB2-5EF4-E23B-52A57E94FDF0}"/>
              </a:ext>
            </a:extLst>
          </p:cNvPr>
          <p:cNvSpPr/>
          <p:nvPr/>
        </p:nvSpPr>
        <p:spPr>
          <a:xfrm>
            <a:off x="391440" y="4099184"/>
            <a:ext cx="3384000" cy="338400"/>
          </a:xfrm>
          <a:prstGeom prst="roundRect">
            <a:avLst/>
          </a:prstGeom>
          <a:solidFill>
            <a:srgbClr val="C71E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Pre-released questions/text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A2AF05E-0A9B-D16F-F2AD-42EB7E879E13}"/>
              </a:ext>
            </a:extLst>
          </p:cNvPr>
          <p:cNvSpPr/>
          <p:nvPr/>
        </p:nvSpPr>
        <p:spPr>
          <a:xfrm>
            <a:off x="391440" y="3707302"/>
            <a:ext cx="3384000" cy="338400"/>
          </a:xfrm>
          <a:prstGeom prst="roundRect">
            <a:avLst/>
          </a:prstGeom>
          <a:solidFill>
            <a:srgbClr val="C71E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Exam open book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8F5038-F28B-6F94-0F47-94319BCBC2E6}"/>
              </a:ext>
            </a:extLst>
          </p:cNvPr>
          <p:cNvSpPr/>
          <p:nvPr/>
        </p:nvSpPr>
        <p:spPr>
          <a:xfrm>
            <a:off x="391440" y="6154401"/>
            <a:ext cx="3384000" cy="338400"/>
          </a:xfrm>
          <a:prstGeom prst="roundRect">
            <a:avLst/>
          </a:prstGeom>
          <a:solidFill>
            <a:srgbClr val="8D19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Formative Assessment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9BF7171-6D1A-C2B0-ACDB-0AE2AA4C8D6A}"/>
              </a:ext>
            </a:extLst>
          </p:cNvPr>
          <p:cNvSpPr/>
          <p:nvPr/>
        </p:nvSpPr>
        <p:spPr>
          <a:xfrm>
            <a:off x="391440" y="5758014"/>
            <a:ext cx="3384000" cy="338400"/>
          </a:xfrm>
          <a:prstGeom prst="roundRect">
            <a:avLst/>
          </a:prstGeom>
          <a:solidFill>
            <a:srgbClr val="8D19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Specialist software exam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60BEC6-40E6-951D-2014-2A683F666E2E}"/>
              </a:ext>
            </a:extLst>
          </p:cNvPr>
          <p:cNvSpPr/>
          <p:nvPr/>
        </p:nvSpPr>
        <p:spPr>
          <a:xfrm>
            <a:off x="391440" y="5355540"/>
            <a:ext cx="3384000" cy="338400"/>
          </a:xfrm>
          <a:prstGeom prst="roundRect">
            <a:avLst/>
          </a:prstGeom>
          <a:solidFill>
            <a:srgbClr val="8D19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School based / organised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7A9FC49-EF6F-70DF-CC9D-509DAB4B1011}"/>
              </a:ext>
            </a:extLst>
          </p:cNvPr>
          <p:cNvSpPr/>
          <p:nvPr/>
        </p:nvSpPr>
        <p:spPr>
          <a:xfrm>
            <a:off x="9536657" y="2883702"/>
            <a:ext cx="1620000" cy="603504"/>
          </a:xfrm>
          <a:prstGeom prst="roundRect">
            <a:avLst/>
          </a:prstGeom>
          <a:solidFill>
            <a:srgbClr val="FF8C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77FD7EC-A99A-9306-44EE-3CC699271E3F}"/>
              </a:ext>
            </a:extLst>
          </p:cNvPr>
          <p:cNvSpPr/>
          <p:nvPr/>
        </p:nvSpPr>
        <p:spPr>
          <a:xfrm>
            <a:off x="5913120" y="3411347"/>
            <a:ext cx="3384000" cy="338400"/>
          </a:xfrm>
          <a:prstGeom prst="roundRect">
            <a:avLst/>
          </a:prstGeom>
          <a:solidFill>
            <a:srgbClr val="FF8C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Attendance only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AE21561-E149-0B16-64F5-79FC329854C3}"/>
              </a:ext>
            </a:extLst>
          </p:cNvPr>
          <p:cNvSpPr/>
          <p:nvPr/>
        </p:nvSpPr>
        <p:spPr>
          <a:xfrm>
            <a:off x="5913696" y="3018343"/>
            <a:ext cx="3384000" cy="338400"/>
          </a:xfrm>
          <a:prstGeom prst="roundRect">
            <a:avLst/>
          </a:prstGeom>
          <a:solidFill>
            <a:srgbClr val="FF8C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Language test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16FCB91-3ADF-74A8-5CAF-178DB0492556}"/>
              </a:ext>
            </a:extLst>
          </p:cNvPr>
          <p:cNvSpPr/>
          <p:nvPr/>
        </p:nvSpPr>
        <p:spPr>
          <a:xfrm>
            <a:off x="5913120" y="2232434"/>
            <a:ext cx="3384000" cy="338400"/>
          </a:xfrm>
          <a:prstGeom prst="roundRect">
            <a:avLst/>
          </a:prstGeom>
          <a:solidFill>
            <a:srgbClr val="FF8C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Assessment of Practice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AA2C910-C253-9355-589B-67D06D5DA73D}"/>
              </a:ext>
            </a:extLst>
          </p:cNvPr>
          <p:cNvSpPr/>
          <p:nvPr/>
        </p:nvSpPr>
        <p:spPr>
          <a:xfrm>
            <a:off x="5913120" y="2626781"/>
            <a:ext cx="3384000" cy="338400"/>
          </a:xfrm>
          <a:prstGeom prst="roundRect">
            <a:avLst/>
          </a:prstGeom>
          <a:solidFill>
            <a:srgbClr val="FF8C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476694-4069-BD6B-A4C0-DF0B692DD442}"/>
              </a:ext>
            </a:extLst>
          </p:cNvPr>
          <p:cNvSpPr/>
          <p:nvPr/>
        </p:nvSpPr>
        <p:spPr>
          <a:xfrm>
            <a:off x="5913120" y="3809704"/>
            <a:ext cx="3384000" cy="592128"/>
          </a:xfrm>
          <a:prstGeom prst="roundRect">
            <a:avLst/>
          </a:prstGeom>
          <a:solidFill>
            <a:srgbClr val="FF8C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Clinical or practical examination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6A80572-8116-8061-E7AC-822AD34810F4}"/>
              </a:ext>
            </a:extLst>
          </p:cNvPr>
          <p:cNvSpPr/>
          <p:nvPr/>
        </p:nvSpPr>
        <p:spPr>
          <a:xfrm>
            <a:off x="5913120" y="5830281"/>
            <a:ext cx="3384000" cy="338400"/>
          </a:xfrm>
          <a:prstGeom prst="roundRect">
            <a:avLst/>
          </a:prstGeom>
          <a:solidFill>
            <a:srgbClr val="6683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Dissertation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96A83BD-146B-486A-9B9E-52BFF23898DA}"/>
              </a:ext>
            </a:extLst>
          </p:cNvPr>
          <p:cNvSpPr/>
          <p:nvPr/>
        </p:nvSpPr>
        <p:spPr>
          <a:xfrm>
            <a:off x="5913120" y="5440228"/>
            <a:ext cx="3384000" cy="338400"/>
          </a:xfrm>
          <a:prstGeom prst="roundRect">
            <a:avLst/>
          </a:prstGeom>
          <a:solidFill>
            <a:srgbClr val="6683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Written assessment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6E7E35-3CE5-ECBD-DC21-9B69F30580F9}"/>
              </a:ext>
            </a:extLst>
          </p:cNvPr>
          <p:cNvSpPr/>
          <p:nvPr/>
        </p:nvSpPr>
        <p:spPr>
          <a:xfrm>
            <a:off x="5913120" y="5045881"/>
            <a:ext cx="3384000" cy="338400"/>
          </a:xfrm>
          <a:prstGeom prst="roundRect">
            <a:avLst/>
          </a:prstGeom>
          <a:solidFill>
            <a:srgbClr val="6683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655EF31-A8EB-1509-F896-A8BD6651BB60}"/>
              </a:ext>
            </a:extLst>
          </p:cNvPr>
          <p:cNvSpPr/>
          <p:nvPr/>
        </p:nvSpPr>
        <p:spPr>
          <a:xfrm>
            <a:off x="5913120" y="4653999"/>
            <a:ext cx="3384000" cy="338400"/>
          </a:xfrm>
          <a:prstGeom prst="roundRect">
            <a:avLst/>
          </a:prstGeom>
          <a:solidFill>
            <a:srgbClr val="6683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Coursework</a:t>
            </a:r>
          </a:p>
        </p:txBody>
      </p:sp>
    </p:spTree>
    <p:extLst>
      <p:ext uri="{BB962C8B-B14F-4D97-AF65-F5344CB8AC3E}">
        <p14:creationId xmlns:p14="http://schemas.microsoft.com/office/powerpoint/2010/main" val="2170053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761A6-8D57-B411-F3F4-E0FD56EDD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D2125-1978-D448-292D-7A49E594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01" y="81915"/>
            <a:ext cx="9692640" cy="680720"/>
          </a:xfrm>
        </p:spPr>
        <p:txBody>
          <a:bodyPr>
            <a:normAutofit fontScale="90000"/>
          </a:bodyPr>
          <a:lstStyle/>
          <a:p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Summary Stats – Marks, EDI Characteristics &amp; Controls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5F45A95B-45BB-6E0D-020D-12A6A3732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480143"/>
              </p:ext>
            </p:extLst>
          </p:nvPr>
        </p:nvGraphicFramePr>
        <p:xfrm>
          <a:off x="660402" y="932688"/>
          <a:ext cx="10001501" cy="1934591"/>
        </p:xfrm>
        <a:graphic>
          <a:graphicData uri="http://schemas.openxmlformats.org/drawingml/2006/table">
            <a:tbl>
              <a:tblPr/>
              <a:tblGrid>
                <a:gridCol w="3387700">
                  <a:extLst>
                    <a:ext uri="{9D8B030D-6E8A-4147-A177-3AD203B41FA5}">
                      <a16:colId xmlns:a16="http://schemas.microsoft.com/office/drawing/2014/main" val="2945931960"/>
                    </a:ext>
                  </a:extLst>
                </a:gridCol>
                <a:gridCol w="1059439">
                  <a:extLst>
                    <a:ext uri="{9D8B030D-6E8A-4147-A177-3AD203B41FA5}">
                      <a16:colId xmlns:a16="http://schemas.microsoft.com/office/drawing/2014/main" val="167740686"/>
                    </a:ext>
                  </a:extLst>
                </a:gridCol>
                <a:gridCol w="1593138">
                  <a:extLst>
                    <a:ext uri="{9D8B030D-6E8A-4147-A177-3AD203B41FA5}">
                      <a16:colId xmlns:a16="http://schemas.microsoft.com/office/drawing/2014/main" val="2542445145"/>
                    </a:ext>
                  </a:extLst>
                </a:gridCol>
                <a:gridCol w="1593138">
                  <a:extLst>
                    <a:ext uri="{9D8B030D-6E8A-4147-A177-3AD203B41FA5}">
                      <a16:colId xmlns:a16="http://schemas.microsoft.com/office/drawing/2014/main" val="2156956315"/>
                    </a:ext>
                  </a:extLst>
                </a:gridCol>
                <a:gridCol w="1239234">
                  <a:extLst>
                    <a:ext uri="{9D8B030D-6E8A-4147-A177-3AD203B41FA5}">
                      <a16:colId xmlns:a16="http://schemas.microsoft.com/office/drawing/2014/main" val="334240874"/>
                    </a:ext>
                  </a:extLst>
                </a:gridCol>
                <a:gridCol w="1128852">
                  <a:extLst>
                    <a:ext uri="{9D8B030D-6E8A-4147-A177-3AD203B41FA5}">
                      <a16:colId xmlns:a16="http://schemas.microsoft.com/office/drawing/2014/main" val="3634457718"/>
                    </a:ext>
                  </a:extLst>
                </a:gridCol>
              </a:tblGrid>
              <a:tr h="263717">
                <a:tc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Marks (&amp; Tariff)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Mean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Std. Dev.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Min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Max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30697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Stage 1 Mark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13148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62.69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7.92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21.35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96.33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368145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Stage 2 Mark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13144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64.02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7.43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39.92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92.38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739765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Stage 3 Mark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13148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65.86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7.19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32.25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93.22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513366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Av. Stage Mark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39440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64.19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7.63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21.35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96.33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382149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r>
                        <a:rPr lang="en-GB" sz="18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Tariff (in 100pts)</a:t>
                      </a: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39440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1.378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.33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.06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3.8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44477"/>
                  </a:ext>
                </a:extLst>
              </a:tr>
              <a:tr h="131859">
                <a:tc gridSpan="6">
                  <a:txBody>
                    <a:bodyPr/>
                    <a:lstStyle/>
                    <a:p>
                      <a:endParaRPr lang="en-GB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46603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F4E445-F064-BFF5-C299-58916A3AC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993541"/>
              </p:ext>
            </p:extLst>
          </p:nvPr>
        </p:nvGraphicFramePr>
        <p:xfrm>
          <a:off x="660402" y="2852928"/>
          <a:ext cx="10001502" cy="4032510"/>
        </p:xfrm>
        <a:graphic>
          <a:graphicData uri="http://schemas.openxmlformats.org/drawingml/2006/table">
            <a:tbl>
              <a:tblPr/>
              <a:tblGrid>
                <a:gridCol w="700566">
                  <a:extLst>
                    <a:ext uri="{9D8B030D-6E8A-4147-A177-3AD203B41FA5}">
                      <a16:colId xmlns:a16="http://schemas.microsoft.com/office/drawing/2014/main" val="2082573525"/>
                    </a:ext>
                  </a:extLst>
                </a:gridCol>
                <a:gridCol w="1737322">
                  <a:extLst>
                    <a:ext uri="{9D8B030D-6E8A-4147-A177-3AD203B41FA5}">
                      <a16:colId xmlns:a16="http://schemas.microsoft.com/office/drawing/2014/main" val="657557684"/>
                    </a:ext>
                  </a:extLst>
                </a:gridCol>
                <a:gridCol w="927223">
                  <a:extLst>
                    <a:ext uri="{9D8B030D-6E8A-4147-A177-3AD203B41FA5}">
                      <a16:colId xmlns:a16="http://schemas.microsoft.com/office/drawing/2014/main" val="97447336"/>
                    </a:ext>
                  </a:extLst>
                </a:gridCol>
                <a:gridCol w="1356673">
                  <a:extLst>
                    <a:ext uri="{9D8B030D-6E8A-4147-A177-3AD203B41FA5}">
                      <a16:colId xmlns:a16="http://schemas.microsoft.com/office/drawing/2014/main" val="3315672298"/>
                    </a:ext>
                  </a:extLst>
                </a:gridCol>
                <a:gridCol w="634566">
                  <a:extLst>
                    <a:ext uri="{9D8B030D-6E8A-4147-A177-3AD203B41FA5}">
                      <a16:colId xmlns:a16="http://schemas.microsoft.com/office/drawing/2014/main" val="1122704756"/>
                    </a:ext>
                  </a:extLst>
                </a:gridCol>
                <a:gridCol w="2402418">
                  <a:extLst>
                    <a:ext uri="{9D8B030D-6E8A-4147-A177-3AD203B41FA5}">
                      <a16:colId xmlns:a16="http://schemas.microsoft.com/office/drawing/2014/main" val="2311753025"/>
                    </a:ext>
                  </a:extLst>
                </a:gridCol>
                <a:gridCol w="1026582">
                  <a:extLst>
                    <a:ext uri="{9D8B030D-6E8A-4147-A177-3AD203B41FA5}">
                      <a16:colId xmlns:a16="http://schemas.microsoft.com/office/drawing/2014/main" val="1683008297"/>
                    </a:ext>
                  </a:extLst>
                </a:gridCol>
                <a:gridCol w="1216152">
                  <a:extLst>
                    <a:ext uri="{9D8B030D-6E8A-4147-A177-3AD203B41FA5}">
                      <a16:colId xmlns:a16="http://schemas.microsoft.com/office/drawing/2014/main" val="2507826572"/>
                    </a:ext>
                  </a:extLst>
                </a:gridCol>
              </a:tblGrid>
              <a:tr h="339280">
                <a:tc gridSpan="2"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EDI Characteristics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Mean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Std. Dev.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Controls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Mean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Std. Dev.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872819"/>
                  </a:ext>
                </a:extLst>
              </a:tr>
              <a:tr h="310810">
                <a:tc gridSpan="2"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Female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.577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.494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GB" sz="18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Pre-qualification</a:t>
                      </a:r>
                    </a:p>
                  </a:txBody>
                  <a:tcPr marL="58277" marR="58277" marT="0" marB="0" vert="vert27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A-Level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.795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.404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83195"/>
                  </a:ext>
                </a:extLst>
              </a:tr>
              <a:tr h="310810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Ethnicity</a:t>
                      </a:r>
                    </a:p>
                  </a:txBody>
                  <a:tcPr marL="49447" marR="49447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White</a:t>
                      </a: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.819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.385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A-Level and BTEC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.058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.234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293374"/>
                  </a:ext>
                </a:extLst>
              </a:tr>
              <a:tr h="310810">
                <a:tc vMerge="1">
                  <a:txBody>
                    <a:bodyPr/>
                    <a:lstStyle/>
                    <a:p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Black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.05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.218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BTEC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.086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.281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29565"/>
                  </a:ext>
                </a:extLst>
              </a:tr>
              <a:tr h="310810">
                <a:tc vMerge="1">
                  <a:txBody>
                    <a:bodyPr/>
                    <a:lstStyle/>
                    <a:p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Asian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.068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.252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Access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.033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.179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588291"/>
                  </a:ext>
                </a:extLst>
              </a:tr>
              <a:tr h="310810">
                <a:tc vMerge="1">
                  <a:txBody>
                    <a:bodyPr/>
                    <a:lstStyle/>
                    <a:p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Other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.062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.241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Int </a:t>
                      </a:r>
                      <a:r>
                        <a:rPr lang="en-US" sz="1800" kern="0" err="1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Bacc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.013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.114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451383"/>
                  </a:ext>
                </a:extLst>
              </a:tr>
              <a:tr h="310810">
                <a:tc rowSpan="4">
                  <a:txBody>
                    <a:bodyPr/>
                    <a:lstStyle/>
                    <a:p>
                      <a:pPr algn="ctr"/>
                      <a:r>
                        <a:rPr lang="en-GB" sz="18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Disability</a:t>
                      </a:r>
                    </a:p>
                  </a:txBody>
                  <a:tcPr marL="49447" marR="49447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None</a:t>
                      </a:r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.799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.400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Other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.014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.119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538531"/>
                  </a:ext>
                </a:extLst>
              </a:tr>
              <a:tr h="310810">
                <a:tc vMerge="1">
                  <a:txBody>
                    <a:bodyPr/>
                    <a:lstStyle/>
                    <a:p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Physical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.052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.222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Foundation Year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.088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.283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580556"/>
                  </a:ext>
                </a:extLst>
              </a:tr>
              <a:tr h="310810">
                <a:tc vMerge="1">
                  <a:txBody>
                    <a:bodyPr/>
                    <a:lstStyle/>
                    <a:p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Learning</a:t>
                      </a:r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.086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.280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Clearing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.11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.313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93711"/>
                  </a:ext>
                </a:extLst>
              </a:tr>
              <a:tr h="310810">
                <a:tc vMerge="1">
                  <a:txBody>
                    <a:bodyPr/>
                    <a:lstStyle/>
                    <a:p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Mental</a:t>
                      </a:r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.063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.243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Bursary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.197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.398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754974"/>
                  </a:ext>
                </a:extLst>
              </a:tr>
              <a:tr h="310810">
                <a:tc gridSpan="2"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Mature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.064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.245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Year Abroad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.058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.233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404627"/>
                  </a:ext>
                </a:extLst>
              </a:tr>
              <a:tr h="310810">
                <a:tc gridSpan="2"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IMD 1-2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.226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.418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Year in Industry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.018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.133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287496"/>
                  </a:ext>
                </a:extLst>
              </a:tr>
              <a:tr h="155405">
                <a:tc gridSpan="8">
                  <a:txBody>
                    <a:bodyPr/>
                    <a:lstStyle/>
                    <a:p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7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81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3A9436-D8E4-901D-2FAF-685C95A80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48AA-94E4-BAF2-FE85-4D1F0C97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65" y="382275"/>
            <a:ext cx="9692640" cy="691275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Summary Stats – Assessment Types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AD415-89EC-0FC0-80A5-AE14658B569C}"/>
              </a:ext>
            </a:extLst>
          </p:cNvPr>
          <p:cNvSpPr txBox="1"/>
          <p:nvPr/>
        </p:nvSpPr>
        <p:spPr>
          <a:xfrm>
            <a:off x="516640" y="4884093"/>
            <a:ext cx="391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University-wide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1CAEFF-A62D-5B60-EFED-8B6C31E85E58}"/>
              </a:ext>
            </a:extLst>
          </p:cNvPr>
          <p:cNvSpPr txBox="1"/>
          <p:nvPr/>
        </p:nvSpPr>
        <p:spPr>
          <a:xfrm>
            <a:off x="6776236" y="4884093"/>
            <a:ext cx="2775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8600D54-CA25-4AE4-04CD-63CD34C64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037749"/>
              </p:ext>
            </p:extLst>
          </p:nvPr>
        </p:nvGraphicFramePr>
        <p:xfrm>
          <a:off x="84840" y="5575369"/>
          <a:ext cx="5171979" cy="1473800"/>
        </p:xfrm>
        <a:graphic>
          <a:graphicData uri="http://schemas.openxmlformats.org/drawingml/2006/table">
            <a:tbl>
              <a:tblPr/>
              <a:tblGrid>
                <a:gridCol w="1515110">
                  <a:extLst>
                    <a:ext uri="{9D8B030D-6E8A-4147-A177-3AD203B41FA5}">
                      <a16:colId xmlns:a16="http://schemas.microsoft.com/office/drawing/2014/main" val="2082573525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97447336"/>
                    </a:ext>
                  </a:extLst>
                </a:gridCol>
                <a:gridCol w="719473">
                  <a:extLst>
                    <a:ext uri="{9D8B030D-6E8A-4147-A177-3AD203B41FA5}">
                      <a16:colId xmlns:a16="http://schemas.microsoft.com/office/drawing/2014/main" val="3315672298"/>
                    </a:ext>
                  </a:extLst>
                </a:gridCol>
                <a:gridCol w="1034458">
                  <a:extLst>
                    <a:ext uri="{9D8B030D-6E8A-4147-A177-3AD203B41FA5}">
                      <a16:colId xmlns:a16="http://schemas.microsoft.com/office/drawing/2014/main" val="1122704756"/>
                    </a:ext>
                  </a:extLst>
                </a:gridCol>
                <a:gridCol w="588787">
                  <a:extLst>
                    <a:ext uri="{9D8B030D-6E8A-4147-A177-3AD203B41FA5}">
                      <a16:colId xmlns:a16="http://schemas.microsoft.com/office/drawing/2014/main" val="1683008297"/>
                    </a:ext>
                  </a:extLst>
                </a:gridCol>
                <a:gridCol w="579632">
                  <a:extLst>
                    <a:ext uri="{9D8B030D-6E8A-4147-A177-3AD203B41FA5}">
                      <a16:colId xmlns:a16="http://schemas.microsoft.com/office/drawing/2014/main" val="2507826572"/>
                    </a:ext>
                  </a:extLst>
                </a:gridCol>
              </a:tblGrid>
              <a:tr h="297530">
                <a:tc>
                  <a:txBody>
                    <a:bodyPr/>
                    <a:lstStyle/>
                    <a:p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Mean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Std. Dev.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Min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Max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872819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Groupwork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39440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.012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.048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.717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47516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Assess Types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39440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2.25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.819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138304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HHI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39440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.666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.217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.258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404627"/>
                  </a:ext>
                </a:extLst>
              </a:tr>
              <a:tr h="155405">
                <a:tc gridSpan="6">
                  <a:txBody>
                    <a:bodyPr/>
                    <a:lstStyle/>
                    <a:p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725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F5562C7-0170-4F14-6664-0DBD76806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270334"/>
              </p:ext>
            </p:extLst>
          </p:nvPr>
        </p:nvGraphicFramePr>
        <p:xfrm>
          <a:off x="5988025" y="5565104"/>
          <a:ext cx="5163735" cy="1473800"/>
        </p:xfrm>
        <a:graphic>
          <a:graphicData uri="http://schemas.openxmlformats.org/drawingml/2006/table">
            <a:tbl>
              <a:tblPr/>
              <a:tblGrid>
                <a:gridCol w="1515110">
                  <a:extLst>
                    <a:ext uri="{9D8B030D-6E8A-4147-A177-3AD203B41FA5}">
                      <a16:colId xmlns:a16="http://schemas.microsoft.com/office/drawing/2014/main" val="2082573525"/>
                    </a:ext>
                  </a:extLst>
                </a:gridCol>
                <a:gridCol w="732863">
                  <a:extLst>
                    <a:ext uri="{9D8B030D-6E8A-4147-A177-3AD203B41FA5}">
                      <a16:colId xmlns:a16="http://schemas.microsoft.com/office/drawing/2014/main" val="97447336"/>
                    </a:ext>
                  </a:extLst>
                </a:gridCol>
                <a:gridCol w="717851">
                  <a:extLst>
                    <a:ext uri="{9D8B030D-6E8A-4147-A177-3AD203B41FA5}">
                      <a16:colId xmlns:a16="http://schemas.microsoft.com/office/drawing/2014/main" val="3315672298"/>
                    </a:ext>
                  </a:extLst>
                </a:gridCol>
                <a:gridCol w="1032126">
                  <a:extLst>
                    <a:ext uri="{9D8B030D-6E8A-4147-A177-3AD203B41FA5}">
                      <a16:colId xmlns:a16="http://schemas.microsoft.com/office/drawing/2014/main" val="1122704756"/>
                    </a:ext>
                  </a:extLst>
                </a:gridCol>
                <a:gridCol w="587460">
                  <a:extLst>
                    <a:ext uri="{9D8B030D-6E8A-4147-A177-3AD203B41FA5}">
                      <a16:colId xmlns:a16="http://schemas.microsoft.com/office/drawing/2014/main" val="1683008297"/>
                    </a:ext>
                  </a:extLst>
                </a:gridCol>
                <a:gridCol w="578325">
                  <a:extLst>
                    <a:ext uri="{9D8B030D-6E8A-4147-A177-3AD203B41FA5}">
                      <a16:colId xmlns:a16="http://schemas.microsoft.com/office/drawing/2014/main" val="2507826572"/>
                    </a:ext>
                  </a:extLst>
                </a:gridCol>
              </a:tblGrid>
              <a:tr h="297530">
                <a:tc>
                  <a:txBody>
                    <a:bodyPr/>
                    <a:lstStyle/>
                    <a:p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Mean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Std. Dev.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Min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Max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872819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Groupwork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2637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.021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.057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.42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47516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Assess Types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2637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2.94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.494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138304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HHI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2637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.494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.097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.297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404627"/>
                  </a:ext>
                </a:extLst>
              </a:tr>
              <a:tr h="155405">
                <a:tc gridSpan="6">
                  <a:txBody>
                    <a:bodyPr/>
                    <a:lstStyle/>
                    <a:p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725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6272830-7E66-6A9B-5E3C-119E48AE25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523" t="36464" r="1060" b="36282"/>
          <a:stretch/>
        </p:blipFill>
        <p:spPr>
          <a:xfrm>
            <a:off x="4736266" y="2499316"/>
            <a:ext cx="1816113" cy="11230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944BCF-8D5D-2160-13EC-8EEB44E5AA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49" t="-1" r="27343" b="-994"/>
          <a:stretch/>
        </p:blipFill>
        <p:spPr>
          <a:xfrm>
            <a:off x="273994" y="1045386"/>
            <a:ext cx="4462272" cy="3938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318690-3B98-2BB5-7413-85D7624661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615" r="34127"/>
          <a:stretch/>
        </p:blipFill>
        <p:spPr>
          <a:xfrm>
            <a:off x="6552379" y="1217087"/>
            <a:ext cx="4005072" cy="37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9146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co Woodard - Exploring Educational Gain as a Metric to Tackle Attainment Gaps and Promote Inclusion in Higher Education in England" id="{5DF0D9F4-2C0D-2F4C-B840-07167679EF03}" vid="{229F9BA0-91FD-3A47-86EE-88403911DE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ew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3878</Words>
  <Application>Microsoft Office PowerPoint</Application>
  <PresentationFormat>Widescreen</PresentationFormat>
  <Paragraphs>1224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Arial</vt:lpstr>
      <vt:lpstr>Calibri</vt:lpstr>
      <vt:lpstr>Century Schoolbook</vt:lpstr>
      <vt:lpstr>Times New Roman</vt:lpstr>
      <vt:lpstr>Wingdings 2</vt:lpstr>
      <vt:lpstr>View</vt:lpstr>
      <vt:lpstr>The impact of Assessment Design on Student Attainment: an empirical investigation across dimensions of equality, diversity and inclusion   DEE 2025, Leeds</vt:lpstr>
      <vt:lpstr>Motivation</vt:lpstr>
      <vt:lpstr>This paper</vt:lpstr>
      <vt:lpstr>Literature</vt:lpstr>
      <vt:lpstr>Economics Education Literature</vt:lpstr>
      <vt:lpstr>Data </vt:lpstr>
      <vt:lpstr>Classifying Assessment Types </vt:lpstr>
      <vt:lpstr>Summary Stats – Marks, EDI Characteristics &amp; Controls</vt:lpstr>
      <vt:lpstr>Summary Stats – Assessment Types</vt:lpstr>
      <vt:lpstr>Trends over time</vt:lpstr>
      <vt:lpstr>Trends over time</vt:lpstr>
      <vt:lpstr>Stage Mark Regressions – Uni v ECO</vt:lpstr>
      <vt:lpstr>Stage Mark Regressions – A-Level v other</vt:lpstr>
      <vt:lpstr>Differences by EDI Characteristics</vt:lpstr>
      <vt:lpstr>Summary</vt:lpstr>
      <vt:lpstr>Final thoughts</vt:lpstr>
      <vt:lpstr>Thank you</vt:lpstr>
      <vt:lpstr>Reference List 1</vt:lpstr>
      <vt:lpstr>Reference List 2</vt:lpstr>
      <vt:lpstr>Summary Stats – Assessment Types</vt:lpstr>
      <vt:lpstr>Differences by Gender, Mature, &amp; IMD</vt:lpstr>
      <vt:lpstr>Differences by Ethnicity</vt:lpstr>
      <vt:lpstr>Differences by Disability Type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Harvey</dc:creator>
  <cp:lastModifiedBy>Ritchie Woodard (ECO - Staff)</cp:lastModifiedBy>
  <cp:revision>1</cp:revision>
  <dcterms:created xsi:type="dcterms:W3CDTF">2025-08-30T12:06:31Z</dcterms:created>
  <dcterms:modified xsi:type="dcterms:W3CDTF">2025-09-10T23:47:22Z</dcterms:modified>
</cp:coreProperties>
</file>