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611F7-50D1-84DE-AAF3-7811B40A6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574" y="1642271"/>
            <a:ext cx="11054852" cy="1185990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Bridging the Gap: Enhancing Employability at Undergraduate level through Experiential Learning and Work Experience Acquisition</a:t>
            </a:r>
            <a:br>
              <a:rPr lang="en-GB" sz="2000" dirty="0">
                <a:solidFill>
                  <a:schemeClr val="accent6">
                    <a:lumMod val="75000"/>
                  </a:schemeClr>
                </a:solidFill>
              </a:rPr>
            </a:b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C44EE2-0CBD-880E-4A84-6BF5C70D21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3407" y="3774846"/>
            <a:ext cx="9192973" cy="206242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PANELLISTS:</a:t>
            </a:r>
          </a:p>
          <a:p>
            <a:r>
              <a:rPr lang="en-US" dirty="0"/>
              <a:t>Dr. Dean Garratt (Senior Teaching Fellow, Aston Business school)</a:t>
            </a:r>
          </a:p>
          <a:p>
            <a:r>
              <a:rPr lang="en-US" dirty="0"/>
              <a:t>Dr. </a:t>
            </a:r>
            <a:r>
              <a:rPr lang="en-US" dirty="0" err="1"/>
              <a:t>Anthi</a:t>
            </a:r>
            <a:r>
              <a:rPr lang="en-US" dirty="0"/>
              <a:t> </a:t>
            </a:r>
            <a:r>
              <a:rPr lang="en-US" dirty="0" err="1"/>
              <a:t>chondrogianni</a:t>
            </a:r>
            <a:r>
              <a:rPr lang="en-US" dirty="0"/>
              <a:t> (senior lecturer, university of Bristol)</a:t>
            </a:r>
          </a:p>
          <a:p>
            <a:r>
              <a:rPr lang="en-US" dirty="0"/>
              <a:t>Dr. Ritchie </a:t>
            </a:r>
            <a:r>
              <a:rPr lang="en-US" dirty="0" err="1"/>
              <a:t>woodard</a:t>
            </a:r>
            <a:r>
              <a:rPr lang="en-US" dirty="0"/>
              <a:t> (Lecturer, university of east Anglia)</a:t>
            </a:r>
          </a:p>
          <a:p>
            <a:r>
              <a:rPr lang="en-US" dirty="0"/>
              <a:t>Dr. Atisha </a:t>
            </a:r>
            <a:r>
              <a:rPr lang="en-US" dirty="0" err="1"/>
              <a:t>ghosh</a:t>
            </a:r>
            <a:r>
              <a:rPr lang="en-US" dirty="0"/>
              <a:t> (assistant professor(t-focused), university of </a:t>
            </a:r>
            <a:r>
              <a:rPr lang="en-US" dirty="0" err="1"/>
              <a:t>warwick</a:t>
            </a:r>
            <a:r>
              <a:rPr lang="en-US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241581-F064-7BC4-B234-D07E484F175D}"/>
              </a:ext>
            </a:extLst>
          </p:cNvPr>
          <p:cNvSpPr txBox="1"/>
          <p:nvPr/>
        </p:nvSpPr>
        <p:spPr>
          <a:xfrm>
            <a:off x="1786270" y="492663"/>
            <a:ext cx="9579935" cy="939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n-GB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                                                     </a:t>
            </a:r>
            <a:r>
              <a:rPr lang="en-GB" sz="25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PANEL</a:t>
            </a:r>
          </a:p>
          <a:p>
            <a:pPr>
              <a:lnSpc>
                <a:spcPct val="115000"/>
              </a:lnSpc>
              <a:buNone/>
            </a:pPr>
            <a:r>
              <a:rPr lang="en-GB" sz="2500" b="1" dirty="0">
                <a:latin typeface="Arial" panose="020B0604020202020204" pitchFamily="34" charset="0"/>
                <a:ea typeface="Arial" panose="020B0604020202020204" pitchFamily="34" charset="0"/>
              </a:rPr>
              <a:t>Developments in Economics Education Conference, 2025</a:t>
            </a:r>
            <a:endParaRPr lang="en-GB" sz="25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114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D4BC4-378B-8441-4C37-6969FBB87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CEE62-9D24-CEF0-D89F-1BFD6B1A3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541" y="2602868"/>
            <a:ext cx="9603275" cy="3450613"/>
          </a:xfrm>
        </p:spPr>
        <p:txBody>
          <a:bodyPr/>
          <a:lstStyle/>
          <a:p>
            <a:pPr marL="0" indent="0">
              <a:buNone/>
            </a:pPr>
            <a:r>
              <a:rPr lang="en-GB" sz="2500" dirty="0"/>
              <a:t>What skills and competencies do you believe are most lacking in today’s university graduates and how well do you think universities are preparing students for the workforce?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841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A24046-74FC-51CB-4DAC-2C06B1D17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97DB8-DB5D-1508-BA53-97EE183F8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69631-A982-80AD-2E9A-CAFD55AF9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541" y="2602868"/>
            <a:ext cx="10435622" cy="3450613"/>
          </a:xfrm>
        </p:spPr>
        <p:txBody>
          <a:bodyPr/>
          <a:lstStyle/>
          <a:p>
            <a:pPr marL="0" lvl="0" indent="0">
              <a:buNone/>
            </a:pPr>
            <a:r>
              <a:rPr lang="en-GB" sz="2500" dirty="0"/>
              <a:t>What are the biggest challenges graduates face when entering the job market?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161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23DA3-7CA6-1B2D-5B28-B3DD43681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66F8E-B1C9-F205-E589-FA8FB403E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8A33D-B1C0-8F10-687F-3E3ABF238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541" y="2602868"/>
            <a:ext cx="10701436" cy="3450613"/>
          </a:xfrm>
        </p:spPr>
        <p:txBody>
          <a:bodyPr/>
          <a:lstStyle/>
          <a:p>
            <a:pPr marL="0" lvl="0" indent="0">
              <a:buNone/>
            </a:pPr>
            <a:r>
              <a:rPr lang="en-GB" sz="2500" dirty="0"/>
              <a:t>How do you see the role of a university degree evolving over the next decade?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125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74221-DBC1-FC31-4DE3-760417D64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8A93E-75D9-F1BB-B6F8-A4D85C3F5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787E9-11AB-8916-7003-4DC0869A7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541" y="2602868"/>
            <a:ext cx="9840199" cy="3450613"/>
          </a:xfrm>
        </p:spPr>
        <p:txBody>
          <a:bodyPr/>
          <a:lstStyle/>
          <a:p>
            <a:pPr marL="0" lvl="0" indent="0">
              <a:buNone/>
            </a:pPr>
            <a:r>
              <a:rPr lang="en-GB" sz="2500" dirty="0"/>
              <a:t>What innovations in higher education could better serve future graduates?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7323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</TotalTime>
  <Words>159</Words>
  <Application>Microsoft Macintosh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Bridging the Gap: Enhancing Employability at Undergraduate level through Experiential Learning and Work Experience Acquisition </vt:lpstr>
      <vt:lpstr>Discussion question 1</vt:lpstr>
      <vt:lpstr>Discussion question 2</vt:lpstr>
      <vt:lpstr>Discussion question 3</vt:lpstr>
      <vt:lpstr>Discussion question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Ghosh, Atisha</dc:creator>
  <cp:lastModifiedBy>Ghosh, Atisha</cp:lastModifiedBy>
  <cp:revision>1</cp:revision>
  <dcterms:created xsi:type="dcterms:W3CDTF">2025-09-09T10:28:48Z</dcterms:created>
  <dcterms:modified xsi:type="dcterms:W3CDTF">2025-09-09T10:38:46Z</dcterms:modified>
</cp:coreProperties>
</file>