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17.xml" ContentType="application/vnd.openxmlformats-officedocument.presentationml.notesSlide+xml"/>
  <Override PartName="/ppt/ink/ink4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75.xml" ContentType="application/inkml+xml"/>
  <Override PartName="/ppt/ink/ink76.xml" ContentType="application/inkml+xml"/>
  <Override PartName="/ppt/ink/ink77.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34"/>
  </p:notesMasterIdLst>
  <p:handoutMasterIdLst>
    <p:handoutMasterId r:id="rId35"/>
  </p:handoutMasterIdLst>
  <p:sldIdLst>
    <p:sldId id="256" r:id="rId5"/>
    <p:sldId id="267" r:id="rId6"/>
    <p:sldId id="338" r:id="rId7"/>
    <p:sldId id="278" r:id="rId8"/>
    <p:sldId id="320" r:id="rId9"/>
    <p:sldId id="321" r:id="rId10"/>
    <p:sldId id="339" r:id="rId11"/>
    <p:sldId id="323" r:id="rId12"/>
    <p:sldId id="343" r:id="rId13"/>
    <p:sldId id="345" r:id="rId14"/>
    <p:sldId id="347" r:id="rId15"/>
    <p:sldId id="328" r:id="rId16"/>
    <p:sldId id="335" r:id="rId17"/>
    <p:sldId id="326" r:id="rId18"/>
    <p:sldId id="329" r:id="rId19"/>
    <p:sldId id="327" r:id="rId20"/>
    <p:sldId id="332" r:id="rId21"/>
    <p:sldId id="334" r:id="rId22"/>
    <p:sldId id="340" r:id="rId23"/>
    <p:sldId id="341" r:id="rId24"/>
    <p:sldId id="331" r:id="rId25"/>
    <p:sldId id="315" r:id="rId26"/>
    <p:sldId id="337" r:id="rId27"/>
    <p:sldId id="316" r:id="rId28"/>
    <p:sldId id="336" r:id="rId29"/>
    <p:sldId id="333" r:id="rId30"/>
    <p:sldId id="282" r:id="rId31"/>
    <p:sldId id="286" r:id="rId32"/>
    <p:sldId id="31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8F236-2C18-4C34-AB88-2659FB11B611}" v="7" dt="2025-09-10T17:57:12.548"/>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624" autoAdjust="0"/>
  </p:normalViewPr>
  <p:slideViewPr>
    <p:cSldViewPr snapToGrid="0">
      <p:cViewPr>
        <p:scale>
          <a:sx n="50" d="100"/>
          <a:sy n="50" d="100"/>
        </p:scale>
        <p:origin x="1092"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24"/>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Smith" userId="b61cba36-737b-4f76-86b4-412cf2a99769" providerId="ADAL" clId="{770AD5DF-86B3-4243-B3D9-CC285545F0AD}"/>
    <pc:docChg chg="undo custSel modSld">
      <pc:chgData name="Ian Smith" userId="b61cba36-737b-4f76-86b4-412cf2a99769" providerId="ADAL" clId="{770AD5DF-86B3-4243-B3D9-CC285545F0AD}" dt="2025-08-12T09:37:39.511" v="610" actId="20577"/>
      <pc:docMkLst>
        <pc:docMk/>
      </pc:docMkLst>
      <pc:sldChg chg="addSp delSp modSp mod modNotesTx">
        <pc:chgData name="Ian Smith" userId="b61cba36-737b-4f76-86b4-412cf2a99769" providerId="ADAL" clId="{770AD5DF-86B3-4243-B3D9-CC285545F0AD}" dt="2025-08-12T08:54:53.397" v="80" actId="9405"/>
        <pc:sldMkLst>
          <pc:docMk/>
          <pc:sldMk cId="317093410" sldId="327"/>
        </pc:sldMkLst>
        <pc:grpChg chg="mod">
          <ac:chgData name="Ian Smith" userId="b61cba36-737b-4f76-86b4-412cf2a99769" providerId="ADAL" clId="{770AD5DF-86B3-4243-B3D9-CC285545F0AD}" dt="2025-08-12T08:53:31.835" v="65"/>
          <ac:grpSpMkLst>
            <pc:docMk/>
            <pc:sldMk cId="317093410" sldId="327"/>
            <ac:grpSpMk id="34" creationId="{534C055E-53AD-9C60-2F14-E8E6EF9A6C07}"/>
          </ac:grpSpMkLst>
        </pc:grpChg>
        <pc:grpChg chg="mod">
          <ac:chgData name="Ian Smith" userId="b61cba36-737b-4f76-86b4-412cf2a99769" providerId="ADAL" clId="{770AD5DF-86B3-4243-B3D9-CC285545F0AD}" dt="2025-08-12T08:54:39.152" v="77"/>
          <ac:grpSpMkLst>
            <pc:docMk/>
            <pc:sldMk cId="317093410" sldId="327"/>
            <ac:grpSpMk id="45" creationId="{3DAF1074-8B2E-C09F-7BA1-87329704E95E}"/>
          </ac:grpSpMkLst>
        </pc:grpChg>
        <pc:picChg chg="add mod">
          <ac:chgData name="Ian Smith" userId="b61cba36-737b-4f76-86b4-412cf2a99769" providerId="ADAL" clId="{770AD5DF-86B3-4243-B3D9-CC285545F0AD}" dt="2025-08-12T08:51:47.831" v="5" actId="1076"/>
          <ac:picMkLst>
            <pc:docMk/>
            <pc:sldMk cId="317093410" sldId="327"/>
            <ac:picMk id="20" creationId="{5A2ABF6C-AC4A-9769-6D57-5BE2068FB078}"/>
          </ac:picMkLst>
        </pc:picChg>
        <pc:inkChg chg="mod">
          <ac:chgData name="Ian Smith" userId="b61cba36-737b-4f76-86b4-412cf2a99769" providerId="ADAL" clId="{770AD5DF-86B3-4243-B3D9-CC285545F0AD}" dt="2025-08-12T08:51:26.371" v="3" actId="1076"/>
          <ac:inkMkLst>
            <pc:docMk/>
            <pc:sldMk cId="317093410" sldId="327"/>
            <ac:inkMk id="14" creationId="{C03CE16E-5457-2457-4EAB-CE941BB5AEEB}"/>
          </ac:inkMkLst>
        </pc:inkChg>
        <pc:inkChg chg="add">
          <ac:chgData name="Ian Smith" userId="b61cba36-737b-4f76-86b4-412cf2a99769" providerId="ADAL" clId="{770AD5DF-86B3-4243-B3D9-CC285545F0AD}" dt="2025-08-12T08:52:44.878" v="54" actId="9405"/>
          <ac:inkMkLst>
            <pc:docMk/>
            <pc:sldMk cId="317093410" sldId="327"/>
            <ac:inkMk id="21" creationId="{4D2475FE-7C19-2CDB-0733-618CA93F0BB2}"/>
          </ac:inkMkLst>
        </pc:inkChg>
        <pc:inkChg chg="add">
          <ac:chgData name="Ian Smith" userId="b61cba36-737b-4f76-86b4-412cf2a99769" providerId="ADAL" clId="{770AD5DF-86B3-4243-B3D9-CC285545F0AD}" dt="2025-08-12T08:52:51.785" v="55" actId="9405"/>
          <ac:inkMkLst>
            <pc:docMk/>
            <pc:sldMk cId="317093410" sldId="327"/>
            <ac:inkMk id="22" creationId="{2E9F617E-B016-834F-295C-C4F1343BE529}"/>
          </ac:inkMkLst>
        </pc:inkChg>
        <pc:inkChg chg="add">
          <ac:chgData name="Ian Smith" userId="b61cba36-737b-4f76-86b4-412cf2a99769" providerId="ADAL" clId="{770AD5DF-86B3-4243-B3D9-CC285545F0AD}" dt="2025-08-12T08:53:02.025" v="56" actId="9405"/>
          <ac:inkMkLst>
            <pc:docMk/>
            <pc:sldMk cId="317093410" sldId="327"/>
            <ac:inkMk id="23" creationId="{99BD701C-352D-E6E9-251F-829B1CA0F162}"/>
          </ac:inkMkLst>
        </pc:inkChg>
        <pc:inkChg chg="add mod">
          <ac:chgData name="Ian Smith" userId="b61cba36-737b-4f76-86b4-412cf2a99769" providerId="ADAL" clId="{770AD5DF-86B3-4243-B3D9-CC285545F0AD}" dt="2025-08-12T08:54:39.152" v="77"/>
          <ac:inkMkLst>
            <pc:docMk/>
            <pc:sldMk cId="317093410" sldId="327"/>
            <ac:inkMk id="24" creationId="{97FD1B41-A4BF-185B-0F66-30EFF7F9D5B2}"/>
          </ac:inkMkLst>
        </pc:inkChg>
        <pc:inkChg chg="add mod">
          <ac:chgData name="Ian Smith" userId="b61cba36-737b-4f76-86b4-412cf2a99769" providerId="ADAL" clId="{770AD5DF-86B3-4243-B3D9-CC285545F0AD}" dt="2025-08-12T08:54:39.152" v="77"/>
          <ac:inkMkLst>
            <pc:docMk/>
            <pc:sldMk cId="317093410" sldId="327"/>
            <ac:inkMk id="25" creationId="{00498694-6522-3191-902B-94AEFDC79FB5}"/>
          </ac:inkMkLst>
        </pc:inkChg>
        <pc:inkChg chg="add">
          <ac:chgData name="Ian Smith" userId="b61cba36-737b-4f76-86b4-412cf2a99769" providerId="ADAL" clId="{770AD5DF-86B3-4243-B3D9-CC285545F0AD}" dt="2025-08-12T08:53:11.887" v="60" actId="9405"/>
          <ac:inkMkLst>
            <pc:docMk/>
            <pc:sldMk cId="317093410" sldId="327"/>
            <ac:inkMk id="28" creationId="{E208E1F2-C24F-EFF0-1C2C-8178CB7F50BB}"/>
          </ac:inkMkLst>
        </pc:inkChg>
        <pc:inkChg chg="add">
          <ac:chgData name="Ian Smith" userId="b61cba36-737b-4f76-86b4-412cf2a99769" providerId="ADAL" clId="{770AD5DF-86B3-4243-B3D9-CC285545F0AD}" dt="2025-08-12T08:53:17.773" v="61" actId="9405"/>
          <ac:inkMkLst>
            <pc:docMk/>
            <pc:sldMk cId="317093410" sldId="327"/>
            <ac:inkMk id="29" creationId="{7C7F65A8-1703-E51E-1061-28777B4A55FC}"/>
          </ac:inkMkLst>
        </pc:inkChg>
        <pc:inkChg chg="add">
          <ac:chgData name="Ian Smith" userId="b61cba36-737b-4f76-86b4-412cf2a99769" providerId="ADAL" clId="{770AD5DF-86B3-4243-B3D9-CC285545F0AD}" dt="2025-08-12T08:53:23.282" v="62" actId="9405"/>
          <ac:inkMkLst>
            <pc:docMk/>
            <pc:sldMk cId="317093410" sldId="327"/>
            <ac:inkMk id="31" creationId="{5E243D22-CF54-C856-0B08-FF43C83B290D}"/>
          </ac:inkMkLst>
        </pc:inkChg>
        <pc:inkChg chg="add mod">
          <ac:chgData name="Ian Smith" userId="b61cba36-737b-4f76-86b4-412cf2a99769" providerId="ADAL" clId="{770AD5DF-86B3-4243-B3D9-CC285545F0AD}" dt="2025-08-12T08:53:31.835" v="65"/>
          <ac:inkMkLst>
            <pc:docMk/>
            <pc:sldMk cId="317093410" sldId="327"/>
            <ac:inkMk id="32" creationId="{C30E8852-E35F-FCCE-3371-6FDCA7E12DC5}"/>
          </ac:inkMkLst>
        </pc:inkChg>
        <pc:inkChg chg="add mod">
          <ac:chgData name="Ian Smith" userId="b61cba36-737b-4f76-86b4-412cf2a99769" providerId="ADAL" clId="{770AD5DF-86B3-4243-B3D9-CC285545F0AD}" dt="2025-08-12T08:53:31.835" v="65"/>
          <ac:inkMkLst>
            <pc:docMk/>
            <pc:sldMk cId="317093410" sldId="327"/>
            <ac:inkMk id="33" creationId="{BC9414E9-7FFD-2D75-6542-1D5C80A0A94F}"/>
          </ac:inkMkLst>
        </pc:inkChg>
        <pc:inkChg chg="add">
          <ac:chgData name="Ian Smith" userId="b61cba36-737b-4f76-86b4-412cf2a99769" providerId="ADAL" clId="{770AD5DF-86B3-4243-B3D9-CC285545F0AD}" dt="2025-08-12T08:53:33.766" v="66" actId="9405"/>
          <ac:inkMkLst>
            <pc:docMk/>
            <pc:sldMk cId="317093410" sldId="327"/>
            <ac:inkMk id="35" creationId="{759D374E-381C-E0CE-FD51-A01C62D887BA}"/>
          </ac:inkMkLst>
        </pc:inkChg>
        <pc:inkChg chg="add">
          <ac:chgData name="Ian Smith" userId="b61cba36-737b-4f76-86b4-412cf2a99769" providerId="ADAL" clId="{770AD5DF-86B3-4243-B3D9-CC285545F0AD}" dt="2025-08-12T08:53:37.253" v="67" actId="9405"/>
          <ac:inkMkLst>
            <pc:docMk/>
            <pc:sldMk cId="317093410" sldId="327"/>
            <ac:inkMk id="36" creationId="{86AAFBF4-4081-8D04-650A-1BFB9209A894}"/>
          </ac:inkMkLst>
        </pc:inkChg>
        <pc:inkChg chg="add mod">
          <ac:chgData name="Ian Smith" userId="b61cba36-737b-4f76-86b4-412cf2a99769" providerId="ADAL" clId="{770AD5DF-86B3-4243-B3D9-CC285545F0AD}" dt="2025-08-12T08:54:39.152" v="77"/>
          <ac:inkMkLst>
            <pc:docMk/>
            <pc:sldMk cId="317093410" sldId="327"/>
            <ac:inkMk id="37" creationId="{F272D640-E61E-36E6-ABD9-78B573F1B0D7}"/>
          </ac:inkMkLst>
        </pc:inkChg>
        <pc:inkChg chg="add mod">
          <ac:chgData name="Ian Smith" userId="b61cba36-737b-4f76-86b4-412cf2a99769" providerId="ADAL" clId="{770AD5DF-86B3-4243-B3D9-CC285545F0AD}" dt="2025-08-12T08:53:54.379" v="72"/>
          <ac:inkMkLst>
            <pc:docMk/>
            <pc:sldMk cId="317093410" sldId="327"/>
            <ac:inkMk id="40" creationId="{42C45DD4-2AD4-A9C0-19EB-9F65F0FFB71D}"/>
          </ac:inkMkLst>
        </pc:inkChg>
        <pc:inkChg chg="add">
          <ac:chgData name="Ian Smith" userId="b61cba36-737b-4f76-86b4-412cf2a99769" providerId="ADAL" clId="{770AD5DF-86B3-4243-B3D9-CC285545F0AD}" dt="2025-08-12T08:54:07.708" v="73" actId="9405"/>
          <ac:inkMkLst>
            <pc:docMk/>
            <pc:sldMk cId="317093410" sldId="327"/>
            <ac:inkMk id="41" creationId="{E99589E2-73F8-1236-3E6E-749358A98ADD}"/>
          </ac:inkMkLst>
        </pc:inkChg>
        <pc:inkChg chg="add">
          <ac:chgData name="Ian Smith" userId="b61cba36-737b-4f76-86b4-412cf2a99769" providerId="ADAL" clId="{770AD5DF-86B3-4243-B3D9-CC285545F0AD}" dt="2025-08-12T08:54:12.530" v="74" actId="9405"/>
          <ac:inkMkLst>
            <pc:docMk/>
            <pc:sldMk cId="317093410" sldId="327"/>
            <ac:inkMk id="42" creationId="{2F02FC4F-AA3E-4363-C3BB-C53E8FF5EBEF}"/>
          </ac:inkMkLst>
        </pc:inkChg>
        <pc:inkChg chg="add">
          <ac:chgData name="Ian Smith" userId="b61cba36-737b-4f76-86b4-412cf2a99769" providerId="ADAL" clId="{770AD5DF-86B3-4243-B3D9-CC285545F0AD}" dt="2025-08-12T08:54:14.587" v="75" actId="9405"/>
          <ac:inkMkLst>
            <pc:docMk/>
            <pc:sldMk cId="317093410" sldId="327"/>
            <ac:inkMk id="43" creationId="{3A6ED4C3-1EBA-664C-DA5D-A60288FDA0F7}"/>
          </ac:inkMkLst>
        </pc:inkChg>
        <pc:inkChg chg="add mod">
          <ac:chgData name="Ian Smith" userId="b61cba36-737b-4f76-86b4-412cf2a99769" providerId="ADAL" clId="{770AD5DF-86B3-4243-B3D9-CC285545F0AD}" dt="2025-08-12T08:54:39.152" v="77"/>
          <ac:inkMkLst>
            <pc:docMk/>
            <pc:sldMk cId="317093410" sldId="327"/>
            <ac:inkMk id="44" creationId="{9544B362-A4A1-49EA-A567-172908E06B43}"/>
          </ac:inkMkLst>
        </pc:inkChg>
        <pc:inkChg chg="add">
          <ac:chgData name="Ian Smith" userId="b61cba36-737b-4f76-86b4-412cf2a99769" providerId="ADAL" clId="{770AD5DF-86B3-4243-B3D9-CC285545F0AD}" dt="2025-08-12T08:54:42.073" v="78" actId="9405"/>
          <ac:inkMkLst>
            <pc:docMk/>
            <pc:sldMk cId="317093410" sldId="327"/>
            <ac:inkMk id="46" creationId="{5B3F9BC6-46F1-B0E6-B9B5-5840587CB461}"/>
          </ac:inkMkLst>
        </pc:inkChg>
      </pc:sldChg>
      <pc:sldChg chg="addSp delSp modSp mod modNotesTx">
        <pc:chgData name="Ian Smith" userId="b61cba36-737b-4f76-86b4-412cf2a99769" providerId="ADAL" clId="{770AD5DF-86B3-4243-B3D9-CC285545F0AD}" dt="2025-08-12T09:16:48.262" v="295" actId="1076"/>
        <pc:sldMkLst>
          <pc:docMk/>
          <pc:sldMk cId="564292009" sldId="331"/>
        </pc:sldMkLst>
        <pc:picChg chg="add mod">
          <ac:chgData name="Ian Smith" userId="b61cba36-737b-4f76-86b4-412cf2a99769" providerId="ADAL" clId="{770AD5DF-86B3-4243-B3D9-CC285545F0AD}" dt="2025-08-12T09:16:48.262" v="295" actId="1076"/>
          <ac:picMkLst>
            <pc:docMk/>
            <pc:sldMk cId="564292009" sldId="331"/>
            <ac:picMk id="19" creationId="{8D22C4D3-A9DF-3E34-2286-D2BD86D83ABF}"/>
          </ac:picMkLst>
        </pc:picChg>
      </pc:sldChg>
      <pc:sldChg chg="addSp delSp modSp mod modNotesTx">
        <pc:chgData name="Ian Smith" userId="b61cba36-737b-4f76-86b4-412cf2a99769" providerId="ADAL" clId="{770AD5DF-86B3-4243-B3D9-CC285545F0AD}" dt="2025-08-12T09:37:39.511" v="610" actId="20577"/>
        <pc:sldMkLst>
          <pc:docMk/>
          <pc:sldMk cId="593133372" sldId="333"/>
        </pc:sldMkLst>
        <pc:picChg chg="add mod">
          <ac:chgData name="Ian Smith" userId="b61cba36-737b-4f76-86b4-412cf2a99769" providerId="ADAL" clId="{770AD5DF-86B3-4243-B3D9-CC285545F0AD}" dt="2025-08-12T09:27:33.041" v="349" actId="1076"/>
          <ac:picMkLst>
            <pc:docMk/>
            <pc:sldMk cId="593133372" sldId="333"/>
            <ac:picMk id="9" creationId="{FEE38A23-D881-15E2-207D-1207628202F8}"/>
          </ac:picMkLst>
        </pc:picChg>
      </pc:sldChg>
      <pc:sldChg chg="addSp delSp modSp mod">
        <pc:chgData name="Ian Smith" userId="b61cba36-737b-4f76-86b4-412cf2a99769" providerId="ADAL" clId="{770AD5DF-86B3-4243-B3D9-CC285545F0AD}" dt="2025-08-12T09:25:12.988" v="342" actId="1076"/>
        <pc:sldMkLst>
          <pc:docMk/>
          <pc:sldMk cId="358978192" sldId="336"/>
        </pc:sldMkLst>
        <pc:picChg chg="add mod">
          <ac:chgData name="Ian Smith" userId="b61cba36-737b-4f76-86b4-412cf2a99769" providerId="ADAL" clId="{770AD5DF-86B3-4243-B3D9-CC285545F0AD}" dt="2025-08-12T09:25:12.988" v="342" actId="1076"/>
          <ac:picMkLst>
            <pc:docMk/>
            <pc:sldMk cId="358978192" sldId="336"/>
            <ac:picMk id="5" creationId="{06EB6958-5C70-72F9-130B-FBF7CD956198}"/>
          </ac:picMkLst>
        </pc:picChg>
      </pc:sldChg>
      <pc:sldChg chg="addSp delSp modSp mod modNotesTx">
        <pc:chgData name="Ian Smith" userId="b61cba36-737b-4f76-86b4-412cf2a99769" providerId="ADAL" clId="{770AD5DF-86B3-4243-B3D9-CC285545F0AD}" dt="2025-08-12T09:23:16.760" v="338" actId="6549"/>
        <pc:sldMkLst>
          <pc:docMk/>
          <pc:sldMk cId="2507883264" sldId="337"/>
        </pc:sldMkLst>
        <pc:picChg chg="add mod">
          <ac:chgData name="Ian Smith" userId="b61cba36-737b-4f76-86b4-412cf2a99769" providerId="ADAL" clId="{770AD5DF-86B3-4243-B3D9-CC285545F0AD}" dt="2025-08-12T09:22:40.625" v="299" actId="1076"/>
          <ac:picMkLst>
            <pc:docMk/>
            <pc:sldMk cId="2507883264" sldId="337"/>
            <ac:picMk id="5" creationId="{388F6AD7-51C3-FB34-0CDD-BBD8A59E5B61}"/>
          </ac:picMkLst>
        </pc:picChg>
      </pc:sldChg>
      <pc:sldChg chg="addSp delSp modSp mod modNotesTx">
        <pc:chgData name="Ian Smith" userId="b61cba36-737b-4f76-86b4-412cf2a99769" providerId="ADAL" clId="{770AD5DF-86B3-4243-B3D9-CC285545F0AD}" dt="2025-08-12T09:05:35.167" v="126" actId="20577"/>
        <pc:sldMkLst>
          <pc:docMk/>
          <pc:sldMk cId="4028434545" sldId="340"/>
        </pc:sldMkLst>
        <pc:picChg chg="add mod">
          <ac:chgData name="Ian Smith" userId="b61cba36-737b-4f76-86b4-412cf2a99769" providerId="ADAL" clId="{770AD5DF-86B3-4243-B3D9-CC285545F0AD}" dt="2025-08-12T09:04:01.858" v="85" actId="1076"/>
          <ac:picMkLst>
            <pc:docMk/>
            <pc:sldMk cId="4028434545" sldId="340"/>
            <ac:picMk id="30" creationId="{14BAD793-5374-2782-C67B-212771995383}"/>
          </ac:picMkLst>
        </pc:picChg>
      </pc:sldChg>
    </pc:docChg>
  </pc:docChgLst>
  <pc:docChgLst>
    <pc:chgData name="Ian Smith" userId="b61cba36-737b-4f76-86b4-412cf2a99769" providerId="ADAL" clId="{7D08C3CE-1F5D-4E83-A298-39B22732D2DB}"/>
    <pc:docChg chg="custSel modSld">
      <pc:chgData name="Ian Smith" userId="b61cba36-737b-4f76-86b4-412cf2a99769" providerId="ADAL" clId="{7D08C3CE-1F5D-4E83-A298-39B22732D2DB}" dt="2025-08-08T16:24:28.039" v="340" actId="1076"/>
      <pc:docMkLst>
        <pc:docMk/>
      </pc:docMkLst>
      <pc:sldChg chg="modSp mod">
        <pc:chgData name="Ian Smith" userId="b61cba36-737b-4f76-86b4-412cf2a99769" providerId="ADAL" clId="{7D08C3CE-1F5D-4E83-A298-39B22732D2DB}" dt="2025-08-08T15:24:19.304" v="92" actId="1076"/>
        <pc:sldMkLst>
          <pc:docMk/>
          <pc:sldMk cId="2356106015" sldId="323"/>
        </pc:sldMkLst>
        <pc:spChg chg="mod">
          <ac:chgData name="Ian Smith" userId="b61cba36-737b-4f76-86b4-412cf2a99769" providerId="ADAL" clId="{7D08C3CE-1F5D-4E83-A298-39B22732D2DB}" dt="2025-08-08T15:04:55.683" v="3" actId="20577"/>
          <ac:spMkLst>
            <pc:docMk/>
            <pc:sldMk cId="2356106015" sldId="323"/>
            <ac:spMk id="18" creationId="{9F2FEA60-F900-4C56-9486-48EA30926F6E}"/>
          </ac:spMkLst>
        </pc:spChg>
        <pc:graphicFrameChg chg="mod modGraphic">
          <ac:chgData name="Ian Smith" userId="b61cba36-737b-4f76-86b4-412cf2a99769" providerId="ADAL" clId="{7D08C3CE-1F5D-4E83-A298-39B22732D2DB}" dt="2025-08-08T15:24:19.304" v="92" actId="1076"/>
          <ac:graphicFrameMkLst>
            <pc:docMk/>
            <pc:sldMk cId="2356106015" sldId="323"/>
            <ac:graphicFrameMk id="2" creationId="{12082FF3-6EA9-413F-17FE-C5F28F115CFE}"/>
          </ac:graphicFrameMkLst>
        </pc:graphicFrameChg>
      </pc:sldChg>
      <pc:sldChg chg="addSp delSp modSp mod">
        <pc:chgData name="Ian Smith" userId="b61cba36-737b-4f76-86b4-412cf2a99769" providerId="ADAL" clId="{7D08C3CE-1F5D-4E83-A298-39B22732D2DB}" dt="2025-08-08T16:10:21.401" v="333" actId="1076"/>
        <pc:sldMkLst>
          <pc:docMk/>
          <pc:sldMk cId="1398036516" sldId="326"/>
        </pc:sldMkLst>
        <pc:picChg chg="add mod">
          <ac:chgData name="Ian Smith" userId="b61cba36-737b-4f76-86b4-412cf2a99769" providerId="ADAL" clId="{7D08C3CE-1F5D-4E83-A298-39B22732D2DB}" dt="2025-08-08T16:10:21.401" v="333" actId="1076"/>
          <ac:picMkLst>
            <pc:docMk/>
            <pc:sldMk cId="1398036516" sldId="326"/>
            <ac:picMk id="5" creationId="{0EE43C0D-BB86-E025-BE69-C416D06FBE26}"/>
          </ac:picMkLst>
        </pc:picChg>
      </pc:sldChg>
      <pc:sldChg chg="addSp delSp modSp mod">
        <pc:chgData name="Ian Smith" userId="b61cba36-737b-4f76-86b4-412cf2a99769" providerId="ADAL" clId="{7D08C3CE-1F5D-4E83-A298-39B22732D2DB}" dt="2025-08-08T16:24:28.039" v="340" actId="1076"/>
        <pc:sldMkLst>
          <pc:docMk/>
          <pc:sldMk cId="1899887103" sldId="329"/>
        </pc:sldMkLst>
        <pc:picChg chg="add mod">
          <ac:chgData name="Ian Smith" userId="b61cba36-737b-4f76-86b4-412cf2a99769" providerId="ADAL" clId="{7D08C3CE-1F5D-4E83-A298-39B22732D2DB}" dt="2025-08-08T16:24:28.039" v="340" actId="1076"/>
          <ac:picMkLst>
            <pc:docMk/>
            <pc:sldMk cId="1899887103" sldId="329"/>
            <ac:picMk id="5" creationId="{A5EE2D08-55E4-4D00-A581-7C284F08BF20}"/>
          </ac:picMkLst>
        </pc:picChg>
      </pc:sldChg>
      <pc:sldChg chg="modSp mod">
        <pc:chgData name="Ian Smith" userId="b61cba36-737b-4f76-86b4-412cf2a99769" providerId="ADAL" clId="{7D08C3CE-1F5D-4E83-A298-39B22732D2DB}" dt="2025-08-08T15:27:54.528" v="199" actId="20577"/>
        <pc:sldMkLst>
          <pc:docMk/>
          <pc:sldMk cId="3023145114" sldId="343"/>
        </pc:sldMkLst>
        <pc:graphicFrameChg chg="modGraphic">
          <ac:chgData name="Ian Smith" userId="b61cba36-737b-4f76-86b4-412cf2a99769" providerId="ADAL" clId="{7D08C3CE-1F5D-4E83-A298-39B22732D2DB}" dt="2025-08-08T15:27:54.528" v="199" actId="20577"/>
          <ac:graphicFrameMkLst>
            <pc:docMk/>
            <pc:sldMk cId="3023145114" sldId="343"/>
            <ac:graphicFrameMk id="2" creationId="{E47F6B43-5EAD-C6EA-A6F8-FA75FDBA1738}"/>
          </ac:graphicFrameMkLst>
        </pc:graphicFrameChg>
      </pc:sldChg>
      <pc:sldChg chg="modSp mod">
        <pc:chgData name="Ian Smith" userId="b61cba36-737b-4f76-86b4-412cf2a99769" providerId="ADAL" clId="{7D08C3CE-1F5D-4E83-A298-39B22732D2DB}" dt="2025-08-08T15:58:51.907" v="229" actId="20577"/>
        <pc:sldMkLst>
          <pc:docMk/>
          <pc:sldMk cId="3136069598" sldId="345"/>
        </pc:sldMkLst>
        <pc:spChg chg="mod">
          <ac:chgData name="Ian Smith" userId="b61cba36-737b-4f76-86b4-412cf2a99769" providerId="ADAL" clId="{7D08C3CE-1F5D-4E83-A298-39B22732D2DB}" dt="2025-08-08T15:28:29.413" v="203" actId="20577"/>
          <ac:spMkLst>
            <pc:docMk/>
            <pc:sldMk cId="3136069598" sldId="345"/>
            <ac:spMk id="18" creationId="{9F2FEA60-F900-4C56-9486-48EA30926F6E}"/>
          </ac:spMkLst>
        </pc:spChg>
        <pc:graphicFrameChg chg="modGraphic">
          <ac:chgData name="Ian Smith" userId="b61cba36-737b-4f76-86b4-412cf2a99769" providerId="ADAL" clId="{7D08C3CE-1F5D-4E83-A298-39B22732D2DB}" dt="2025-08-08T15:58:51.907" v="229" actId="20577"/>
          <ac:graphicFrameMkLst>
            <pc:docMk/>
            <pc:sldMk cId="3136069598" sldId="345"/>
            <ac:graphicFrameMk id="2" creationId="{12082FF3-6EA9-413F-17FE-C5F28F115CFE}"/>
          </ac:graphicFrameMkLst>
        </pc:graphicFrameChg>
      </pc:sldChg>
      <pc:sldChg chg="modSp mod modNotesTx">
        <pc:chgData name="Ian Smith" userId="b61cba36-737b-4f76-86b4-412cf2a99769" providerId="ADAL" clId="{7D08C3CE-1F5D-4E83-A298-39B22732D2DB}" dt="2025-08-08T16:01:14.970" v="326" actId="20577"/>
        <pc:sldMkLst>
          <pc:docMk/>
          <pc:sldMk cId="1980647116" sldId="347"/>
        </pc:sldMkLst>
        <pc:graphicFrameChg chg="modGraphic">
          <ac:chgData name="Ian Smith" userId="b61cba36-737b-4f76-86b4-412cf2a99769" providerId="ADAL" clId="{7D08C3CE-1F5D-4E83-A298-39B22732D2DB}" dt="2025-08-08T16:01:14.970" v="326" actId="20577"/>
          <ac:graphicFrameMkLst>
            <pc:docMk/>
            <pc:sldMk cId="1980647116" sldId="347"/>
            <ac:graphicFrameMk id="3" creationId="{A67C4F54-DDEA-791F-9725-1B7FB410F5D9}"/>
          </ac:graphicFrameMkLst>
        </pc:graphicFrameChg>
      </pc:sldChg>
    </pc:docChg>
  </pc:docChgLst>
  <pc:docChgLst>
    <pc:chgData name="Kulnicha Meechaiyo" userId="98b08769-2b45-4458-a8c7-ddbd8736b349" providerId="ADAL" clId="{7F18F236-2C18-4C34-AB88-2659FB11B611}"/>
    <pc:docChg chg="custSel modSld">
      <pc:chgData name="Kulnicha Meechaiyo" userId="98b08769-2b45-4458-a8c7-ddbd8736b349" providerId="ADAL" clId="{7F18F236-2C18-4C34-AB88-2659FB11B611}" dt="2025-09-10T17:57:16.332" v="20" actId="1076"/>
      <pc:docMkLst>
        <pc:docMk/>
      </pc:docMkLst>
      <pc:sldChg chg="modSp mod">
        <pc:chgData name="Kulnicha Meechaiyo" userId="98b08769-2b45-4458-a8c7-ddbd8736b349" providerId="ADAL" clId="{7F18F236-2C18-4C34-AB88-2659FB11B611}" dt="2025-09-10T17:55:46.889" v="16" actId="27636"/>
        <pc:sldMkLst>
          <pc:docMk/>
          <pc:sldMk cId="518766194" sldId="282"/>
        </pc:sldMkLst>
        <pc:spChg chg="mod">
          <ac:chgData name="Kulnicha Meechaiyo" userId="98b08769-2b45-4458-a8c7-ddbd8736b349" providerId="ADAL" clId="{7F18F236-2C18-4C34-AB88-2659FB11B611}" dt="2025-09-10T17:55:46.889" v="16" actId="27636"/>
          <ac:spMkLst>
            <pc:docMk/>
            <pc:sldMk cId="518766194" sldId="282"/>
            <ac:spMk id="7" creationId="{6DC99967-2315-4201-A1B5-03ED70988CA6}"/>
          </ac:spMkLst>
        </pc:spChg>
      </pc:sldChg>
      <pc:sldChg chg="addSp modSp mod">
        <pc:chgData name="Kulnicha Meechaiyo" userId="98b08769-2b45-4458-a8c7-ddbd8736b349" providerId="ADAL" clId="{7F18F236-2C18-4C34-AB88-2659FB11B611}" dt="2025-09-10T17:57:16.332" v="20" actId="1076"/>
        <pc:sldMkLst>
          <pc:docMk/>
          <pc:sldMk cId="317093410" sldId="327"/>
        </pc:sldMkLst>
        <pc:grpChg chg="add mod">
          <ac:chgData name="Kulnicha Meechaiyo" userId="98b08769-2b45-4458-a8c7-ddbd8736b349" providerId="ADAL" clId="{7F18F236-2C18-4C34-AB88-2659FB11B611}" dt="2025-09-10T17:57:16.332" v="20" actId="1076"/>
          <ac:grpSpMkLst>
            <pc:docMk/>
            <pc:sldMk cId="317093410" sldId="327"/>
            <ac:grpSpMk id="3" creationId="{FCB23931-4825-4FC5-4806-1A23D183D87E}"/>
          </ac:grpSpMkLst>
        </pc:grpChg>
        <pc:inkChg chg="mod">
          <ac:chgData name="Kulnicha Meechaiyo" userId="98b08769-2b45-4458-a8c7-ddbd8736b349" providerId="ADAL" clId="{7F18F236-2C18-4C34-AB88-2659FB11B611}" dt="2025-09-10T17:57:12.548" v="19"/>
          <ac:inkMkLst>
            <pc:docMk/>
            <pc:sldMk cId="317093410" sldId="327"/>
            <ac:inkMk id="4" creationId="{89CD22B1-50FC-287D-5C11-3DE6ED43D10D}"/>
          </ac:inkMkLst>
        </pc:inkChg>
        <pc:inkChg chg="mod">
          <ac:chgData name="Kulnicha Meechaiyo" userId="98b08769-2b45-4458-a8c7-ddbd8736b349" providerId="ADAL" clId="{7F18F236-2C18-4C34-AB88-2659FB11B611}" dt="2025-09-10T17:57:12.548" v="19"/>
          <ac:inkMkLst>
            <pc:docMk/>
            <pc:sldMk cId="317093410" sldId="327"/>
            <ac:inkMk id="7" creationId="{84BEFC51-059E-0E3A-6A34-FE84E24D970A}"/>
          </ac:inkMkLst>
        </pc:inkChg>
        <pc:inkChg chg="mod">
          <ac:chgData name="Kulnicha Meechaiyo" userId="98b08769-2b45-4458-a8c7-ddbd8736b349" providerId="ADAL" clId="{7F18F236-2C18-4C34-AB88-2659FB11B611}" dt="2025-09-10T17:57:12.548" v="19"/>
          <ac:inkMkLst>
            <pc:docMk/>
            <pc:sldMk cId="317093410" sldId="327"/>
            <ac:inkMk id="26" creationId="{6D2BC294-AE24-CDA6-3681-0896EDA2A649}"/>
          </ac:inkMkLst>
        </pc:inkChg>
        <pc:inkChg chg="mod">
          <ac:chgData name="Kulnicha Meechaiyo" userId="98b08769-2b45-4458-a8c7-ddbd8736b349" providerId="ADAL" clId="{7F18F236-2C18-4C34-AB88-2659FB11B611}" dt="2025-09-10T17:57:12.548" v="19"/>
          <ac:inkMkLst>
            <pc:docMk/>
            <pc:sldMk cId="317093410" sldId="327"/>
            <ac:inkMk id="38" creationId="{D065F87E-B8F3-21C3-F2A3-3F64BC8CF38E}"/>
          </ac:inkMkLst>
        </pc:inkChg>
        <pc:inkChg chg="mod">
          <ac:chgData name="Kulnicha Meechaiyo" userId="98b08769-2b45-4458-a8c7-ddbd8736b349" providerId="ADAL" clId="{7F18F236-2C18-4C34-AB88-2659FB11B611}" dt="2025-09-10T17:57:12.548" v="19"/>
          <ac:inkMkLst>
            <pc:docMk/>
            <pc:sldMk cId="317093410" sldId="327"/>
            <ac:inkMk id="39" creationId="{E791EE66-A42F-1956-3E22-E86530AAEF59}"/>
          </ac:inkMkLst>
        </pc:inkChg>
        <pc:inkChg chg="mod">
          <ac:chgData name="Kulnicha Meechaiyo" userId="98b08769-2b45-4458-a8c7-ddbd8736b349" providerId="ADAL" clId="{7F18F236-2C18-4C34-AB88-2659FB11B611}" dt="2025-09-10T17:57:12.548" v="19"/>
          <ac:inkMkLst>
            <pc:docMk/>
            <pc:sldMk cId="317093410" sldId="327"/>
            <ac:inkMk id="47" creationId="{4352392A-6733-B591-B600-D51B9D910485}"/>
          </ac:inkMkLst>
        </pc:inkChg>
        <pc:inkChg chg="mod">
          <ac:chgData name="Kulnicha Meechaiyo" userId="98b08769-2b45-4458-a8c7-ddbd8736b349" providerId="ADAL" clId="{7F18F236-2C18-4C34-AB88-2659FB11B611}" dt="2025-09-10T17:57:12.548" v="19"/>
          <ac:inkMkLst>
            <pc:docMk/>
            <pc:sldMk cId="317093410" sldId="327"/>
            <ac:inkMk id="48" creationId="{0C1E4685-866F-7671-BE84-D32D76853918}"/>
          </ac:inkMkLst>
        </pc:inkChg>
      </pc:sldChg>
      <pc:sldChg chg="addSp modSp mod">
        <pc:chgData name="Kulnicha Meechaiyo" userId="98b08769-2b45-4458-a8c7-ddbd8736b349" providerId="ADAL" clId="{7F18F236-2C18-4C34-AB88-2659FB11B611}" dt="2025-09-10T17:54:38.879" v="5" actId="1076"/>
        <pc:sldMkLst>
          <pc:docMk/>
          <pc:sldMk cId="564292009" sldId="331"/>
        </pc:sldMkLst>
        <pc:spChg chg="add mod">
          <ac:chgData name="Kulnicha Meechaiyo" userId="98b08769-2b45-4458-a8c7-ddbd8736b349" providerId="ADAL" clId="{7F18F236-2C18-4C34-AB88-2659FB11B611}" dt="2025-09-10T17:54:10.289" v="1" actId="1076"/>
          <ac:spMkLst>
            <pc:docMk/>
            <pc:sldMk cId="564292009" sldId="331"/>
            <ac:spMk id="5" creationId="{EF822E8F-4CF0-42E8-6FB2-A3547F725C52}"/>
          </ac:spMkLst>
        </pc:spChg>
        <pc:spChg chg="add mod">
          <ac:chgData name="Kulnicha Meechaiyo" userId="98b08769-2b45-4458-a8c7-ddbd8736b349" providerId="ADAL" clId="{7F18F236-2C18-4C34-AB88-2659FB11B611}" dt="2025-09-10T17:54:26.331" v="3" actId="1076"/>
          <ac:spMkLst>
            <pc:docMk/>
            <pc:sldMk cId="564292009" sldId="331"/>
            <ac:spMk id="10" creationId="{88CF16E4-8488-A544-AF1B-7BBDE8509ABB}"/>
          </ac:spMkLst>
        </pc:spChg>
        <pc:spChg chg="add mod">
          <ac:chgData name="Kulnicha Meechaiyo" userId="98b08769-2b45-4458-a8c7-ddbd8736b349" providerId="ADAL" clId="{7F18F236-2C18-4C34-AB88-2659FB11B611}" dt="2025-09-10T17:54:38.879" v="5" actId="1076"/>
          <ac:spMkLst>
            <pc:docMk/>
            <pc:sldMk cId="564292009" sldId="331"/>
            <ac:spMk id="11" creationId="{BF028DF8-9E2F-309A-E0D1-F30DD25D6140}"/>
          </ac:spMkLst>
        </pc:spChg>
      </pc:sldChg>
      <pc:sldChg chg="addSp modSp mod">
        <pc:chgData name="Kulnicha Meechaiyo" userId="98b08769-2b45-4458-a8c7-ddbd8736b349" providerId="ADAL" clId="{7F18F236-2C18-4C34-AB88-2659FB11B611}" dt="2025-09-10T17:55:33.544" v="10" actId="1076"/>
        <pc:sldMkLst>
          <pc:docMk/>
          <pc:sldMk cId="593133372" sldId="333"/>
        </pc:sldMkLst>
        <pc:spChg chg="add mod">
          <ac:chgData name="Kulnicha Meechaiyo" userId="98b08769-2b45-4458-a8c7-ddbd8736b349" providerId="ADAL" clId="{7F18F236-2C18-4C34-AB88-2659FB11B611}" dt="2025-09-10T17:55:33.544" v="10" actId="1076"/>
          <ac:spMkLst>
            <pc:docMk/>
            <pc:sldMk cId="593133372" sldId="333"/>
            <ac:spMk id="4" creationId="{FED96CA9-9B53-69D0-DE4F-7D129026B03B}"/>
          </ac:spMkLst>
        </pc:spChg>
      </pc:sldChg>
      <pc:sldChg chg="addSp modSp mod">
        <pc:chgData name="Kulnicha Meechaiyo" userId="98b08769-2b45-4458-a8c7-ddbd8736b349" providerId="ADAL" clId="{7F18F236-2C18-4C34-AB88-2659FB11B611}" dt="2025-09-10T17:56:05.289" v="18" actId="1076"/>
        <pc:sldMkLst>
          <pc:docMk/>
          <pc:sldMk cId="358978192" sldId="336"/>
        </pc:sldMkLst>
        <pc:spChg chg="add mod">
          <ac:chgData name="Kulnicha Meechaiyo" userId="98b08769-2b45-4458-a8c7-ddbd8736b349" providerId="ADAL" clId="{7F18F236-2C18-4C34-AB88-2659FB11B611}" dt="2025-09-10T17:56:05.289" v="18" actId="1076"/>
          <ac:spMkLst>
            <pc:docMk/>
            <pc:sldMk cId="358978192" sldId="336"/>
            <ac:spMk id="3" creationId="{E44E37D1-8C0B-5928-DA80-E18501D9A642}"/>
          </ac:spMkLst>
        </pc:spChg>
      </pc:sldChg>
      <pc:sldChg chg="addSp modSp mod">
        <pc:chgData name="Kulnicha Meechaiyo" userId="98b08769-2b45-4458-a8c7-ddbd8736b349" providerId="ADAL" clId="{7F18F236-2C18-4C34-AB88-2659FB11B611}" dt="2025-09-10T17:55:11.075" v="8" actId="1076"/>
        <pc:sldMkLst>
          <pc:docMk/>
          <pc:sldMk cId="2507883264" sldId="337"/>
        </pc:sldMkLst>
        <pc:spChg chg="add mod">
          <ac:chgData name="Kulnicha Meechaiyo" userId="98b08769-2b45-4458-a8c7-ddbd8736b349" providerId="ADAL" clId="{7F18F236-2C18-4C34-AB88-2659FB11B611}" dt="2025-09-10T17:55:11.075" v="8" actId="1076"/>
          <ac:spMkLst>
            <pc:docMk/>
            <pc:sldMk cId="2507883264" sldId="337"/>
            <ac:spMk id="3" creationId="{75D69048-AD8E-6FF5-B069-A5BD7CF0D6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1B07DD3-8E0C-4A50-B5FE-ABD362AD454B}" type="datetime1">
              <a:rPr lang="en-GB" smtClean="0"/>
              <a:t>10/09/2025</a:t>
            </a:fld>
            <a:endParaRPr lang="en-GB"/>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DE7DFA-63CC-4ED7-B30E-ACF88B4B8932}" type="slidenum">
              <a:rPr lang="en-GB" smtClean="0"/>
              <a:t>‹#›</a:t>
            </a:fld>
            <a:endParaRPr lang="en-GB"/>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3:40:33.380"/>
    </inkml:context>
    <inkml:brush xml:id="br0">
      <inkml:brushProperty name="width" value="0.2" units="cm"/>
      <inkml:brushProperty name="height" value="0.2" units="cm"/>
      <inkml:brushProperty name="color" value="#E71224"/>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11:36:48.679"/>
    </inkml:context>
    <inkml:brush xml:id="br0">
      <inkml:brushProperty name="width" value="0.1" units="cm"/>
      <inkml:brushProperty name="height" value="0.1" units="cm"/>
      <inkml:brushProperty name="color" value="#E71224"/>
    </inkml:brush>
  </inkml:definitions>
  <inkml:trace contextRef="#ctx0" brushRef="#br0">18903 3854 16383 0 0,'0'-6'0'0'0,"0"-9"0"0"0,0-9 0 0 0,-6-6 0 0 0,-9-5 0 0 0,-2 3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11:36:48.680"/>
    </inkml:context>
    <inkml:brush xml:id="br0">
      <inkml:brushProperty name="width" value="0.1" units="cm"/>
      <inkml:brushProperty name="height" value="0.1" units="cm"/>
      <inkml:brushProperty name="color" value="#E71224"/>
    </inkml:brush>
  </inkml:definitions>
  <inkml:trace contextRef="#ctx0" brushRef="#br0">19042 3731 16383 0 0,'6'0'0'0'0,"-4"0"0"0"0,-9 0 0 0 0,-9 0 0 0 0,-10 0 0 0 0,-6 0 0 0 0,-4 0 0 0 0,3 6 0 0 0,2 3 0 0 0,-1 6 0 0 0,-2 0 0 0 0,6 5 0 0 0,0-2 0 0 0,12-3 0 0 0,15-5 0 0 0,14-4 0 0 0,5-2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11:36:48.681"/>
    </inkml:context>
    <inkml:brush xml:id="br0">
      <inkml:brushProperty name="width" value="0.1" units="cm"/>
      <inkml:brushProperty name="height" value="0.1" units="cm"/>
      <inkml:brushProperty name="color" value="#E71224"/>
    </inkml:brush>
  </inkml:definitions>
  <inkml:trace contextRef="#ctx0" brushRef="#br0">18966 3867 16383 0 0,'-7'0'0'0'0,"-8"7"0"0"0,-9 8 0 0 0,-6 2 0 0 0,-5-2 0 0 0,-3-3 0 0 0,5-11 0 0 0,8-12 0 0 0,9-10 0 0 0,6-9 0 0 0,6-5 0 0 0,2-4 0 0 0,10 6 0 0 0,8 1 0 0 0,10 6 0 0 0,5 7 0 0 0,-1 15 0 0 0,-7 13 0 0 0,-6 12 0 0 0,-7 9 0 0 0,-5 6 0 0 0,3 4 0 0 0,1 1 0 0 0,-2-13 0 0 0,-1-11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11:36:48.682"/>
    </inkml:context>
    <inkml:brush xml:id="br0">
      <inkml:brushProperty name="width" value="0.1" units="cm"/>
      <inkml:brushProperty name="height" value="0.1" units="cm"/>
      <inkml:brushProperty name="color" value="#E71224"/>
    </inkml:brush>
  </inkml:definitions>
  <inkml:trace contextRef="#ctx0" brushRef="#br0">29448 4154 16383 0 0,'0'0'0'0'0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11:36:48.683"/>
    </inkml:context>
    <inkml:brush xml:id="br0">
      <inkml:brushProperty name="width" value="0.1" units="cm"/>
      <inkml:brushProperty name="height" value="0.1" units="cm"/>
      <inkml:brushProperty name="color" value="#E71224"/>
    </inkml:brush>
  </inkml:definitions>
  <inkml:trace contextRef="#ctx0" brushRef="#br0">18785 3799 16383 0 0,'0'-7'0'0'0,"7"-1"0"0"0,8-1 0 0 0,9 3 0 0 0,6 7 0 0 0,-2-1 0 0 0,-5-9 0 0 0,-7-2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2:44.878"/>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2:51.785"/>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02.025"/>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11.887"/>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17.773"/>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3:46:58.727"/>
    </inkml:context>
    <inkml:brush xml:id="br0">
      <inkml:brushProperty name="width" value="0.2" units="cm"/>
      <inkml:brushProperty name="height" value="0.2" units="cm"/>
      <inkml:brushProperty name="color" value="#E71224"/>
    </inkml:brush>
  </inkml:definitions>
  <inkml:trace contextRef="#ctx0" brushRef="#br0">0 1 24575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23.28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29.33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30.971"/>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33.766"/>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37.253"/>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47.08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54.051"/>
    </inkml:context>
    <inkml:brush xml:id="br0">
      <inkml:brushProperty name="width" value="0.035" units="cm"/>
      <inkml:brushProperty name="height" value="0.035" units="cm"/>
      <inkml:brushProperty name="color" value="#E71224"/>
    </inkml:brush>
  </inkml:definitions>
  <inkml:trace contextRef="#ctx0" brushRef="#br0">0 0 24093,'0'137'0,"22"-137"0,-22-137 0,-22 137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4:07.708"/>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4:12.530"/>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4:14.587"/>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8:01.478"/>
    </inkml:context>
    <inkml:brush xml:id="br0">
      <inkml:brushProperty name="width" value="0.2" units="cm"/>
      <inkml:brushProperty name="height" value="0.2" units="cm"/>
      <inkml:brushProperty name="color" value="#E71224"/>
    </inkml:brush>
  </inkml:definitions>
  <inkml:trace contextRef="#ctx0" brushRef="#br0">0 0 24575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06.110"/>
    </inkml:context>
    <inkml:brush xml:id="br0">
      <inkml:brushProperty name="width" value="0.035" units="cm"/>
      <inkml:brushProperty name="height" value="0.035" units="cm"/>
      <inkml:brushProperty name="color" value="#E71224"/>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3:07.711"/>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4:38.148"/>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2T08:54:42.073"/>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0T17:57:12.548"/>
    </inkml:context>
    <inkml:brush xml:id="br0">
      <inkml:brushProperty name="width" value="0.2" units="cm"/>
      <inkml:brushProperty name="height" value="0.2" units="cm"/>
      <inkml:brushProperty name="color" value="#E71224"/>
    </inkml:brush>
  </inkml:definitions>
  <inkml:trace contextRef="#ctx0" brushRef="#br0">0 0 24575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0T17:57:12.549"/>
    </inkml:context>
    <inkml:brush xml:id="br0">
      <inkml:brushProperty name="width" value="0.2" units="cm"/>
      <inkml:brushProperty name="height" value="0.2" units="cm"/>
      <inkml:brushProperty name="color" value="#E71224"/>
    </inkml:brush>
  </inkml:definitions>
  <inkml:trace contextRef="#ctx0" brushRef="#br0">0 1 24575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0T17:57:12.550"/>
    </inkml:context>
    <inkml:brush xml:id="br0">
      <inkml:brushProperty name="width" value="0.2" units="cm"/>
      <inkml:brushProperty name="height" value="0.2" units="cm"/>
      <inkml:brushProperty name="color" value="#E71224"/>
    </inkml:brush>
  </inkml:definitions>
  <inkml:trace contextRef="#ctx0" brushRef="#br0">0 1 24575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0T17:57:12.551"/>
    </inkml:context>
    <inkml:brush xml:id="br0">
      <inkml:brushProperty name="width" value="0.2" units="cm"/>
      <inkml:brushProperty name="height" value="0.2" units="cm"/>
      <inkml:brushProperty name="color" value="#E71224"/>
    </inkml:brush>
  </inkml:definitions>
  <inkml:trace contextRef="#ctx0" brushRef="#br0">0 1 24575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0T17:57:12.552"/>
    </inkml:context>
    <inkml:brush xml:id="br0">
      <inkml:brushProperty name="width" value="0.2" units="cm"/>
      <inkml:brushProperty name="height" value="0.2" units="cm"/>
      <inkml:brushProperty name="color" value="#E71224"/>
    </inkml:brush>
  </inkml:definitions>
  <inkml:trace contextRef="#ctx0" brushRef="#br0">0 1 24575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0T17:57:12.553"/>
    </inkml:context>
    <inkml:brush xml:id="br0">
      <inkml:brushProperty name="width" value="0.2" units="cm"/>
      <inkml:brushProperty name="height" value="0.2" units="cm"/>
      <inkml:brushProperty name="color" value="#E71224"/>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8:03.206"/>
    </inkml:context>
    <inkml:brush xml:id="br0">
      <inkml:brushProperty name="width" value="0.2" units="cm"/>
      <inkml:brushProperty name="height" value="0.2" units="cm"/>
      <inkml:brushProperty name="color" value="#E71224"/>
    </inkml:brush>
  </inkml:definitions>
  <inkml:trace contextRef="#ctx0" brushRef="#br0">0 1 24575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0T17:57:12.554"/>
    </inkml:context>
    <inkml:brush xml:id="br0">
      <inkml:brushProperty name="width" value="0.2" units="cm"/>
      <inkml:brushProperty name="height" value="0.2" units="cm"/>
      <inkml:brushProperty name="color" value="#E71224"/>
    </inkml:brush>
  </inkml:definitions>
  <inkml:trace contextRef="#ctx0" brushRef="#br0">0 0 24575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31T17:12:53.30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6:32:31.357"/>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6:32:47.571"/>
    </inkml:context>
    <inkml:brush xml:id="br0">
      <inkml:brushProperty name="width" value="0.2" units="cm"/>
      <inkml:brushProperty name="height" value="0.2" units="cm"/>
      <inkml:brushProperty name="color" value="#004F8B"/>
    </inkml:brush>
  </inkml:definitions>
  <inkml:trace contextRef="#ctx0" brushRef="#br0">1 1 24575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6:33:03.569"/>
    </inkml:context>
    <inkml:brush xml:id="br0">
      <inkml:brushProperty name="width" value="0.2" units="cm"/>
      <inkml:brushProperty name="height" value="0.2" units="cm"/>
      <inkml:brushProperty name="color" value="#004F8B"/>
    </inkml:brush>
  </inkml:definitions>
  <inkml:trace contextRef="#ctx0" brushRef="#br0">0 1 24575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6:33:10.555"/>
    </inkml:context>
    <inkml:brush xml:id="br0">
      <inkml:brushProperty name="width" value="0.2" units="cm"/>
      <inkml:brushProperty name="height" value="0.2" units="cm"/>
      <inkml:brushProperty name="color" value="#004F8B"/>
    </inkml:brush>
  </inkml:definitions>
  <inkml:trace contextRef="#ctx0" brushRef="#br0">0 1 24575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6:33:16.496"/>
    </inkml:context>
    <inkml:brush xml:id="br0">
      <inkml:brushProperty name="width" value="0.2" units="cm"/>
      <inkml:brushProperty name="height" value="0.2" units="cm"/>
      <inkml:brushProperty name="color" value="#004F8B"/>
    </inkml:brush>
  </inkml:definitions>
  <inkml:trace contextRef="#ctx0" brushRef="#br0">0 1 24575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11.955"/>
    </inkml:context>
    <inkml:brush xml:id="br0">
      <inkml:brushProperty name="width" value="0.2" units="cm"/>
      <inkml:brushProperty name="height" value="0.2" units="cm"/>
      <inkml:brushProperty name="color" value="#004F8B"/>
    </inkml:brush>
  </inkml:definitions>
  <inkml:trace contextRef="#ctx0" brushRef="#br0">1 0 24575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17.709"/>
    </inkml:context>
    <inkml:brush xml:id="br0">
      <inkml:brushProperty name="width" value="0.2" units="cm"/>
      <inkml:brushProperty name="height" value="0.2" units="cm"/>
      <inkml:brushProperty name="color" value="#004F8B"/>
    </inkml:brush>
  </inkml:definitions>
  <inkml:trace contextRef="#ctx0" brushRef="#br0">0 1 24575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21.586"/>
    </inkml:context>
    <inkml:brush xml:id="br0">
      <inkml:brushProperty name="width" value="0.2" units="cm"/>
      <inkml:brushProperty name="height" value="0.2" units="cm"/>
      <inkml:brushProperty name="color" value="#004F8B"/>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8:04.429"/>
    </inkml:context>
    <inkml:brush xml:id="br0">
      <inkml:brushProperty name="width" value="0.2" units="cm"/>
      <inkml:brushProperty name="height" value="0.2" units="cm"/>
      <inkml:brushProperty name="color" value="#E71224"/>
    </inkml:brush>
  </inkml:definitions>
  <inkml:trace contextRef="#ctx0" brushRef="#br0">0 1 24575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28.559"/>
    </inkml:context>
    <inkml:brush xml:id="br0">
      <inkml:brushProperty name="width" value="0.2" units="cm"/>
      <inkml:brushProperty name="height" value="0.2" units="cm"/>
      <inkml:brushProperty name="color" value="#004F8B"/>
    </inkml:brush>
  </inkml:definitions>
  <inkml:trace contextRef="#ctx0" brushRef="#br0">1 0 24575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41.189"/>
    </inkml:context>
    <inkml:brush xml:id="br0">
      <inkml:brushProperty name="width" value="0.2" units="cm"/>
      <inkml:brushProperty name="height" value="0.2" units="cm"/>
      <inkml:brushProperty name="color" value="#004F8B"/>
    </inkml:brush>
  </inkml:definitions>
  <inkml:trace contextRef="#ctx0" brushRef="#br0">0 0 24575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46.438"/>
    </inkml:context>
    <inkml:brush xml:id="br0">
      <inkml:brushProperty name="width" value="0.2" units="cm"/>
      <inkml:brushProperty name="height" value="0.2" units="cm"/>
      <inkml:brushProperty name="color" value="#004F8B"/>
    </inkml:brush>
  </inkml:definitions>
  <inkml:trace contextRef="#ctx0" brushRef="#br0">1 1 24575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2:10.289"/>
    </inkml:context>
    <inkml:brush xml:id="br0">
      <inkml:brushProperty name="width" value="0.2" units="cm"/>
      <inkml:brushProperty name="height" value="0.2" units="cm"/>
      <inkml:brushProperty name="color" value="#004F8B"/>
    </inkml:brush>
  </inkml:definitions>
  <inkml:trace contextRef="#ctx0" brushRef="#br0">1 0 24575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9:10.634"/>
    </inkml:context>
    <inkml:brush xml:id="br0">
      <inkml:brushProperty name="width" value="0.2" units="cm"/>
      <inkml:brushProperty name="height" value="0.2" units="cm"/>
      <inkml:brushProperty name="color" value="#004F8B"/>
    </inkml:brush>
  </inkml:definitions>
  <inkml:trace contextRef="#ctx0" brushRef="#br0">1 0 24575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9:12.124"/>
    </inkml:context>
    <inkml:brush xml:id="br0">
      <inkml:brushProperty name="width" value="0.2" units="cm"/>
      <inkml:brushProperty name="height" value="0.2" units="cm"/>
      <inkml:brushProperty name="color" value="#004F8B"/>
    </inkml:brush>
  </inkml:definitions>
  <inkml:trace contextRef="#ctx0" brushRef="#br0">1 0 24575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9:13.361"/>
    </inkml:context>
    <inkml:brush xml:id="br0">
      <inkml:brushProperty name="width" value="0.2" units="cm"/>
      <inkml:brushProperty name="height" value="0.2" units="cm"/>
      <inkml:brushProperty name="color" value="#004F8B"/>
    </inkml:brush>
  </inkml:definitions>
  <inkml:trace contextRef="#ctx0" brushRef="#br0">0 1 24575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9:23.492"/>
    </inkml:context>
    <inkml:brush xml:id="br0">
      <inkml:brushProperty name="width" value="0.2" units="cm"/>
      <inkml:brushProperty name="height" value="0.2" units="cm"/>
      <inkml:brushProperty name="color" value="#004F8B"/>
    </inkml:brush>
  </inkml:definitions>
  <inkml:trace contextRef="#ctx0" brushRef="#br0">1 1 24575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9:26.045"/>
    </inkml:context>
    <inkml:brush xml:id="br0">
      <inkml:brushProperty name="width" value="0.2" units="cm"/>
      <inkml:brushProperty name="height" value="0.2" units="cm"/>
      <inkml:brushProperty name="color" value="#004F8B"/>
    </inkml:brush>
  </inkml:definitions>
  <inkml:trace contextRef="#ctx0" brushRef="#br0">1 1 24575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9:37.528"/>
    </inkml:context>
    <inkml:brush xml:id="br0">
      <inkml:brushProperty name="width" value="0.2" units="cm"/>
      <inkml:brushProperty name="height" value="0.2" units="cm"/>
      <inkml:brushProperty name="color" value="#004F8B"/>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8:05.454"/>
    </inkml:context>
    <inkml:brush xml:id="br0">
      <inkml:brushProperty name="width" value="0.2" units="cm"/>
      <inkml:brushProperty name="height" value="0.2" units="cm"/>
      <inkml:brushProperty name="color" value="#E71224"/>
    </inkml:brush>
  </inkml:definitions>
  <inkml:trace contextRef="#ctx0" brushRef="#br0">0 1 24575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9:38.576"/>
    </inkml:context>
    <inkml:brush xml:id="br0">
      <inkml:brushProperty name="width" value="0.2" units="cm"/>
      <inkml:brushProperty name="height" value="0.2" units="cm"/>
      <inkml:brushProperty name="color" value="#004F8B"/>
    </inkml:brush>
  </inkml:definitions>
  <inkml:trace contextRef="#ctx0" brushRef="#br0">1 1 24575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9:47.532"/>
    </inkml:context>
    <inkml:brush xml:id="br0">
      <inkml:brushProperty name="width" value="0.2" units="cm"/>
      <inkml:brushProperty name="height" value="0.2" units="cm"/>
      <inkml:brushProperty name="color" value="#004F8B"/>
    </inkml:brush>
  </inkml:definitions>
  <inkml:trace contextRef="#ctx0" brushRef="#br0">0 0 24575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9:52.865"/>
    </inkml:context>
    <inkml:brush xml:id="br0">
      <inkml:brushProperty name="width" value="0.2" units="cm"/>
      <inkml:brushProperty name="height" value="0.2" units="cm"/>
      <inkml:brushProperty name="color" value="#004F8B"/>
    </inkml:brush>
  </inkml:definitions>
  <inkml:trace contextRef="#ctx0" brushRef="#br0">1 0 24575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6:32:31.357"/>
    </inkml:context>
    <inkml:brush xml:id="br0">
      <inkml:brushProperty name="width" value="0.1" units="cm"/>
      <inkml:brushProperty name="height" value="0.1" units="cm"/>
      <inkml:brushProperty name="color" value="#004F8B"/>
    </inkml:brush>
  </inkml:definitions>
  <inkml:trace contextRef="#ctx0" brushRef="#br0">1 1 24575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6:32:47.571"/>
    </inkml:context>
    <inkml:brush xml:id="br0">
      <inkml:brushProperty name="width" value="0.2" units="cm"/>
      <inkml:brushProperty name="height" value="0.2" units="cm"/>
      <inkml:brushProperty name="color" value="#004F8B"/>
    </inkml:brush>
  </inkml:definitions>
  <inkml:trace contextRef="#ctx0" brushRef="#br0">1 1 24575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6:33:03.569"/>
    </inkml:context>
    <inkml:brush xml:id="br0">
      <inkml:brushProperty name="width" value="0.2" units="cm"/>
      <inkml:brushProperty name="height" value="0.2" units="cm"/>
      <inkml:brushProperty name="color" value="#004F8B"/>
    </inkml:brush>
  </inkml:definitions>
  <inkml:trace contextRef="#ctx0" brushRef="#br0">0 1 24575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6:33:10.555"/>
    </inkml:context>
    <inkml:brush xml:id="br0">
      <inkml:brushProperty name="width" value="0.2" units="cm"/>
      <inkml:brushProperty name="height" value="0.2" units="cm"/>
      <inkml:brushProperty name="color" value="#004F8B"/>
    </inkml:brush>
  </inkml:definitions>
  <inkml:trace contextRef="#ctx0" brushRef="#br0">0 1 24575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6:33:16.496"/>
    </inkml:context>
    <inkml:brush xml:id="br0">
      <inkml:brushProperty name="width" value="0.2" units="cm"/>
      <inkml:brushProperty name="height" value="0.2" units="cm"/>
      <inkml:brushProperty name="color" value="#004F8B"/>
    </inkml:brush>
  </inkml:definitions>
  <inkml:trace contextRef="#ctx0" brushRef="#br0">0 1 24575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11.955"/>
    </inkml:context>
    <inkml:brush xml:id="br0">
      <inkml:brushProperty name="width" value="0.2" units="cm"/>
      <inkml:brushProperty name="height" value="0.2" units="cm"/>
      <inkml:brushProperty name="color" value="#004F8B"/>
    </inkml:brush>
  </inkml:definitions>
  <inkml:trace contextRef="#ctx0" brushRef="#br0">1 0 24575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17.709"/>
    </inkml:context>
    <inkml:brush xml:id="br0">
      <inkml:brushProperty name="width" value="0.2" units="cm"/>
      <inkml:brushProperty name="height" value="0.2" units="cm"/>
      <inkml:brushProperty name="color" value="#004F8B"/>
    </inkml:brush>
  </inkml:definitions>
  <inkml:trace contextRef="#ctx0" brushRef="#br0">0 1 24575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8:06.805"/>
    </inkml:context>
    <inkml:brush xml:id="br0">
      <inkml:brushProperty name="width" value="0.2" units="cm"/>
      <inkml:brushProperty name="height" value="0.2" units="cm"/>
      <inkml:brushProperty name="color" value="#E71224"/>
    </inkml:brush>
  </inkml:definitions>
  <inkml:trace contextRef="#ctx0" brushRef="#br0">0 1 24575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21.586"/>
    </inkml:context>
    <inkml:brush xml:id="br0">
      <inkml:brushProperty name="width" value="0.2" units="cm"/>
      <inkml:brushProperty name="height" value="0.2" units="cm"/>
      <inkml:brushProperty name="color" value="#004F8B"/>
    </inkml:brush>
  </inkml:definitions>
  <inkml:trace contextRef="#ctx0" brushRef="#br0">0 0 24575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28.559"/>
    </inkml:context>
    <inkml:brush xml:id="br0">
      <inkml:brushProperty name="width" value="0.2" units="cm"/>
      <inkml:brushProperty name="height" value="0.2" units="cm"/>
      <inkml:brushProperty name="color" value="#004F8B"/>
    </inkml:brush>
  </inkml:definitions>
  <inkml:trace contextRef="#ctx0" brushRef="#br0">1 0 24575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41.189"/>
    </inkml:context>
    <inkml:brush xml:id="br0">
      <inkml:brushProperty name="width" value="0.2" units="cm"/>
      <inkml:brushProperty name="height" value="0.2" units="cm"/>
      <inkml:brushProperty name="color" value="#004F8B"/>
    </inkml:brush>
  </inkml:definitions>
  <inkml:trace contextRef="#ctx0" brushRef="#br0">0 0 24575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1:46.438"/>
    </inkml:context>
    <inkml:brush xml:id="br0">
      <inkml:brushProperty name="width" value="0.2" units="cm"/>
      <inkml:brushProperty name="height" value="0.2" units="cm"/>
      <inkml:brushProperty name="color" value="#004F8B"/>
    </inkml:brush>
  </inkml:definitions>
  <inkml:trace contextRef="#ctx0" brushRef="#br0">1 1 24575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7:12:10.289"/>
    </inkml:context>
    <inkml:brush xml:id="br0">
      <inkml:brushProperty name="width" value="0.2" units="cm"/>
      <inkml:brushProperty name="height" value="0.2" units="cm"/>
      <inkml:brushProperty name="color" value="#004F8B"/>
    </inkml:brush>
  </inkml:definitions>
  <inkml:trace contextRef="#ctx0" brushRef="#br0">1 0 24575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5:18:13.779"/>
    </inkml:context>
    <inkml:brush xml:id="br0">
      <inkml:brushProperty name="width" value="0.2" units="cm"/>
      <inkml:brushProperty name="height" value="0.2" units="cm"/>
      <inkml:brushProperty name="color" value="#E71224"/>
    </inkml:brush>
  </inkml:definitions>
  <inkml:trace contextRef="#ctx0" brushRef="#br0">0 1 24575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5:18:17.146"/>
    </inkml:context>
    <inkml:brush xml:id="br0">
      <inkml:brushProperty name="width" value="0.2" units="cm"/>
      <inkml:brushProperty name="height" value="0.2" units="cm"/>
      <inkml:brushProperty name="color" value="#E71224"/>
    </inkml:brush>
  </inkml:definitions>
  <inkml:trace contextRef="#ctx0" brushRef="#br0">0 0 24575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31T15:18:21.124"/>
    </inkml:context>
    <inkml:brush xml:id="br0">
      <inkml:brushProperty name="width" value="0.2" units="cm"/>
      <inkml:brushProperty name="height" value="0.2" units="cm"/>
      <inkml:brushProperty name="color" value="#E71224"/>
    </inkml:brush>
  </inkml:definitions>
  <inkml:trace contextRef="#ctx0" brushRef="#br0">0 0 24575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8:08.564"/>
    </inkml:context>
    <inkml:brush xml:id="br0">
      <inkml:brushProperty name="width" value="0.2" units="cm"/>
      <inkml:brushProperty name="height" value="0.2" units="cm"/>
      <inkml:brushProperty name="color" value="#E71224"/>
    </inkml:brush>
  </inkml:definitions>
  <inkml:trace contextRef="#ctx0" brushRef="#br0">1 1 24575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5T12:58:13.227"/>
    </inkml:context>
    <inkml:brush xml:id="br0">
      <inkml:brushProperty name="width" value="0.2" units="cm"/>
      <inkml:brushProperty name="height" value="0.2" units="cm"/>
      <inkml:brushProperty name="color" value="#E71224"/>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CED090A-610C-4D83-921E-93394EF804D0}" type="datetime1">
              <a:rPr lang="en-GB" noProof="0" smtClean="0"/>
              <a:t>10/09/2025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8C5307-140F-447F-BCBA-BB92E3A2906B}" type="slidenum">
              <a:rPr lang="en-GB" noProof="0" smtClean="0"/>
              <a:t>‹#›</a:t>
            </a:fld>
            <a:endParaRPr lang="en-GB" noProof="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1</a:t>
            </a:fld>
            <a:endParaRPr lang="en-GB"/>
          </a:p>
        </p:txBody>
      </p:sp>
    </p:spTree>
    <p:extLst>
      <p:ext uri="{BB962C8B-B14F-4D97-AF65-F5344CB8AC3E}">
        <p14:creationId xmlns:p14="http://schemas.microsoft.com/office/powerpoint/2010/main" val="103989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effectLst/>
                <a:latin typeface="Calibri" panose="020F0502020204030204" pitchFamily="34" charset="0"/>
              </a:rPr>
              <a:t>Majority of modules are repeated every year which permits us to investigate whether known innovations in assessment, in pedagogy or the curriculum generated any change in the graduate attribute responses chosen by students – will give an example later.</a:t>
            </a:r>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10</a:t>
            </a:fld>
            <a:endParaRPr lang="en-GB"/>
          </a:p>
        </p:txBody>
      </p:sp>
    </p:spTree>
    <p:extLst>
      <p:ext uri="{BB962C8B-B14F-4D97-AF65-F5344CB8AC3E}">
        <p14:creationId xmlns:p14="http://schemas.microsoft.com/office/powerpoint/2010/main" val="425815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Note that it is a four year undergraduate degree programme in Scotland. The number of modules includes repetitions.</a:t>
            </a:r>
          </a:p>
        </p:txBody>
      </p:sp>
      <p:sp>
        <p:nvSpPr>
          <p:cNvPr id="4" name="Slide Number Placeholder 3"/>
          <p:cNvSpPr>
            <a:spLocks noGrp="1"/>
          </p:cNvSpPr>
          <p:nvPr>
            <p:ph type="sldNum" sz="quarter" idx="5"/>
          </p:nvPr>
        </p:nvSpPr>
        <p:spPr/>
        <p:txBody>
          <a:bodyPr/>
          <a:lstStyle/>
          <a:p>
            <a:pPr rtl="0"/>
            <a:fld id="{798C5307-140F-447F-BCBA-BB92E3A2906B}" type="slidenum">
              <a:rPr lang="en-GB" smtClean="0"/>
              <a:t>11</a:t>
            </a:fld>
            <a:endParaRPr lang="en-GB"/>
          </a:p>
        </p:txBody>
      </p:sp>
    </p:spTree>
    <p:extLst>
      <p:ext uri="{BB962C8B-B14F-4D97-AF65-F5344CB8AC3E}">
        <p14:creationId xmlns:p14="http://schemas.microsoft.com/office/powerpoint/2010/main" val="95151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12</a:t>
            </a:fld>
            <a:endParaRPr lang="en-GB"/>
          </a:p>
        </p:txBody>
      </p:sp>
    </p:spTree>
    <p:extLst>
      <p:ext uri="{BB962C8B-B14F-4D97-AF65-F5344CB8AC3E}">
        <p14:creationId xmlns:p14="http://schemas.microsoft.com/office/powerpoint/2010/main" val="2496182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13</a:t>
            </a:fld>
            <a:endParaRPr lang="en-GB"/>
          </a:p>
        </p:txBody>
      </p:sp>
    </p:spTree>
    <p:extLst>
      <p:ext uri="{BB962C8B-B14F-4D97-AF65-F5344CB8AC3E}">
        <p14:creationId xmlns:p14="http://schemas.microsoft.com/office/powerpoint/2010/main" val="250414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typical module in Economics, few select leading others or networking but numeracy, technical and specialist knowledge, and research &amp; problem solving are frequently selected in the typical module. </a:t>
            </a:r>
            <a:r>
              <a:rPr lang="en-US" dirty="0"/>
              <a:t>We can use the data as a diagnostic tool to compare Economics with other disciplines.  For example, oral communication looks surprisingly low with a mean share of around only 11% of respondents choosing it on average.  </a:t>
            </a:r>
          </a:p>
          <a:p>
            <a:endParaRPr lang="en-US" dirty="0">
              <a:cs typeface="Calibri"/>
            </a:endParaRPr>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14</a:t>
            </a:fld>
            <a:endParaRPr lang="en-GB" noProof="0"/>
          </a:p>
        </p:txBody>
      </p:sp>
    </p:spTree>
    <p:extLst>
      <p:ext uri="{BB962C8B-B14F-4D97-AF65-F5344CB8AC3E}">
        <p14:creationId xmlns:p14="http://schemas.microsoft.com/office/powerpoint/2010/main" val="58974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we see that Economics is similar on this GA to the hard sciences P&amp;A, </a:t>
            </a:r>
            <a:r>
              <a:rPr lang="en-US" dirty="0" err="1">
                <a:cs typeface="Calibri"/>
              </a:rPr>
              <a:t>Maths</a:t>
            </a:r>
            <a:r>
              <a:rPr lang="en-US" dirty="0">
                <a:cs typeface="Calibri"/>
              </a:rPr>
              <a:t>, Chemistry, CS.  Be that it is may, in designing the Economics </a:t>
            </a:r>
            <a:r>
              <a:rPr lang="en-US" dirty="0" err="1">
                <a:cs typeface="Calibri"/>
              </a:rPr>
              <a:t>programme</a:t>
            </a:r>
            <a:r>
              <a:rPr lang="en-US" dirty="0">
                <a:cs typeface="Calibri"/>
              </a:rPr>
              <a:t>, we might want to consider whether it is desirable to enhance the quantity of presentations to practice oral communication further.   Of course, while the mean is a measure of the central tendency, it doesn't tell us what the distribution or spread of graduate attributes looks like across modules.</a:t>
            </a:r>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15</a:t>
            </a:fld>
            <a:endParaRPr lang="en-GB" noProof="0"/>
          </a:p>
        </p:txBody>
      </p:sp>
    </p:spTree>
    <p:extLst>
      <p:ext uri="{BB962C8B-B14F-4D97-AF65-F5344CB8AC3E}">
        <p14:creationId xmlns:p14="http://schemas.microsoft.com/office/powerpoint/2010/main" val="129002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Dotplot</a:t>
            </a:r>
            <a:r>
              <a:rPr lang="en-US" dirty="0">
                <a:cs typeface="Calibri"/>
              </a:rPr>
              <a:t> of distribution of attributes for modules with at least 5 respondents.  Each circle represents a module. Mean is a useful summary but the distribution shows variation in shares of responses for each GA in each module. Written communication (far right) ranges from 0 to 100%. Useful for identifying outliers (graph is for at least five students in a module). Outlier on oral communication (shaded red) for which 72% of respondents indicated that they had developed their skills in oral communication. This belongs a module with a flipped classroom approach.</a:t>
            </a:r>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16</a:t>
            </a:fld>
            <a:endParaRPr lang="en-GB" noProof="0"/>
          </a:p>
        </p:txBody>
      </p:sp>
    </p:spTree>
    <p:extLst>
      <p:ext uri="{BB962C8B-B14F-4D97-AF65-F5344CB8AC3E}">
        <p14:creationId xmlns:p14="http://schemas.microsoft.com/office/powerpoint/2010/main" val="2945856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According to the module coordinator, his teaching method follows a strong flipped classroom pedagogy</a:t>
            </a:r>
          </a:p>
        </p:txBody>
      </p:sp>
      <p:sp>
        <p:nvSpPr>
          <p:cNvPr id="4" name="Slide Number Placeholder 3"/>
          <p:cNvSpPr>
            <a:spLocks noGrp="1"/>
          </p:cNvSpPr>
          <p:nvPr>
            <p:ph type="sldNum" sz="quarter" idx="5"/>
          </p:nvPr>
        </p:nvSpPr>
        <p:spPr/>
        <p:txBody>
          <a:bodyPr/>
          <a:lstStyle/>
          <a:p>
            <a:pPr rtl="0"/>
            <a:fld id="{798C5307-140F-447F-BCBA-BB92E3A2906B}" type="slidenum">
              <a:rPr lang="en-GB" smtClean="0"/>
              <a:t>17</a:t>
            </a:fld>
            <a:endParaRPr lang="en-GB"/>
          </a:p>
        </p:txBody>
      </p:sp>
    </p:spTree>
    <p:extLst>
      <p:ext uri="{BB962C8B-B14F-4D97-AF65-F5344CB8AC3E}">
        <p14:creationId xmlns:p14="http://schemas.microsoft.com/office/powerpoint/2010/main" val="3658098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18</a:t>
            </a:fld>
            <a:endParaRPr lang="en-GB"/>
          </a:p>
        </p:txBody>
      </p:sp>
    </p:spTree>
    <p:extLst>
      <p:ext uri="{BB962C8B-B14F-4D97-AF65-F5344CB8AC3E}">
        <p14:creationId xmlns:p14="http://schemas.microsoft.com/office/powerpoint/2010/main" val="3612121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56D0-2E61-481F-7C1E-0797570F6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421CC-F0F5-1CCC-C994-AB8B89831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530F8-555F-7032-6B54-E7FC19C8361E}"/>
              </a:ext>
            </a:extLst>
          </p:cNvPr>
          <p:cNvSpPr>
            <a:spLocks noGrp="1"/>
          </p:cNvSpPr>
          <p:nvPr>
            <p:ph type="body" idx="1"/>
          </p:nvPr>
        </p:nvSpPr>
        <p:spPr/>
        <p:txBody>
          <a:bodyPr/>
          <a:lstStyle/>
          <a:p>
            <a:r>
              <a:rPr lang="en-US" dirty="0">
                <a:cs typeface="Calibri"/>
              </a:rPr>
              <a:t>Increase in effective team contribution, influencing and interpersonal skills.</a:t>
            </a:r>
          </a:p>
          <a:p>
            <a:r>
              <a:rPr lang="en-US" dirty="0">
                <a:cs typeface="Calibri"/>
              </a:rPr>
              <a:t>Of course, if some attributes are being chosen more frequently in students list of 5 then others must decline.  Apparent in numeracy and technical and subject specific skills.</a:t>
            </a:r>
          </a:p>
        </p:txBody>
      </p:sp>
      <p:sp>
        <p:nvSpPr>
          <p:cNvPr id="4" name="Slide Number Placeholder 3">
            <a:extLst>
              <a:ext uri="{FF2B5EF4-FFF2-40B4-BE49-F238E27FC236}">
                <a16:creationId xmlns:a16="http://schemas.microsoft.com/office/drawing/2014/main" id="{B364D6A6-90EC-8ED5-C1CF-EE3236BA0E19}"/>
              </a:ext>
            </a:extLst>
          </p:cNvPr>
          <p:cNvSpPr>
            <a:spLocks noGrp="1"/>
          </p:cNvSpPr>
          <p:nvPr>
            <p:ph type="sldNum" sz="quarter" idx="5"/>
          </p:nvPr>
        </p:nvSpPr>
        <p:spPr/>
        <p:txBody>
          <a:bodyPr/>
          <a:lstStyle/>
          <a:p>
            <a:pPr rtl="0"/>
            <a:fld id="{798C5307-140F-447F-BCBA-BB92E3A2906B}" type="slidenum">
              <a:rPr lang="en-GB" noProof="0" smtClean="0"/>
              <a:t>19</a:t>
            </a:fld>
            <a:endParaRPr lang="en-GB" noProof="0"/>
          </a:p>
        </p:txBody>
      </p:sp>
    </p:spTree>
    <p:extLst>
      <p:ext uri="{BB962C8B-B14F-4D97-AF65-F5344CB8AC3E}">
        <p14:creationId xmlns:p14="http://schemas.microsoft.com/office/powerpoint/2010/main" val="237804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rPr>
              <a:t>Most British universities have a list of graduate attributes. </a:t>
            </a:r>
            <a:r>
              <a:rPr lang="en-GB" sz="1800" b="0" i="0" dirty="0">
                <a:effectLst/>
                <a:latin typeface="Calibri" panose="020F0502020204030204" pitchFamily="34" charset="0"/>
              </a:rPr>
              <a:t>The focus is usually on professional skill development and employability, helping students and their lecturers to understand the attributes they are developing through their modules which will be of benefit for their careers even if their courses are not directly vocational. </a:t>
            </a:r>
            <a:endParaRPr lang="en-GB" sz="2800"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Calibri" panose="020F0502020204030204" pitchFamily="34" charset="0"/>
              </a:rPr>
              <a:t>Students have opportunities to develop attributes during their university career through their curricular, co-curricular and extra-curricular activities combined.  It is not expected then that the curriculum, or any given degree programme alone, will necessarily generate all the attributes.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Calibri" panose="020F0502020204030204" pitchFamily="34" charset="0"/>
              </a:rPr>
              <a:t>Low awareness and engagement so the c</a:t>
            </a:r>
            <a:r>
              <a:rPr lang="en-GB" sz="1800" dirty="0">
                <a:effectLst/>
                <a:latin typeface="Calibri" panose="020F0502020204030204" pitchFamily="34" charset="0"/>
              </a:rPr>
              <a:t>hallenge is to embed graduate attributes in the institution in a way which generates value to stakeholders.</a:t>
            </a:r>
            <a:endParaRPr lang="en-GB" b="0" i="0" dirty="0">
              <a:effectLst/>
            </a:endParaRPr>
          </a:p>
          <a:p>
            <a:pPr algn="l"/>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2</a:t>
            </a:fld>
            <a:endParaRPr lang="en-GB"/>
          </a:p>
        </p:txBody>
      </p:sp>
    </p:spTree>
    <p:extLst>
      <p:ext uri="{BB962C8B-B14F-4D97-AF65-F5344CB8AC3E}">
        <p14:creationId xmlns:p14="http://schemas.microsoft.com/office/powerpoint/2010/main" val="1396359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40313-2386-0CA7-EE88-5595B4DE6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226B0-0FD8-0468-8CCB-D3E12FD99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8ED21-20DE-3FB9-0EA5-8FDFBEDB33C2}"/>
              </a:ext>
            </a:extLst>
          </p:cNvPr>
          <p:cNvSpPr>
            <a:spLocks noGrp="1"/>
          </p:cNvSpPr>
          <p:nvPr>
            <p:ph type="body" idx="1"/>
          </p:nvPr>
        </p:nvSpPr>
        <p:spPr/>
        <p:txBody>
          <a:bodyPr/>
          <a:lstStyle/>
          <a:p>
            <a:pPr algn="l"/>
            <a:endParaRPr lang="en-GB" dirty="0"/>
          </a:p>
        </p:txBody>
      </p:sp>
      <p:sp>
        <p:nvSpPr>
          <p:cNvPr id="4" name="Slide Number Placeholder 3">
            <a:extLst>
              <a:ext uri="{FF2B5EF4-FFF2-40B4-BE49-F238E27FC236}">
                <a16:creationId xmlns:a16="http://schemas.microsoft.com/office/drawing/2014/main" id="{A2D17BA3-5465-6E8D-AE30-993EE495B5E9}"/>
              </a:ext>
            </a:extLst>
          </p:cNvPr>
          <p:cNvSpPr>
            <a:spLocks noGrp="1"/>
          </p:cNvSpPr>
          <p:nvPr>
            <p:ph type="sldNum" sz="quarter" idx="5"/>
          </p:nvPr>
        </p:nvSpPr>
        <p:spPr/>
        <p:txBody>
          <a:bodyPr/>
          <a:lstStyle/>
          <a:p>
            <a:pPr rtl="0"/>
            <a:fld id="{798C5307-140F-447F-BCBA-BB92E3A2906B}" type="slidenum">
              <a:rPr lang="en-GB" smtClean="0"/>
              <a:t>20</a:t>
            </a:fld>
            <a:endParaRPr lang="en-GB"/>
          </a:p>
        </p:txBody>
      </p:sp>
    </p:spTree>
    <p:extLst>
      <p:ext uri="{BB962C8B-B14F-4D97-AF65-F5344CB8AC3E}">
        <p14:creationId xmlns:p14="http://schemas.microsoft.com/office/powerpoint/2010/main" val="2485387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Significant increase in effective team contribution from and creativity from as well as leading others.  Effective team contribution is the same in 2022 and 2024 (46%) hence cannot distinguish the circles.   Leading others is the same in 2022 and 2023 (12%)</a:t>
            </a:r>
          </a:p>
          <a:p>
            <a:r>
              <a:rPr lang="en-US" dirty="0">
                <a:cs typeface="Calibri"/>
              </a:rPr>
              <a:t>Of course, if some attributes are being chosen more frequently in students list of 5 then others must decline.  Apparent in numeracy and problem solving and technical and subject specific skills (same as for the PGT Finance module).</a:t>
            </a:r>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21</a:t>
            </a:fld>
            <a:endParaRPr lang="en-GB" noProof="0"/>
          </a:p>
        </p:txBody>
      </p:sp>
    </p:spTree>
    <p:extLst>
      <p:ext uri="{BB962C8B-B14F-4D97-AF65-F5344CB8AC3E}">
        <p14:creationId xmlns:p14="http://schemas.microsoft.com/office/powerpoint/2010/main" val="2719880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22</a:t>
            </a:fld>
            <a:endParaRPr lang="en-GB" noProof="0"/>
          </a:p>
        </p:txBody>
      </p:sp>
    </p:spTree>
    <p:extLst>
      <p:ext uri="{BB962C8B-B14F-4D97-AF65-F5344CB8AC3E}">
        <p14:creationId xmlns:p14="http://schemas.microsoft.com/office/powerpoint/2010/main" val="1892903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Interestingly digital literacy is the same in Economics as Film Studies – evidence of the digital humanities in action..  Also reflects point that the extent to which a student considers themselves to have developed an attribute depends on their starting point.  Suppose a module, for example, requires students to make use of spreadsheet software.  If the class is already highly competent in using a spreadsheet, the students may not identify the module as strongly developing their digital literacy it at all, compared to students who are less well acquainted with spreadsheets.</a:t>
            </a:r>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23</a:t>
            </a:fld>
            <a:endParaRPr lang="en-GB" noProof="0"/>
          </a:p>
        </p:txBody>
      </p:sp>
    </p:spTree>
    <p:extLst>
      <p:ext uri="{BB962C8B-B14F-4D97-AF65-F5344CB8AC3E}">
        <p14:creationId xmlns:p14="http://schemas.microsoft.com/office/powerpoint/2010/main" val="1110249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24</a:t>
            </a:fld>
            <a:endParaRPr lang="en-GB" noProof="0"/>
          </a:p>
        </p:txBody>
      </p:sp>
    </p:spTree>
    <p:extLst>
      <p:ext uri="{BB962C8B-B14F-4D97-AF65-F5344CB8AC3E}">
        <p14:creationId xmlns:p14="http://schemas.microsoft.com/office/powerpoint/2010/main" val="1042416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25</a:t>
            </a:fld>
            <a:endParaRPr lang="en-GB" noProof="0"/>
          </a:p>
        </p:txBody>
      </p:sp>
    </p:spTree>
    <p:extLst>
      <p:ext uri="{BB962C8B-B14F-4D97-AF65-F5344CB8AC3E}">
        <p14:creationId xmlns:p14="http://schemas.microsoft.com/office/powerpoint/2010/main" val="2750082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Modules with social responsibility shares above 50% are those which focus on the environment (3 instances, including the ,highest shares), inequality, economic development, health economics, public economics </a:t>
            </a:r>
            <a:r>
              <a:rPr lang="en-US">
                <a:cs typeface="Calibri"/>
              </a:rPr>
              <a:t>and experiments in economics.</a:t>
            </a:r>
            <a:endParaRPr lang="en-US" dirty="0">
              <a:cs typeface="Calibri"/>
            </a:endParaRPr>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26</a:t>
            </a:fld>
            <a:endParaRPr lang="en-GB" noProof="0"/>
          </a:p>
        </p:txBody>
      </p:sp>
    </p:spTree>
    <p:extLst>
      <p:ext uri="{BB962C8B-B14F-4D97-AF65-F5344CB8AC3E}">
        <p14:creationId xmlns:p14="http://schemas.microsoft.com/office/powerpoint/2010/main" val="822179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27</a:t>
            </a:fld>
            <a:endParaRPr lang="en-GB" noProof="0"/>
          </a:p>
        </p:txBody>
      </p:sp>
    </p:spTree>
    <p:extLst>
      <p:ext uri="{BB962C8B-B14F-4D97-AF65-F5344CB8AC3E}">
        <p14:creationId xmlns:p14="http://schemas.microsoft.com/office/powerpoint/2010/main" val="2598890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Tried to illustrate that…</a:t>
            </a:r>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28</a:t>
            </a:fld>
            <a:endParaRPr lang="en-GB" noProof="0"/>
          </a:p>
        </p:txBody>
      </p:sp>
    </p:spTree>
    <p:extLst>
      <p:ext uri="{BB962C8B-B14F-4D97-AF65-F5344CB8AC3E}">
        <p14:creationId xmlns:p14="http://schemas.microsoft.com/office/powerpoint/2010/main" val="2470331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29</a:t>
            </a:fld>
            <a:endParaRPr lang="en-GB" noProof="0"/>
          </a:p>
        </p:txBody>
      </p:sp>
    </p:spTree>
    <p:extLst>
      <p:ext uri="{BB962C8B-B14F-4D97-AF65-F5344CB8AC3E}">
        <p14:creationId xmlns:p14="http://schemas.microsoft.com/office/powerpoint/2010/main" val="266712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Have portal/dashboard which enables students to log and track the development of their graduate attributes across their curricular, extra-curricular and co-curricular activities.</a:t>
            </a:r>
          </a:p>
        </p:txBody>
      </p:sp>
      <p:sp>
        <p:nvSpPr>
          <p:cNvPr id="4" name="Slide Number Placeholder 3"/>
          <p:cNvSpPr>
            <a:spLocks noGrp="1"/>
          </p:cNvSpPr>
          <p:nvPr>
            <p:ph type="sldNum" sz="quarter" idx="5"/>
          </p:nvPr>
        </p:nvSpPr>
        <p:spPr/>
        <p:txBody>
          <a:bodyPr/>
          <a:lstStyle/>
          <a:p>
            <a:pPr rtl="0"/>
            <a:fld id="{798C5307-140F-447F-BCBA-BB92E3A2906B}" type="slidenum">
              <a:rPr lang="en-GB" smtClean="0"/>
              <a:t>3</a:t>
            </a:fld>
            <a:endParaRPr lang="en-GB"/>
          </a:p>
        </p:txBody>
      </p:sp>
    </p:spTree>
    <p:extLst>
      <p:ext uri="{BB962C8B-B14F-4D97-AF65-F5344CB8AC3E}">
        <p14:creationId xmlns:p14="http://schemas.microsoft.com/office/powerpoint/2010/main" val="412049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20? Longer list than most universities. Variation across universities.  Some attributes commonly found on other university lists are not included – e.g. critical thinking.</a:t>
            </a:r>
          </a:p>
        </p:txBody>
      </p:sp>
      <p:sp>
        <p:nvSpPr>
          <p:cNvPr id="4" name="Slide Number Placeholder 3"/>
          <p:cNvSpPr>
            <a:spLocks noGrp="1"/>
          </p:cNvSpPr>
          <p:nvPr>
            <p:ph type="sldNum" sz="quarter" idx="5"/>
          </p:nvPr>
        </p:nvSpPr>
        <p:spPr/>
        <p:txBody>
          <a:bodyPr/>
          <a:lstStyle/>
          <a:p>
            <a:pPr rtl="0"/>
            <a:fld id="{798C5307-140F-447F-BCBA-BB92E3A2906B}" type="slidenum">
              <a:rPr lang="en-GB" noProof="0" smtClean="0"/>
              <a:t>4</a:t>
            </a:fld>
            <a:endParaRPr lang="en-GB" noProof="0"/>
          </a:p>
        </p:txBody>
      </p:sp>
    </p:spTree>
    <p:extLst>
      <p:ext uri="{BB962C8B-B14F-4D97-AF65-F5344CB8AC3E}">
        <p14:creationId xmlns:p14="http://schemas.microsoft.com/office/powerpoint/2010/main" val="11838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Calibri" panose="020F0502020204030204" pitchFamily="34" charset="0"/>
              </a:rPr>
              <a:t>All students are invited to complete a voluntary end of semester Module Evaluation Questionnaire (MEQ) in which they provide feedback on their experience of the module.  Alongside standard questions which evaluate learning and teaching, students are asked to identify up to a maximum of five attributes from the list of 20 which they have enhanced the most in each module.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Calibri" panose="020F0502020204030204" pitchFamily="34" charset="0"/>
              </a:rPr>
              <a:t>Students can select fewer than 5 attributes but in 88% of cases, students chose 5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Calibri" panose="020F0502020204030204" pitchFamily="34" charset="0"/>
              </a:rPr>
              <a:t>The aim is to help students to think about and articulate the skills they have developed. It also provides module coordinators and the institution with feedback on students’ perceptions. This is potentially a useful diagnostic tool for the design or re-design of modules and programmes. </a:t>
            </a:r>
            <a:endParaRPr lang="en-GB" b="0" i="0" dirty="0">
              <a:effectLst/>
            </a:endParaRPr>
          </a:p>
          <a:p>
            <a:pPr algn="l"/>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5</a:t>
            </a:fld>
            <a:endParaRPr lang="en-GB"/>
          </a:p>
        </p:txBody>
      </p:sp>
    </p:spTree>
    <p:extLst>
      <p:ext uri="{BB962C8B-B14F-4D97-AF65-F5344CB8AC3E}">
        <p14:creationId xmlns:p14="http://schemas.microsoft.com/office/powerpoint/2010/main" val="55184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6</a:t>
            </a:fld>
            <a:endParaRPr lang="en-GB"/>
          </a:p>
        </p:txBody>
      </p:sp>
    </p:spTree>
    <p:extLst>
      <p:ext uri="{BB962C8B-B14F-4D97-AF65-F5344CB8AC3E}">
        <p14:creationId xmlns:p14="http://schemas.microsoft.com/office/powerpoint/2010/main" val="18244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effectLst/>
                <a:latin typeface="Calibri" panose="020F0502020204030204" pitchFamily="34" charset="0"/>
              </a:rPr>
              <a:t>Since completion of the MEQ is not compulsory, the sample is self-selected rather than random. As a result, the student responses may not be representative, especially for those modules where the sample size is small. Furthermore, even if students engage with the MEQ, they are not required to answer the graduate attributes question or to select as many as five attributes. It is the students who think they have enhanced skills who are most likely to respond. These caveats imply that the results must be interpreted cautiously.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rPr>
              <a:t>As the responses are anonymous, we are not able to identify and track responses from individual students across modules. </a:t>
            </a:r>
            <a:endParaRPr lang="en-GB" sz="1800" b="0" i="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effectLst/>
            </a:endParaRPr>
          </a:p>
          <a:p>
            <a:pPr algn="l"/>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7</a:t>
            </a:fld>
            <a:endParaRPr lang="en-GB"/>
          </a:p>
        </p:txBody>
      </p:sp>
    </p:spTree>
    <p:extLst>
      <p:ext uri="{BB962C8B-B14F-4D97-AF65-F5344CB8AC3E}">
        <p14:creationId xmlns:p14="http://schemas.microsoft.com/office/powerpoint/2010/main" val="90840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effectLst/>
                <a:latin typeface="Calibri" panose="020F0502020204030204" pitchFamily="34" charset="0"/>
              </a:rPr>
              <a:t>Majority of modules are repeated every year which permits us to investigate whether known innovations in assessment, in pedagogy or the curriculum generated any change in the graduate attribute responses chosen by students – will give an example later.</a:t>
            </a:r>
            <a:endParaRPr lang="en-GB" dirty="0"/>
          </a:p>
        </p:txBody>
      </p:sp>
      <p:sp>
        <p:nvSpPr>
          <p:cNvPr id="4" name="Slide Number Placeholder 3"/>
          <p:cNvSpPr>
            <a:spLocks noGrp="1"/>
          </p:cNvSpPr>
          <p:nvPr>
            <p:ph type="sldNum" sz="quarter" idx="5"/>
          </p:nvPr>
        </p:nvSpPr>
        <p:spPr/>
        <p:txBody>
          <a:bodyPr/>
          <a:lstStyle/>
          <a:p>
            <a:pPr rtl="0"/>
            <a:fld id="{798C5307-140F-447F-BCBA-BB92E3A2906B}" type="slidenum">
              <a:rPr lang="en-GB" smtClean="0"/>
              <a:t>8</a:t>
            </a:fld>
            <a:endParaRPr lang="en-GB"/>
          </a:p>
        </p:txBody>
      </p:sp>
    </p:spTree>
    <p:extLst>
      <p:ext uri="{BB962C8B-B14F-4D97-AF65-F5344CB8AC3E}">
        <p14:creationId xmlns:p14="http://schemas.microsoft.com/office/powerpoint/2010/main" val="386464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28A16-B88A-8539-11DA-5F7CBED1F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DED92-9F98-0E6B-C7EB-87F48C429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E2AFD-B7F8-907C-3F58-90F1E7A031A7}"/>
              </a:ext>
            </a:extLst>
          </p:cNvPr>
          <p:cNvSpPr>
            <a:spLocks noGrp="1"/>
          </p:cNvSpPr>
          <p:nvPr>
            <p:ph type="body" idx="1"/>
          </p:nvPr>
        </p:nvSpPr>
        <p:spPr/>
        <p:txBody>
          <a:bodyPr/>
          <a:lstStyle/>
          <a:p>
            <a:pPr algn="l"/>
            <a:r>
              <a:rPr lang="en-GB" dirty="0"/>
              <a:t>Note that it is a four year undergraduate degree programme in Scotland. The number of modules includes duplicates, that is, modules repeated across semesters or years.</a:t>
            </a:r>
          </a:p>
        </p:txBody>
      </p:sp>
      <p:sp>
        <p:nvSpPr>
          <p:cNvPr id="4" name="Slide Number Placeholder 3">
            <a:extLst>
              <a:ext uri="{FF2B5EF4-FFF2-40B4-BE49-F238E27FC236}">
                <a16:creationId xmlns:a16="http://schemas.microsoft.com/office/drawing/2014/main" id="{D51B7562-5D3C-EB34-788F-23EF143D89DE}"/>
              </a:ext>
            </a:extLst>
          </p:cNvPr>
          <p:cNvSpPr>
            <a:spLocks noGrp="1"/>
          </p:cNvSpPr>
          <p:nvPr>
            <p:ph type="sldNum" sz="quarter" idx="5"/>
          </p:nvPr>
        </p:nvSpPr>
        <p:spPr/>
        <p:txBody>
          <a:bodyPr/>
          <a:lstStyle/>
          <a:p>
            <a:pPr rtl="0"/>
            <a:fld id="{798C5307-140F-447F-BCBA-BB92E3A2906B}" type="slidenum">
              <a:rPr lang="en-GB" smtClean="0"/>
              <a:t>9</a:t>
            </a:fld>
            <a:endParaRPr lang="en-GB"/>
          </a:p>
        </p:txBody>
      </p:sp>
    </p:spTree>
    <p:extLst>
      <p:ext uri="{BB962C8B-B14F-4D97-AF65-F5344CB8AC3E}">
        <p14:creationId xmlns:p14="http://schemas.microsoft.com/office/powerpoint/2010/main" val="8377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397B-E990-F949-9D6A-7FF3AA6204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C60708-67F5-0033-60A8-8A30F7386C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BC58C7-740F-F621-4538-65634C1F88DA}"/>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5" name="Footer Placeholder 4">
            <a:extLst>
              <a:ext uri="{FF2B5EF4-FFF2-40B4-BE49-F238E27FC236}">
                <a16:creationId xmlns:a16="http://schemas.microsoft.com/office/drawing/2014/main" id="{D271A36C-326A-16EA-2025-DD403B236A7B}"/>
              </a:ext>
            </a:extLst>
          </p:cNvPr>
          <p:cNvSpPr>
            <a:spLocks noGrp="1"/>
          </p:cNvSpPr>
          <p:nvPr>
            <p:ph type="ftr" sz="quarter" idx="11"/>
          </p:nvPr>
        </p:nvSpPr>
        <p:spPr/>
        <p:txBody>
          <a:bodyPr/>
          <a:lstStyle/>
          <a:p>
            <a:pPr rtl="0"/>
            <a:endParaRPr lang="en-GB" sz="1050" noProof="0"/>
          </a:p>
        </p:txBody>
      </p:sp>
      <p:sp>
        <p:nvSpPr>
          <p:cNvPr id="6" name="Slide Number Placeholder 5">
            <a:extLst>
              <a:ext uri="{FF2B5EF4-FFF2-40B4-BE49-F238E27FC236}">
                <a16:creationId xmlns:a16="http://schemas.microsoft.com/office/drawing/2014/main" id="{B717994B-1DEA-7197-91F8-F7B054E6FF94}"/>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31565849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99858-3B1F-C330-BF48-C87EEA9E72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8904B9-AC90-241F-95F3-5D4ACE9426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2576B-783C-27F3-98C2-2505F39A7AC3}"/>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5" name="Footer Placeholder 4">
            <a:extLst>
              <a:ext uri="{FF2B5EF4-FFF2-40B4-BE49-F238E27FC236}">
                <a16:creationId xmlns:a16="http://schemas.microsoft.com/office/drawing/2014/main" id="{3407C5B7-99EE-E0D3-A6B6-4ABEEA0E6A68}"/>
              </a:ext>
            </a:extLst>
          </p:cNvPr>
          <p:cNvSpPr>
            <a:spLocks noGrp="1"/>
          </p:cNvSpPr>
          <p:nvPr>
            <p:ph type="ftr" sz="quarter" idx="11"/>
          </p:nvPr>
        </p:nvSpPr>
        <p:spPr/>
        <p:txBody>
          <a:bodyPr/>
          <a:lstStyle/>
          <a:p>
            <a:pPr rtl="0"/>
            <a:endParaRPr lang="en-GB" sz="1050" noProof="0"/>
          </a:p>
        </p:txBody>
      </p:sp>
      <p:sp>
        <p:nvSpPr>
          <p:cNvPr id="6" name="Slide Number Placeholder 5">
            <a:extLst>
              <a:ext uri="{FF2B5EF4-FFF2-40B4-BE49-F238E27FC236}">
                <a16:creationId xmlns:a16="http://schemas.microsoft.com/office/drawing/2014/main" id="{881522A1-DE6E-4BDF-ECD8-FA0486F08292}"/>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324488131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BF784B-4841-6EFC-1DC1-C805D28F3C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D42A27-2BAD-DB55-B3DF-B5B926C3DB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1CA57-832B-4E26-3167-56AE2B75AE44}"/>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5" name="Footer Placeholder 4">
            <a:extLst>
              <a:ext uri="{FF2B5EF4-FFF2-40B4-BE49-F238E27FC236}">
                <a16:creationId xmlns:a16="http://schemas.microsoft.com/office/drawing/2014/main" id="{789E7FEC-E3CF-45E0-9A52-BDEBD7418727}"/>
              </a:ext>
            </a:extLst>
          </p:cNvPr>
          <p:cNvSpPr>
            <a:spLocks noGrp="1"/>
          </p:cNvSpPr>
          <p:nvPr>
            <p:ph type="ftr" sz="quarter" idx="11"/>
          </p:nvPr>
        </p:nvSpPr>
        <p:spPr/>
        <p:txBody>
          <a:bodyPr/>
          <a:lstStyle/>
          <a:p>
            <a:pPr rtl="0"/>
            <a:endParaRPr lang="en-GB" sz="1050" noProof="0"/>
          </a:p>
        </p:txBody>
      </p:sp>
      <p:sp>
        <p:nvSpPr>
          <p:cNvPr id="6" name="Slide Number Placeholder 5">
            <a:extLst>
              <a:ext uri="{FF2B5EF4-FFF2-40B4-BE49-F238E27FC236}">
                <a16:creationId xmlns:a16="http://schemas.microsoft.com/office/drawing/2014/main" id="{41AC3822-09D3-EC88-856E-D5CE417B322B}"/>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72095917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rtlCol="0"/>
          <a:lstStyle>
            <a:lvl1pPr marL="0" indent="0" algn="ctr">
              <a:buNone/>
              <a:defRPr/>
            </a:lvl1pPr>
          </a:lstStyle>
          <a:p>
            <a:pPr rtl="0"/>
            <a:r>
              <a:rPr lang="en-GB" noProof="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rtlCol="0">
            <a:normAutofit/>
          </a:bodyPr>
          <a:lstStyle>
            <a:lvl1pPr algn="r">
              <a:defRPr sz="6000">
                <a:solidFill>
                  <a:schemeClr val="bg1"/>
                </a:solidFill>
              </a:defRPr>
            </a:lvl1pPr>
          </a:lstStyle>
          <a:p>
            <a:pPr algn="r" rtl="0"/>
            <a:r>
              <a:rPr lang="en-US" noProof="0">
                <a:solidFill>
                  <a:srgbClr val="FFFFFF"/>
                </a:solidFill>
                <a:effectLst>
                  <a:outerShdw blurRad="38100" dist="38100" dir="2700000" algn="tl">
                    <a:srgbClr val="000000">
                      <a:alpha val="43137"/>
                    </a:srgbClr>
                  </a:outerShdw>
                </a:effectLst>
              </a:rPr>
              <a:t>Click to edit Master title style</a:t>
            </a:r>
            <a:endParaRPr lang="en-GB" noProof="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rtlCol="0" anchor="t">
            <a:normAutofit/>
          </a:bodyPr>
          <a:lstStyle>
            <a:lvl1pPr marL="0" indent="0" algn="r">
              <a:buNone/>
              <a:defRPr sz="2800" b="1" baseline="0">
                <a:solidFill>
                  <a:schemeClr val="bg1"/>
                </a:solidFill>
              </a:defRPr>
            </a:lvl1pPr>
          </a:lstStyle>
          <a:p>
            <a:pPr algn="r" rtl="0"/>
            <a:r>
              <a:rPr lang="en-US" noProof="0">
                <a:solidFill>
                  <a:srgbClr val="FFFFFF"/>
                </a:solidFill>
                <a:effectLst>
                  <a:outerShdw blurRad="38100" dist="38100" dir="2700000" algn="tl">
                    <a:srgbClr val="000000">
                      <a:alpha val="43137"/>
                    </a:srgbClr>
                  </a:outerShdw>
                </a:effectLst>
              </a:rPr>
              <a:t>Click to edit Master subtitle style</a:t>
            </a:r>
            <a:endParaRPr lang="en-GB" noProof="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rtlCol="0"/>
          <a:lstStyle>
            <a:lvl1pPr>
              <a:defRPr>
                <a:solidFill>
                  <a:schemeClr val="bg1"/>
                </a:solidFill>
              </a:defRPr>
            </a:lvl1pPr>
          </a:lstStyle>
          <a:p>
            <a:pPr rtl="0">
              <a:defRPr/>
            </a:pPr>
            <a:endParaRPr lang="en-GB" noProof="0">
              <a:effectLst>
                <a:outerShdw blurRad="38100" dist="38100" dir="2700000" algn="tl">
                  <a:srgbClr val="000000">
                    <a:alpha val="43137"/>
                  </a:srgbClr>
                </a:outerShdw>
              </a:effectLst>
            </a:endParaRP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rtlCol="0"/>
          <a:lstStyle>
            <a:lvl1pPr>
              <a:defRPr>
                <a:solidFill>
                  <a:schemeClr val="bg1"/>
                </a:solidFill>
              </a:defRPr>
            </a:lvl1pPr>
          </a:lstStyle>
          <a:p>
            <a:pPr rtl="0">
              <a:defRPr/>
            </a:pPr>
            <a:r>
              <a:rPr lang="en-US" noProof="0">
                <a:effectLst>
                  <a:outerShdw blurRad="38100" dist="38100" dir="2700000" algn="tl">
                    <a:srgbClr val="000000">
                      <a:alpha val="43137"/>
                    </a:srgbClr>
                  </a:outerShdw>
                </a:effectLst>
              </a:rPr>
              <a:t>The 11th European Conference on Education (ECE2023)</a:t>
            </a:r>
            <a:endParaRPr lang="en-GB" noProof="0">
              <a:effectLst>
                <a:outerShdw blurRad="38100" dist="38100" dir="2700000" algn="tl">
                  <a:srgbClr val="000000">
                    <a:alpha val="43137"/>
                  </a:srgbClr>
                </a:outerShdw>
              </a:effectLst>
            </a:endParaRP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rtlCol="0"/>
          <a:lstStyle>
            <a:lvl1pPr>
              <a:defRPr>
                <a:solidFill>
                  <a:schemeClr val="bg1"/>
                </a:solidFill>
              </a:defRPr>
            </a:lvl1pPr>
          </a:lstStyle>
          <a:p>
            <a:pPr rtl="0">
              <a:defRPr/>
            </a:pPr>
            <a:fld id="{CD6D940D-6D44-4DF9-9322-B4B11F7EDCD0}" type="slidenum">
              <a:rPr lang="en-GB" noProof="0" smtClean="0">
                <a:effectLst>
                  <a:outerShdw blurRad="38100" dist="38100" dir="2700000" algn="tl">
                    <a:srgbClr val="000000">
                      <a:alpha val="43137"/>
                    </a:srgbClr>
                  </a:outerShdw>
                </a:effectLst>
              </a:rPr>
              <a:pPr>
                <a:defRPr/>
              </a:pPr>
              <a:t>‹#›</a:t>
            </a:fld>
            <a:endParaRPr lang="en-GB" noProof="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441263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rtlCol="0"/>
          <a:lstStyle>
            <a:lvl1pPr>
              <a:defRPr spc="-20" baseline="0">
                <a:solidFill>
                  <a:schemeClr val="bg1"/>
                </a:solidFill>
              </a:defRPr>
            </a:lvl1pPr>
          </a:lstStyle>
          <a:p>
            <a:pPr rtl="0"/>
            <a:r>
              <a:rPr lang="en-US" noProof="0">
                <a:solidFill>
                  <a:srgbClr val="FFFFFF"/>
                </a:solidFill>
              </a:rPr>
              <a:t>Click to edit Master title style</a:t>
            </a:r>
            <a:endParaRPr lang="en-GB" noProof="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rtlCol="0"/>
          <a:lstStyle>
            <a:lvl1pPr marL="0" indent="0" algn="ctr">
              <a:buNone/>
              <a:defRPr/>
            </a:lvl1pPr>
          </a:lstStyle>
          <a:p>
            <a:pPr rtl="0"/>
            <a:r>
              <a:rPr lang="en-GB" noProof="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rtlCol="0"/>
          <a:lstStyle>
            <a:lvl1pPr>
              <a:defRPr>
                <a:solidFill>
                  <a:schemeClr val="bg1"/>
                </a:solidFill>
              </a:defRPr>
            </a:lvl1pPr>
          </a:lstStyle>
          <a:p>
            <a:pPr rtl="0"/>
            <a:endParaRPr lang="en-GB" noProof="0">
              <a:effectLst>
                <a:outerShdw blurRad="38100" dist="38100" dir="2700000" algn="tl">
                  <a:srgbClr val="000000">
                    <a:alpha val="43137"/>
                  </a:srgbClr>
                </a:outerShdw>
              </a:effectLst>
            </a:endParaRP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rtlCol="0">
            <a:normAutofit/>
          </a:bodyPr>
          <a:lstStyle>
            <a:lvl1pPr marL="0" indent="0">
              <a:buNone/>
              <a:defRPr/>
            </a:lvl1pPr>
          </a:lstStyle>
          <a:p>
            <a:pPr lvl="0" rtl="0"/>
            <a:r>
              <a:rPr lang="en-US" noProof="0"/>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rtlCol="0"/>
          <a:lstStyle>
            <a:lvl1pPr>
              <a:defRPr/>
            </a:lvl1pPr>
          </a:lstStyle>
          <a:p>
            <a:pPr rtl="0">
              <a:defRPr/>
            </a:pPr>
            <a:r>
              <a:rPr lang="en-US" noProof="0">
                <a:solidFill>
                  <a:prstClr val="black"/>
                </a:solidFill>
              </a:rPr>
              <a:t>The 11th European Conference on Education (ECE2023)</a:t>
            </a:r>
            <a:endParaRPr lang="en-GB" noProof="0">
              <a:solidFill>
                <a:prstClr val="black"/>
              </a:solidFill>
            </a:endParaRP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GB"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617383229"/>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rtlCol="0" anchor="t">
            <a:normAutofit/>
          </a:bodyPr>
          <a:lstStyle>
            <a:lvl1pPr>
              <a:defRPr sz="8500" spc="-20" baseline="0">
                <a:solidFill>
                  <a:schemeClr val="bg1"/>
                </a:solidFill>
              </a:defRPr>
            </a:lvl1pPr>
          </a:lstStyle>
          <a:p>
            <a:pPr rtl="0"/>
            <a:r>
              <a:rPr lang="en-US" noProof="0"/>
              <a:t>Click to edit Master title style</a:t>
            </a:r>
            <a:endParaRPr lang="en-GB" noProof="0"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rtlCol="0" anchor="b">
            <a:normAutofit/>
          </a:bodyPr>
          <a:lstStyle>
            <a:lvl1pPr marL="0" indent="0">
              <a:buNone/>
              <a:defRPr sz="2800" b="1">
                <a:solidFill>
                  <a:schemeClr val="bg1"/>
                </a:solidFill>
              </a:defRPr>
            </a:lvl1pPr>
          </a:lstStyle>
          <a:p>
            <a:pPr rtl="0"/>
            <a:r>
              <a:rPr lang="en-US" noProof="0"/>
              <a:t>Click to edit Master subtitle style</a:t>
            </a:r>
            <a:endParaRPr lang="en-GB" noProof="0"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rtlCol="0"/>
          <a:lstStyle>
            <a:lvl1pPr marL="0" indent="0" algn="ctr">
              <a:buNone/>
              <a:defRPr/>
            </a:lvl1pPr>
          </a:lstStyle>
          <a:p>
            <a:pPr rtl="0"/>
            <a:r>
              <a:rPr lang="en-GB" noProof="0" dirty="0"/>
              <a:t>Click to add photo</a:t>
            </a:r>
          </a:p>
        </p:txBody>
      </p:sp>
    </p:spTree>
    <p:extLst>
      <p:ext uri="{BB962C8B-B14F-4D97-AF65-F5344CB8AC3E}">
        <p14:creationId xmlns:p14="http://schemas.microsoft.com/office/powerpoint/2010/main" val="370622430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F427-662A-E992-B678-0F3BDFE378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C08BE3-C5CD-DA26-B97E-BAB3BFBC8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056222-946B-89D3-79EC-6A7035EAFCD5}"/>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5" name="Footer Placeholder 4">
            <a:extLst>
              <a:ext uri="{FF2B5EF4-FFF2-40B4-BE49-F238E27FC236}">
                <a16:creationId xmlns:a16="http://schemas.microsoft.com/office/drawing/2014/main" id="{A32B0B89-E47B-1A99-9ADD-BB83951B5D1E}"/>
              </a:ext>
            </a:extLst>
          </p:cNvPr>
          <p:cNvSpPr>
            <a:spLocks noGrp="1"/>
          </p:cNvSpPr>
          <p:nvPr>
            <p:ph type="ftr" sz="quarter" idx="11"/>
          </p:nvPr>
        </p:nvSpPr>
        <p:spPr/>
        <p:txBody>
          <a:bodyPr/>
          <a:lstStyle/>
          <a:p>
            <a:pPr rtl="0"/>
            <a:endParaRPr lang="en-GB" sz="1050" noProof="0"/>
          </a:p>
        </p:txBody>
      </p:sp>
      <p:sp>
        <p:nvSpPr>
          <p:cNvPr id="6" name="Slide Number Placeholder 5">
            <a:extLst>
              <a:ext uri="{FF2B5EF4-FFF2-40B4-BE49-F238E27FC236}">
                <a16:creationId xmlns:a16="http://schemas.microsoft.com/office/drawing/2014/main" id="{4C392A56-E1B8-2733-0463-8DC8E00FD1BC}"/>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287410102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2005-B7D8-BC94-4AFC-C6E0CCCA5B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C73077-C8AF-6C50-D26C-ABB9188EC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C636C-4DB7-6BA3-FE90-76041F85A6CD}"/>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5" name="Footer Placeholder 4">
            <a:extLst>
              <a:ext uri="{FF2B5EF4-FFF2-40B4-BE49-F238E27FC236}">
                <a16:creationId xmlns:a16="http://schemas.microsoft.com/office/drawing/2014/main" id="{58DD3474-6F6A-43E4-1604-863795D9785F}"/>
              </a:ext>
            </a:extLst>
          </p:cNvPr>
          <p:cNvSpPr>
            <a:spLocks noGrp="1"/>
          </p:cNvSpPr>
          <p:nvPr>
            <p:ph type="ftr" sz="quarter" idx="11"/>
          </p:nvPr>
        </p:nvSpPr>
        <p:spPr/>
        <p:txBody>
          <a:bodyPr/>
          <a:lstStyle/>
          <a:p>
            <a:pPr rtl="0"/>
            <a:endParaRPr lang="en-GB" sz="1050" noProof="0"/>
          </a:p>
        </p:txBody>
      </p:sp>
      <p:sp>
        <p:nvSpPr>
          <p:cNvPr id="6" name="Slide Number Placeholder 5">
            <a:extLst>
              <a:ext uri="{FF2B5EF4-FFF2-40B4-BE49-F238E27FC236}">
                <a16:creationId xmlns:a16="http://schemas.microsoft.com/office/drawing/2014/main" id="{6E19B458-E632-28F5-EBA1-0DECADF2242D}"/>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267344390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54811-1FB7-CCB0-7075-49B20656DD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880EE6-D1C6-8A48-8356-4E67F830B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CC2150-095B-A60D-2CB3-516FAE5EF0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D5DD4F-1412-D449-FCDC-06A6EBDD58A6}"/>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6" name="Footer Placeholder 5">
            <a:extLst>
              <a:ext uri="{FF2B5EF4-FFF2-40B4-BE49-F238E27FC236}">
                <a16:creationId xmlns:a16="http://schemas.microsoft.com/office/drawing/2014/main" id="{D4EFBBD7-8472-F6E9-A792-EDB59FDEDA89}"/>
              </a:ext>
            </a:extLst>
          </p:cNvPr>
          <p:cNvSpPr>
            <a:spLocks noGrp="1"/>
          </p:cNvSpPr>
          <p:nvPr>
            <p:ph type="ftr" sz="quarter" idx="11"/>
          </p:nvPr>
        </p:nvSpPr>
        <p:spPr/>
        <p:txBody>
          <a:bodyPr/>
          <a:lstStyle/>
          <a:p>
            <a:pPr rtl="0"/>
            <a:endParaRPr lang="en-GB" sz="1050" noProof="0"/>
          </a:p>
        </p:txBody>
      </p:sp>
      <p:sp>
        <p:nvSpPr>
          <p:cNvPr id="7" name="Slide Number Placeholder 6">
            <a:extLst>
              <a:ext uri="{FF2B5EF4-FFF2-40B4-BE49-F238E27FC236}">
                <a16:creationId xmlns:a16="http://schemas.microsoft.com/office/drawing/2014/main" id="{EECF16E8-F298-1675-1D62-944E7E9E743F}"/>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185457886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B134-71AA-F2C6-BB69-248CE4B59E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4563C1-8475-B69C-5A58-B1D93982D7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98003-1F9A-A764-3594-7AA70A9026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789611-FB41-0E57-58BF-DE2CCB395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DDED8B-AC9C-76E3-69BA-BE70B1A003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056D44-DB91-4FE9-1B42-61444F16F856}"/>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8" name="Footer Placeholder 7">
            <a:extLst>
              <a:ext uri="{FF2B5EF4-FFF2-40B4-BE49-F238E27FC236}">
                <a16:creationId xmlns:a16="http://schemas.microsoft.com/office/drawing/2014/main" id="{1F0A7D89-0E31-FCC0-9246-F9BEF63E78F5}"/>
              </a:ext>
            </a:extLst>
          </p:cNvPr>
          <p:cNvSpPr>
            <a:spLocks noGrp="1"/>
          </p:cNvSpPr>
          <p:nvPr>
            <p:ph type="ftr" sz="quarter" idx="11"/>
          </p:nvPr>
        </p:nvSpPr>
        <p:spPr/>
        <p:txBody>
          <a:bodyPr/>
          <a:lstStyle/>
          <a:p>
            <a:pPr rtl="0"/>
            <a:endParaRPr lang="en-GB" sz="1050" noProof="0"/>
          </a:p>
        </p:txBody>
      </p:sp>
      <p:sp>
        <p:nvSpPr>
          <p:cNvPr id="9" name="Slide Number Placeholder 8">
            <a:extLst>
              <a:ext uri="{FF2B5EF4-FFF2-40B4-BE49-F238E27FC236}">
                <a16:creationId xmlns:a16="http://schemas.microsoft.com/office/drawing/2014/main" id="{778722D4-68D6-4258-0083-CF3AE70D3F71}"/>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267368430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F5A1-5C29-E917-6912-68D5FB29C9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B1C8BD-12F2-F38B-7A39-5BCBAFFCE084}"/>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4" name="Footer Placeholder 3">
            <a:extLst>
              <a:ext uri="{FF2B5EF4-FFF2-40B4-BE49-F238E27FC236}">
                <a16:creationId xmlns:a16="http://schemas.microsoft.com/office/drawing/2014/main" id="{E19F9BD1-698B-66FF-F2FF-5377BDCE203F}"/>
              </a:ext>
            </a:extLst>
          </p:cNvPr>
          <p:cNvSpPr>
            <a:spLocks noGrp="1"/>
          </p:cNvSpPr>
          <p:nvPr>
            <p:ph type="ftr" sz="quarter" idx="11"/>
          </p:nvPr>
        </p:nvSpPr>
        <p:spPr/>
        <p:txBody>
          <a:bodyPr/>
          <a:lstStyle/>
          <a:p>
            <a:pPr rtl="0"/>
            <a:endParaRPr lang="en-GB" sz="1050" noProof="0"/>
          </a:p>
        </p:txBody>
      </p:sp>
      <p:sp>
        <p:nvSpPr>
          <p:cNvPr id="5" name="Slide Number Placeholder 4">
            <a:extLst>
              <a:ext uri="{FF2B5EF4-FFF2-40B4-BE49-F238E27FC236}">
                <a16:creationId xmlns:a16="http://schemas.microsoft.com/office/drawing/2014/main" id="{C5EB056E-E301-D2E8-98C3-3F8ED532EE0E}"/>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417281141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7A85D-D958-D274-664C-F59665CB3BB8}"/>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3" name="Footer Placeholder 2">
            <a:extLst>
              <a:ext uri="{FF2B5EF4-FFF2-40B4-BE49-F238E27FC236}">
                <a16:creationId xmlns:a16="http://schemas.microsoft.com/office/drawing/2014/main" id="{6C00E84E-658B-C1A8-24B9-DC77C9590EFD}"/>
              </a:ext>
            </a:extLst>
          </p:cNvPr>
          <p:cNvSpPr>
            <a:spLocks noGrp="1"/>
          </p:cNvSpPr>
          <p:nvPr>
            <p:ph type="ftr" sz="quarter" idx="11"/>
          </p:nvPr>
        </p:nvSpPr>
        <p:spPr/>
        <p:txBody>
          <a:bodyPr/>
          <a:lstStyle/>
          <a:p>
            <a:pPr rtl="0"/>
            <a:endParaRPr lang="en-GB" sz="1050" noProof="0"/>
          </a:p>
        </p:txBody>
      </p:sp>
      <p:sp>
        <p:nvSpPr>
          <p:cNvPr id="4" name="Slide Number Placeholder 3">
            <a:extLst>
              <a:ext uri="{FF2B5EF4-FFF2-40B4-BE49-F238E27FC236}">
                <a16:creationId xmlns:a16="http://schemas.microsoft.com/office/drawing/2014/main" id="{04F31E34-FBD2-A868-895F-00105692539D}"/>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150833893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4D26-1539-506C-DF91-7E60119F6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E2BD03-628A-FBC7-D1E6-967A83F46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0E940F-C46A-E6B1-FEBE-6B3DA9812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182FD-A8C4-6E5C-1D66-35C45BAD3E4A}"/>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6" name="Footer Placeholder 5">
            <a:extLst>
              <a:ext uri="{FF2B5EF4-FFF2-40B4-BE49-F238E27FC236}">
                <a16:creationId xmlns:a16="http://schemas.microsoft.com/office/drawing/2014/main" id="{D85D821F-CBFA-6328-BFDE-359062671A9D}"/>
              </a:ext>
            </a:extLst>
          </p:cNvPr>
          <p:cNvSpPr>
            <a:spLocks noGrp="1"/>
          </p:cNvSpPr>
          <p:nvPr>
            <p:ph type="ftr" sz="quarter" idx="11"/>
          </p:nvPr>
        </p:nvSpPr>
        <p:spPr/>
        <p:txBody>
          <a:bodyPr/>
          <a:lstStyle/>
          <a:p>
            <a:pPr rtl="0"/>
            <a:endParaRPr lang="en-GB" sz="1050" noProof="0"/>
          </a:p>
        </p:txBody>
      </p:sp>
      <p:sp>
        <p:nvSpPr>
          <p:cNvPr id="7" name="Slide Number Placeholder 6">
            <a:extLst>
              <a:ext uri="{FF2B5EF4-FFF2-40B4-BE49-F238E27FC236}">
                <a16:creationId xmlns:a16="http://schemas.microsoft.com/office/drawing/2014/main" id="{8B558CDB-FF42-6C56-FAD1-82FFAD35B3F7}"/>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62733175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116FE-4D0A-7055-3190-A1D815C82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37DAB6-6E92-4CBB-09FD-9D2793277E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8614E9-8AB6-DC31-35BD-AF57FC6B6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5EA63-BD62-5350-D02C-DCFB1C50C869}"/>
              </a:ext>
            </a:extLst>
          </p:cNvPr>
          <p:cNvSpPr>
            <a:spLocks noGrp="1"/>
          </p:cNvSpPr>
          <p:nvPr>
            <p:ph type="dt" sz="half" idx="10"/>
          </p:nvPr>
        </p:nvSpPr>
        <p:spPr/>
        <p:txBody>
          <a:bodyPr/>
          <a:lstStyle/>
          <a:p>
            <a:pPr rtl="0"/>
            <a:r>
              <a:rPr lang="en-US" noProof="0"/>
              <a:t>The 11th European Conference on Education (ECE2023)</a:t>
            </a:r>
            <a:endParaRPr lang="en-GB" noProof="0"/>
          </a:p>
        </p:txBody>
      </p:sp>
      <p:sp>
        <p:nvSpPr>
          <p:cNvPr id="6" name="Footer Placeholder 5">
            <a:extLst>
              <a:ext uri="{FF2B5EF4-FFF2-40B4-BE49-F238E27FC236}">
                <a16:creationId xmlns:a16="http://schemas.microsoft.com/office/drawing/2014/main" id="{29E51A52-2C02-2D71-690F-56CA3025A7B7}"/>
              </a:ext>
            </a:extLst>
          </p:cNvPr>
          <p:cNvSpPr>
            <a:spLocks noGrp="1"/>
          </p:cNvSpPr>
          <p:nvPr>
            <p:ph type="ftr" sz="quarter" idx="11"/>
          </p:nvPr>
        </p:nvSpPr>
        <p:spPr/>
        <p:txBody>
          <a:bodyPr/>
          <a:lstStyle/>
          <a:p>
            <a:pPr rtl="0"/>
            <a:endParaRPr lang="en-GB" sz="1050" noProof="0"/>
          </a:p>
        </p:txBody>
      </p:sp>
      <p:sp>
        <p:nvSpPr>
          <p:cNvPr id="7" name="Slide Number Placeholder 6">
            <a:extLst>
              <a:ext uri="{FF2B5EF4-FFF2-40B4-BE49-F238E27FC236}">
                <a16:creationId xmlns:a16="http://schemas.microsoft.com/office/drawing/2014/main" id="{D85E7A48-15F8-0ADE-DA9F-79358D636B8E}"/>
              </a:ext>
            </a:extLst>
          </p:cNvPr>
          <p:cNvSpPr>
            <a:spLocks noGrp="1"/>
          </p:cNvSpPr>
          <p:nvPr>
            <p:ph type="sldNum" sz="quarter" idx="12"/>
          </p:nvPr>
        </p:nvSpPr>
        <p:spPr/>
        <p:txBody>
          <a:body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3209567794"/>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F88C6-007F-F942-09AF-E5EFB3F7F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5C5BD5-4BA9-CE0C-14F0-31D534D07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7821F5-5D46-F0CC-4344-E58AF3E3CE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US" noProof="0"/>
              <a:t>The 11th European Conference on Education (ECE2023)</a:t>
            </a:r>
            <a:endParaRPr lang="en-GB" noProof="0"/>
          </a:p>
        </p:txBody>
      </p:sp>
      <p:sp>
        <p:nvSpPr>
          <p:cNvPr id="5" name="Footer Placeholder 4">
            <a:extLst>
              <a:ext uri="{FF2B5EF4-FFF2-40B4-BE49-F238E27FC236}">
                <a16:creationId xmlns:a16="http://schemas.microsoft.com/office/drawing/2014/main" id="{4CE8E572-B24B-0700-0E18-989E0C7FFC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sz="1050" noProof="0"/>
          </a:p>
        </p:txBody>
      </p:sp>
      <p:sp>
        <p:nvSpPr>
          <p:cNvPr id="6" name="Slide Number Placeholder 5">
            <a:extLst>
              <a:ext uri="{FF2B5EF4-FFF2-40B4-BE49-F238E27FC236}">
                <a16:creationId xmlns:a16="http://schemas.microsoft.com/office/drawing/2014/main" id="{03BDF8B0-66BC-B547-C5BA-310636F71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D4885A8-DDA8-4FCF-AB25-DA8F78EC7557}" type="slidenum">
              <a:rPr lang="en-GB" noProof="0" smtClean="0"/>
              <a:pPr/>
              <a:t>‹#›</a:t>
            </a:fld>
            <a:endParaRPr lang="en-GB" noProof="0"/>
          </a:p>
        </p:txBody>
      </p:sp>
    </p:spTree>
    <p:extLst>
      <p:ext uri="{BB962C8B-B14F-4D97-AF65-F5344CB8AC3E}">
        <p14:creationId xmlns:p14="http://schemas.microsoft.com/office/powerpoint/2010/main" val="1875865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 id="2147483649"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customXml" Target="../ink/ink8.xml"/><Relationship Id="rId26" Type="http://schemas.openxmlformats.org/officeDocument/2006/relationships/customXml" Target="../ink/ink14.xml"/><Relationship Id="rId39" Type="http://schemas.openxmlformats.org/officeDocument/2006/relationships/customXml" Target="../ink/ink24.xml"/><Relationship Id="rId21" Type="http://schemas.openxmlformats.org/officeDocument/2006/relationships/image" Target="../media/image11.png"/><Relationship Id="rId34" Type="http://schemas.openxmlformats.org/officeDocument/2006/relationships/customXml" Target="../ink/ink19.xml"/><Relationship Id="rId42" Type="http://schemas.openxmlformats.org/officeDocument/2006/relationships/image" Target="../media/image15.png"/><Relationship Id="rId47" Type="http://schemas.openxmlformats.org/officeDocument/2006/relationships/customXml" Target="../ink/ink31.xml"/><Relationship Id="rId50" Type="http://schemas.openxmlformats.org/officeDocument/2006/relationships/customXml" Target="../ink/ink34.xml"/><Relationship Id="rId55" Type="http://schemas.openxmlformats.org/officeDocument/2006/relationships/customXml" Target="../ink/ink38.xml"/><Relationship Id="rId2" Type="http://schemas.openxmlformats.org/officeDocument/2006/relationships/notesSlide" Target="../notesSlides/notesSlide16.xml"/><Relationship Id="rId29" Type="http://schemas.openxmlformats.org/officeDocument/2006/relationships/customXml" Target="../ink/ink15.xml"/><Relationship Id="rId11" Type="http://schemas.openxmlformats.org/officeDocument/2006/relationships/customXml" Target="../ink/ink6.xml"/><Relationship Id="rId24" Type="http://schemas.openxmlformats.org/officeDocument/2006/relationships/customXml" Target="../ink/ink13.xml"/><Relationship Id="rId32" Type="http://schemas.openxmlformats.org/officeDocument/2006/relationships/customXml" Target="../ink/ink17.xml"/><Relationship Id="rId37" Type="http://schemas.openxmlformats.org/officeDocument/2006/relationships/customXml" Target="../ink/ink22.xml"/><Relationship Id="rId40" Type="http://schemas.openxmlformats.org/officeDocument/2006/relationships/customXml" Target="../ink/ink25.xml"/><Relationship Id="rId45" Type="http://schemas.openxmlformats.org/officeDocument/2006/relationships/customXml" Target="../ink/ink29.xml"/><Relationship Id="rId53" Type="http://schemas.openxmlformats.org/officeDocument/2006/relationships/customXml" Target="../ink/ink36.xml"/><Relationship Id="rId5" Type="http://schemas.openxmlformats.org/officeDocument/2006/relationships/customXml" Target="../ink/ink2.xml"/><Relationship Id="rId10" Type="http://schemas.openxmlformats.org/officeDocument/2006/relationships/customXml" Target="../ink/ink5.xml"/><Relationship Id="rId19" Type="http://schemas.openxmlformats.org/officeDocument/2006/relationships/image" Target="../media/image10.png"/><Relationship Id="rId31" Type="http://schemas.openxmlformats.org/officeDocument/2006/relationships/customXml" Target="../ink/ink16.xml"/><Relationship Id="rId44" Type="http://schemas.openxmlformats.org/officeDocument/2006/relationships/customXml" Target="../ink/ink28.xml"/><Relationship Id="rId52" Type="http://schemas.openxmlformats.org/officeDocument/2006/relationships/customXml" Target="../ink/ink35.xml"/><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customXml" Target="../ink/ink9.xml"/><Relationship Id="rId22" Type="http://schemas.openxmlformats.org/officeDocument/2006/relationships/customXml" Target="../ink/ink12.xml"/><Relationship Id="rId27" Type="http://schemas.openxmlformats.org/officeDocument/2006/relationships/image" Target="../media/image14.png"/><Relationship Id="rId30" Type="http://schemas.openxmlformats.org/officeDocument/2006/relationships/image" Target="../media/image12.png"/><Relationship Id="rId35" Type="http://schemas.openxmlformats.org/officeDocument/2006/relationships/customXml" Target="../ink/ink20.xml"/><Relationship Id="rId43" Type="http://schemas.openxmlformats.org/officeDocument/2006/relationships/customXml" Target="../ink/ink27.xml"/><Relationship Id="rId48" Type="http://schemas.openxmlformats.org/officeDocument/2006/relationships/customXml" Target="../ink/ink32.xml"/><Relationship Id="rId56" Type="http://schemas.openxmlformats.org/officeDocument/2006/relationships/customXml" Target="../ink/ink39.xml"/><Relationship Id="rId8" Type="http://schemas.openxmlformats.org/officeDocument/2006/relationships/image" Target="../media/image8.png"/><Relationship Id="rId51" Type="http://schemas.openxmlformats.org/officeDocument/2006/relationships/image" Target="../media/image81.png"/><Relationship Id="rId3" Type="http://schemas.openxmlformats.org/officeDocument/2006/relationships/customXml" Target="../ink/ink1.xml"/><Relationship Id="rId12" Type="http://schemas.openxmlformats.org/officeDocument/2006/relationships/customXml" Target="../ink/ink7.xml"/><Relationship Id="rId25" Type="http://schemas.openxmlformats.org/officeDocument/2006/relationships/image" Target="../media/image13.png"/><Relationship Id="rId33" Type="http://schemas.openxmlformats.org/officeDocument/2006/relationships/customXml" Target="../ink/ink18.xml"/><Relationship Id="rId38" Type="http://schemas.openxmlformats.org/officeDocument/2006/relationships/customXml" Target="../ink/ink23.xml"/><Relationship Id="rId46" Type="http://schemas.openxmlformats.org/officeDocument/2006/relationships/customXml" Target="../ink/ink30.xml"/><Relationship Id="rId20" Type="http://schemas.openxmlformats.org/officeDocument/2006/relationships/customXml" Target="../ink/ink11.xml"/><Relationship Id="rId41" Type="http://schemas.openxmlformats.org/officeDocument/2006/relationships/customXml" Target="../ink/ink26.xml"/><Relationship Id="rId54" Type="http://schemas.openxmlformats.org/officeDocument/2006/relationships/customXml" Target="../ink/ink37.xml"/><Relationship Id="rId1" Type="http://schemas.openxmlformats.org/officeDocument/2006/relationships/slideLayout" Target="../slideLayouts/slideLayout7.xml"/><Relationship Id="rId6" Type="http://schemas.openxmlformats.org/officeDocument/2006/relationships/customXml" Target="../ink/ink3.xml"/><Relationship Id="rId15" Type="http://schemas.openxmlformats.org/officeDocument/2006/relationships/customXml" Target="../ink/ink10.xml"/><Relationship Id="rId23" Type="http://schemas.openxmlformats.org/officeDocument/2006/relationships/image" Target="../media/image7.png"/><Relationship Id="rId28" Type="http://schemas.openxmlformats.org/officeDocument/2006/relationships/image" Target="../media/image9.png"/><Relationship Id="rId36" Type="http://schemas.openxmlformats.org/officeDocument/2006/relationships/customXml" Target="../ink/ink21.xml"/><Relationship Id="rId49" Type="http://schemas.openxmlformats.org/officeDocument/2006/relationships/customXml" Target="../ink/ink33.xml"/><Relationship Id="rId57" Type="http://schemas.openxmlformats.org/officeDocument/2006/relationships/customXml" Target="../ink/ink40.xml"/></Relationships>
</file>

<file path=ppt/slides/_rels/slide17.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customXml" Target="../ink/ink45.xml"/><Relationship Id="rId13" Type="http://schemas.openxmlformats.org/officeDocument/2006/relationships/customXml" Target="../ink/ink50.xml"/><Relationship Id="rId26" Type="http://schemas.openxmlformats.org/officeDocument/2006/relationships/customXml" Target="../ink/ink61.xml"/><Relationship Id="rId3" Type="http://schemas.openxmlformats.org/officeDocument/2006/relationships/customXml" Target="../ink/ink42.xml"/><Relationship Id="rId21" Type="http://schemas.openxmlformats.org/officeDocument/2006/relationships/customXml" Target="../ink/ink56.xml"/><Relationship Id="rId7" Type="http://schemas.openxmlformats.org/officeDocument/2006/relationships/customXml" Target="../ink/ink44.xml"/><Relationship Id="rId12" Type="http://schemas.openxmlformats.org/officeDocument/2006/relationships/customXml" Target="../ink/ink49.xml"/><Relationship Id="rId17" Type="http://schemas.openxmlformats.org/officeDocument/2006/relationships/customXml" Target="../ink/ink54.xml"/><Relationship Id="rId25" Type="http://schemas.openxmlformats.org/officeDocument/2006/relationships/customXml" Target="../ink/ink60.xml"/><Relationship Id="rId2" Type="http://schemas.openxmlformats.org/officeDocument/2006/relationships/notesSlide" Target="../notesSlides/notesSlide19.xml"/><Relationship Id="rId16" Type="http://schemas.openxmlformats.org/officeDocument/2006/relationships/customXml" Target="../ink/ink53.xml"/><Relationship Id="rId20" Type="http://schemas.openxmlformats.org/officeDocument/2006/relationships/customXml" Target="../ink/ink55.xml"/><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customXml" Target="../ink/ink48.xml"/><Relationship Id="rId24" Type="http://schemas.openxmlformats.org/officeDocument/2006/relationships/customXml" Target="../ink/ink59.xml"/><Relationship Id="rId5" Type="http://schemas.openxmlformats.org/officeDocument/2006/relationships/customXml" Target="../ink/ink43.xml"/><Relationship Id="rId15" Type="http://schemas.openxmlformats.org/officeDocument/2006/relationships/customXml" Target="../ink/ink52.xml"/><Relationship Id="rId23" Type="http://schemas.openxmlformats.org/officeDocument/2006/relationships/customXml" Target="../ink/ink58.xml"/><Relationship Id="rId28" Type="http://schemas.openxmlformats.org/officeDocument/2006/relationships/image" Target="../media/image16.png"/><Relationship Id="rId10" Type="http://schemas.openxmlformats.org/officeDocument/2006/relationships/customXml" Target="../ink/ink47.xml"/><Relationship Id="rId19" Type="http://schemas.openxmlformats.org/officeDocument/2006/relationships/image" Target="../media/image120.png"/><Relationship Id="rId4" Type="http://schemas.openxmlformats.org/officeDocument/2006/relationships/image" Target="../media/image91.png"/><Relationship Id="rId9" Type="http://schemas.openxmlformats.org/officeDocument/2006/relationships/customXml" Target="../ink/ink46.xml"/><Relationship Id="rId14" Type="http://schemas.openxmlformats.org/officeDocument/2006/relationships/customXml" Target="../ink/ink51.xml"/><Relationship Id="rId22" Type="http://schemas.openxmlformats.org/officeDocument/2006/relationships/customXml" Target="../ink/ink57.xml"/><Relationship Id="rId27" Type="http://schemas.openxmlformats.org/officeDocument/2006/relationships/customXml" Target="../ink/ink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customXml" Target="../ink/ink66.xml"/><Relationship Id="rId13" Type="http://schemas.openxmlformats.org/officeDocument/2006/relationships/customXml" Target="../ink/ink71.xml"/><Relationship Id="rId3" Type="http://schemas.openxmlformats.org/officeDocument/2006/relationships/customXml" Target="../ink/ink63.xml"/><Relationship Id="rId7" Type="http://schemas.openxmlformats.org/officeDocument/2006/relationships/customXml" Target="../ink/ink65.xml"/><Relationship Id="rId12" Type="http://schemas.openxmlformats.org/officeDocument/2006/relationships/customXml" Target="../ink/ink70.xml"/><Relationship Id="rId17" Type="http://schemas.openxmlformats.org/officeDocument/2006/relationships/image" Target="../media/image17.png"/><Relationship Id="rId2" Type="http://schemas.openxmlformats.org/officeDocument/2006/relationships/notesSlide" Target="../notesSlides/notesSlide21.xml"/><Relationship Id="rId16" Type="http://schemas.openxmlformats.org/officeDocument/2006/relationships/customXml" Target="../ink/ink74.xml"/><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customXml" Target="../ink/ink69.xml"/><Relationship Id="rId5" Type="http://schemas.openxmlformats.org/officeDocument/2006/relationships/customXml" Target="../ink/ink64.xml"/><Relationship Id="rId15" Type="http://schemas.openxmlformats.org/officeDocument/2006/relationships/customXml" Target="../ink/ink73.xml"/><Relationship Id="rId10" Type="http://schemas.openxmlformats.org/officeDocument/2006/relationships/customXml" Target="../ink/ink68.xml"/><Relationship Id="rId4" Type="http://schemas.openxmlformats.org/officeDocument/2006/relationships/image" Target="../media/image90.png"/><Relationship Id="rId9" Type="http://schemas.openxmlformats.org/officeDocument/2006/relationships/customXml" Target="../ink/ink67.xml"/><Relationship Id="rId14" Type="http://schemas.openxmlformats.org/officeDocument/2006/relationships/customXml" Target="../ink/ink7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75.xml"/><Relationship Id="rId7" Type="http://schemas.openxmlformats.org/officeDocument/2006/relationships/customXml" Target="../ink/ink77.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ustomXml" Target="../ink/ink76.xml"/><Relationship Id="rId5"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st-andrews.ac.uk/careers/improve-your-skills/graduate-attribute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3">
            <a:alphaModFix amt="60000"/>
          </a:blip>
          <a:srcRect t="2271"/>
          <a:stretch/>
        </p:blipFill>
        <p:spPr>
          <a:xfrm>
            <a:off x="180975" y="182880"/>
            <a:ext cx="11823637" cy="6499784"/>
          </a:xfrm>
          <a:prstGeom prst="rect">
            <a:avLst/>
          </a:prstGeom>
          <a:noFill/>
        </p:spPr>
      </p:pic>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838200" y="525195"/>
            <a:ext cx="10165218" cy="2806506"/>
          </a:xfrm>
        </p:spPr>
        <p:txBody>
          <a:bodyPr vert="horz" lIns="91440" tIns="45720" rIns="91440" bIns="45720" rtlCol="0" anchor="b">
            <a:normAutofit fontScale="90000"/>
          </a:bodyPr>
          <a:lstStyle/>
          <a:p>
            <a:pPr algn="l"/>
            <a:r>
              <a:rPr lang="en-US" sz="4400" dirty="0">
                <a:solidFill>
                  <a:srgbClr val="FFFFFF"/>
                </a:solidFill>
                <a:latin typeface="Times New Roman" panose="02020603050405020304" pitchFamily="18" charset="0"/>
                <a:cs typeface="Times New Roman" panose="02020603050405020304" pitchFamily="18" charset="0"/>
              </a:rPr>
              <a:t>Through Student Eyes: Graduate Attributes in the Economics &amp; Finance Curriculum</a:t>
            </a:r>
            <a:br>
              <a:rPr lang="en-US" sz="4000" dirty="0">
                <a:solidFill>
                  <a:srgbClr val="FFFFFF"/>
                </a:solidFill>
                <a:latin typeface="Times New Roman" panose="02020603050405020304" pitchFamily="18" charset="0"/>
                <a:cs typeface="Times New Roman" panose="02020603050405020304" pitchFamily="18" charset="0"/>
              </a:rPr>
            </a:br>
            <a:br>
              <a:rPr lang="en-US" sz="4000" dirty="0">
                <a:solidFill>
                  <a:srgbClr val="FFFFFF"/>
                </a:solidFill>
                <a:latin typeface="Times New Roman" panose="02020603050405020304" pitchFamily="18" charset="0"/>
                <a:cs typeface="Times New Roman" panose="02020603050405020304" pitchFamily="18" charset="0"/>
              </a:rPr>
            </a:br>
            <a:br>
              <a:rPr lang="en-US" sz="4000" dirty="0">
                <a:solidFill>
                  <a:srgbClr val="FFFFFF"/>
                </a:solidFill>
                <a:latin typeface="Times New Roman" panose="02020603050405020304" pitchFamily="18" charset="0"/>
                <a:cs typeface="Times New Roman" panose="02020603050405020304" pitchFamily="18" charset="0"/>
              </a:rPr>
            </a:br>
            <a:endParaRPr lang="en-US" sz="4000" dirty="0">
              <a:solidFill>
                <a:srgbClr val="FFFFFF"/>
              </a:solidFill>
              <a:latin typeface="Times New Roman" panose="02020603050405020304" pitchFamily="18" charset="0"/>
              <a:cs typeface="Times New Roman" panose="02020603050405020304" pitchFamily="18" charset="0"/>
            </a:endParaRP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838200" y="3526300"/>
            <a:ext cx="10165218" cy="2588458"/>
          </a:xfrm>
        </p:spPr>
        <p:txBody>
          <a:bodyPr vert="horz" lIns="91440" tIns="45720" rIns="91440" bIns="45720" rtlCol="0">
            <a:normAutofit/>
          </a:bodyPr>
          <a:lstStyle/>
          <a:p>
            <a:pPr algn="l"/>
            <a:endParaRPr lang="en-US" dirty="0">
              <a:solidFill>
                <a:srgbClr val="FFFFFF"/>
              </a:solidFill>
              <a:latin typeface="Times New Roman" panose="02020603050405020304" pitchFamily="18" charset="0"/>
              <a:cs typeface="Times New Roman" panose="02020603050405020304" pitchFamily="18" charset="0"/>
            </a:endParaRPr>
          </a:p>
          <a:p>
            <a:pPr algn="l"/>
            <a:r>
              <a:rPr lang="en-US" dirty="0" err="1">
                <a:solidFill>
                  <a:srgbClr val="FFFFFF"/>
                </a:solidFill>
                <a:latin typeface="Times New Roman" panose="02020603050405020304" pitchFamily="18" charset="0"/>
                <a:cs typeface="Times New Roman" panose="02020603050405020304" pitchFamily="18" charset="0"/>
              </a:rPr>
              <a:t>Kulnicha</a:t>
            </a:r>
            <a:r>
              <a:rPr lang="en-US" dirty="0">
                <a:solidFill>
                  <a:srgbClr val="FFFFFF"/>
                </a:solidFill>
                <a:latin typeface="Times New Roman" panose="02020603050405020304" pitchFamily="18" charset="0"/>
                <a:cs typeface="Times New Roman" panose="02020603050405020304" pitchFamily="18" charset="0"/>
              </a:rPr>
              <a:t> Meechaiyo (km364@st-andrews.ac.uk)</a:t>
            </a:r>
          </a:p>
          <a:p>
            <a:pPr algn="l"/>
            <a:r>
              <a:rPr lang="en-US" dirty="0">
                <a:solidFill>
                  <a:srgbClr val="FFFFFF"/>
                </a:solidFill>
                <a:latin typeface="Times New Roman" panose="02020603050405020304" pitchFamily="18" charset="0"/>
                <a:cs typeface="Times New Roman" panose="02020603050405020304" pitchFamily="18" charset="0"/>
              </a:rPr>
              <a:t>Ian Smith (is@st-andrews.ac.uk)</a:t>
            </a:r>
          </a:p>
          <a:p>
            <a:pPr algn="l"/>
            <a:r>
              <a:rPr lang="en-US" dirty="0">
                <a:solidFill>
                  <a:srgbClr val="FFFFFF"/>
                </a:solidFill>
                <a:latin typeface="Times New Roman" panose="02020603050405020304" pitchFamily="18" charset="0"/>
                <a:cs typeface="Times New Roman" panose="02020603050405020304" pitchFamily="18" charset="0"/>
              </a:rPr>
              <a:t>Gosia Mitka (mmm25@st-andrews.ac.uk)</a:t>
            </a:r>
          </a:p>
        </p:txBody>
      </p:sp>
      <p:sp>
        <p:nvSpPr>
          <p:cNvPr id="17" name="Slide Number Placeholder 6">
            <a:extLst>
              <a:ext uri="{FF2B5EF4-FFF2-40B4-BE49-F238E27FC236}">
                <a16:creationId xmlns:a16="http://schemas.microsoft.com/office/drawing/2014/main" id="{D38E432E-7B7D-6FAE-401C-9D885AD80ED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D6D940D-6D44-4DF9-9322-B4B11F7EDCD0}" type="slidenum">
              <a:rPr lang="en-US" smtClean="0">
                <a:solidFill>
                  <a:srgbClr val="FFFFFF"/>
                </a:solidFill>
                <a:latin typeface="Calibri" panose="020F0502020204030204"/>
              </a:rPr>
              <a:pPr>
                <a:spcAft>
                  <a:spcPts val="600"/>
                </a:spcAft>
                <a:defRPr/>
              </a:pPr>
              <a:t>1</a:t>
            </a:fld>
            <a:endParaRPr lang="en-US">
              <a:solidFill>
                <a:srgbClr val="FFFFFF"/>
              </a:solidFill>
              <a:latin typeface="Calibri" panose="020F0502020204030204"/>
            </a:endParaRPr>
          </a:p>
        </p:txBody>
      </p:sp>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3183896" y="365124"/>
            <a:ext cx="7937709" cy="1501327"/>
          </a:xfrm>
        </p:spPr>
        <p:txBody>
          <a:bodyPr rtlCol="0">
            <a:normAutofit/>
          </a:bodyPr>
          <a:lstStyle/>
          <a:p>
            <a:r>
              <a:rPr lang="en-GB" dirty="0">
                <a:latin typeface="Times New Roman"/>
                <a:cs typeface="Times New Roman"/>
              </a:rPr>
              <a:t>Department of Economics</a:t>
            </a:r>
            <a:br>
              <a:rPr lang="en-GB" dirty="0">
                <a:latin typeface="Times New Roman"/>
                <a:cs typeface="Times New Roman"/>
              </a:rPr>
            </a:br>
            <a:r>
              <a:rPr lang="en-GB" dirty="0">
                <a:latin typeface="Times New Roman"/>
                <a:cs typeface="Times New Roman"/>
              </a:rPr>
              <a:t> 8</a:t>
            </a:r>
            <a:r>
              <a:rPr lang="en-GB" sz="4400" dirty="0">
                <a:latin typeface="Times New Roman"/>
                <a:cs typeface="Times New Roman"/>
              </a:rPr>
              <a:t> semesters, 2021-2025</a:t>
            </a:r>
            <a:endParaRPr lang="en-GB" dirty="0">
              <a:latin typeface="Times New Roman"/>
              <a:cs typeface="Times New Roman"/>
            </a:endParaRP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10</a:t>
            </a:fld>
            <a:endParaRPr lang="en-GB"/>
          </a:p>
        </p:txBody>
      </p:sp>
      <p:graphicFrame>
        <p:nvGraphicFramePr>
          <p:cNvPr id="2" name="Table 1">
            <a:extLst>
              <a:ext uri="{FF2B5EF4-FFF2-40B4-BE49-F238E27FC236}">
                <a16:creationId xmlns:a16="http://schemas.microsoft.com/office/drawing/2014/main" id="{12082FF3-6EA9-413F-17FE-C5F28F115CFE}"/>
              </a:ext>
            </a:extLst>
          </p:cNvPr>
          <p:cNvGraphicFramePr>
            <a:graphicFrameLocks noGrp="1"/>
          </p:cNvGraphicFramePr>
          <p:nvPr>
            <p:extLst>
              <p:ext uri="{D42A27DB-BD31-4B8C-83A1-F6EECF244321}">
                <p14:modId xmlns:p14="http://schemas.microsoft.com/office/powerpoint/2010/main" val="1227762796"/>
              </p:ext>
            </p:extLst>
          </p:nvPr>
        </p:nvGraphicFramePr>
        <p:xfrm>
          <a:off x="1495777" y="2558814"/>
          <a:ext cx="9143998" cy="2995640"/>
        </p:xfrm>
        <a:graphic>
          <a:graphicData uri="http://schemas.openxmlformats.org/drawingml/2006/table">
            <a:tbl>
              <a:tblPr firstRow="1" bandRow="1">
                <a:tableStyleId>{5C22544A-7EE6-4342-B048-85BDC9FD1C3A}</a:tableStyleId>
              </a:tblPr>
              <a:tblGrid>
                <a:gridCol w="4571999">
                  <a:extLst>
                    <a:ext uri="{9D8B030D-6E8A-4147-A177-3AD203B41FA5}">
                      <a16:colId xmlns:a16="http://schemas.microsoft.com/office/drawing/2014/main" val="395247399"/>
                    </a:ext>
                  </a:extLst>
                </a:gridCol>
                <a:gridCol w="4571999">
                  <a:extLst>
                    <a:ext uri="{9D8B030D-6E8A-4147-A177-3AD203B41FA5}">
                      <a16:colId xmlns:a16="http://schemas.microsoft.com/office/drawing/2014/main" val="1674579991"/>
                    </a:ext>
                  </a:extLst>
                </a:gridCol>
              </a:tblGrid>
              <a:tr h="471112">
                <a:tc>
                  <a:txBody>
                    <a:bodyPr/>
                    <a:lstStyle/>
                    <a:p>
                      <a:pPr algn="ctr"/>
                      <a:r>
                        <a:rPr lang="en-US" dirty="0"/>
                        <a:t>Repetitions of a module</a:t>
                      </a:r>
                    </a:p>
                  </a:txBody>
                  <a:tcPr/>
                </a:tc>
                <a:tc>
                  <a:txBody>
                    <a:bodyPr/>
                    <a:lstStyle/>
                    <a:p>
                      <a:pPr algn="ctr"/>
                      <a:r>
                        <a:rPr lang="en-US" dirty="0"/>
                        <a:t>Number of modules</a:t>
                      </a:r>
                    </a:p>
                  </a:txBody>
                  <a:tcPr/>
                </a:tc>
                <a:extLst>
                  <a:ext uri="{0D108BD9-81ED-4DB2-BD59-A6C34878D82A}">
                    <a16:rowId xmlns:a16="http://schemas.microsoft.com/office/drawing/2014/main" val="404380784"/>
                  </a:ext>
                </a:extLst>
              </a:tr>
              <a:tr h="471112">
                <a:tc>
                  <a:txBody>
                    <a:bodyPr/>
                    <a:lstStyle/>
                    <a:p>
                      <a:pPr algn="ctr"/>
                      <a:r>
                        <a:rPr lang="en-US" dirty="0"/>
                        <a:t>1</a:t>
                      </a:r>
                    </a:p>
                  </a:txBody>
                  <a:tcPr/>
                </a:tc>
                <a:tc>
                  <a:txBody>
                    <a:bodyPr/>
                    <a:lstStyle/>
                    <a:p>
                      <a:pPr algn="ctr"/>
                      <a:r>
                        <a:rPr lang="en-US" dirty="0"/>
                        <a:t>6</a:t>
                      </a:r>
                    </a:p>
                  </a:txBody>
                  <a:tcPr/>
                </a:tc>
                <a:extLst>
                  <a:ext uri="{0D108BD9-81ED-4DB2-BD59-A6C34878D82A}">
                    <a16:rowId xmlns:a16="http://schemas.microsoft.com/office/drawing/2014/main" val="2551486224"/>
                  </a:ext>
                </a:extLst>
              </a:tr>
              <a:tr h="471112">
                <a:tc>
                  <a:txBody>
                    <a:bodyPr/>
                    <a:lstStyle/>
                    <a:p>
                      <a:pPr algn="ctr"/>
                      <a:r>
                        <a:rPr lang="en-US" dirty="0"/>
                        <a:t>2</a:t>
                      </a:r>
                    </a:p>
                  </a:txBody>
                  <a:tcPr/>
                </a:tc>
                <a:tc>
                  <a:txBody>
                    <a:bodyPr/>
                    <a:lstStyle/>
                    <a:p>
                      <a:pPr algn="ctr"/>
                      <a:r>
                        <a:rPr lang="en-US" dirty="0"/>
                        <a:t>8</a:t>
                      </a:r>
                    </a:p>
                  </a:txBody>
                  <a:tcPr/>
                </a:tc>
                <a:extLst>
                  <a:ext uri="{0D108BD9-81ED-4DB2-BD59-A6C34878D82A}">
                    <a16:rowId xmlns:a16="http://schemas.microsoft.com/office/drawing/2014/main" val="2396430799"/>
                  </a:ext>
                </a:extLst>
              </a:tr>
              <a:tr h="471112">
                <a:tc>
                  <a:txBody>
                    <a:bodyPr/>
                    <a:lstStyle/>
                    <a:p>
                      <a:pPr algn="ctr"/>
                      <a:r>
                        <a:rPr lang="en-US" dirty="0"/>
                        <a:t>3</a:t>
                      </a:r>
                    </a:p>
                  </a:txBody>
                  <a:tcPr/>
                </a:tc>
                <a:tc>
                  <a:txBody>
                    <a:bodyPr/>
                    <a:lstStyle/>
                    <a:p>
                      <a:pPr algn="ctr"/>
                      <a:r>
                        <a:rPr lang="en-US" dirty="0"/>
                        <a:t>11</a:t>
                      </a:r>
                    </a:p>
                  </a:txBody>
                  <a:tcPr/>
                </a:tc>
                <a:extLst>
                  <a:ext uri="{0D108BD9-81ED-4DB2-BD59-A6C34878D82A}">
                    <a16:rowId xmlns:a16="http://schemas.microsoft.com/office/drawing/2014/main" val="1522626734"/>
                  </a:ext>
                </a:extLst>
              </a:tr>
              <a:tr h="471112">
                <a:tc>
                  <a:txBody>
                    <a:bodyPr/>
                    <a:lstStyle/>
                    <a:p>
                      <a:pPr algn="ctr"/>
                      <a:r>
                        <a:rPr lang="en-US" dirty="0"/>
                        <a:t>4</a:t>
                      </a:r>
                    </a:p>
                  </a:txBody>
                  <a:tcPr/>
                </a:tc>
                <a:tc>
                  <a:txBody>
                    <a:bodyPr/>
                    <a:lstStyle/>
                    <a:p>
                      <a:pPr algn="ctr"/>
                      <a:r>
                        <a:rPr lang="en-US" dirty="0"/>
                        <a:t>36</a:t>
                      </a:r>
                    </a:p>
                  </a:txBody>
                  <a:tcPr/>
                </a:tc>
                <a:extLst>
                  <a:ext uri="{0D108BD9-81ED-4DB2-BD59-A6C34878D82A}">
                    <a16:rowId xmlns:a16="http://schemas.microsoft.com/office/drawing/2014/main" val="3110869415"/>
                  </a:ext>
                </a:extLst>
              </a:tr>
              <a:tr h="471112">
                <a:tc>
                  <a:txBody>
                    <a:bodyPr/>
                    <a:lstStyle/>
                    <a:p>
                      <a:pPr algn="ctr"/>
                      <a:r>
                        <a:rPr lang="en-US" dirty="0"/>
                        <a:t>Total number of modules, </a:t>
                      </a:r>
                    </a:p>
                    <a:p>
                      <a:pPr lvl="0" algn="ctr">
                        <a:buNone/>
                      </a:pPr>
                      <a:r>
                        <a:rPr lang="en-US" dirty="0"/>
                        <a:t>including repetitions = 199</a:t>
                      </a:r>
                    </a:p>
                  </a:txBody>
                  <a:tcPr/>
                </a:tc>
                <a:tc>
                  <a:txBody>
                    <a:bodyPr/>
                    <a:lstStyle/>
                    <a:p>
                      <a:pPr algn="ctr"/>
                      <a:r>
                        <a:rPr lang="en-US" dirty="0"/>
                        <a:t>Number of different modules = 61</a:t>
                      </a:r>
                    </a:p>
                    <a:p>
                      <a:pPr lvl="0" algn="ctr">
                        <a:buNone/>
                      </a:pPr>
                      <a:r>
                        <a:rPr lang="en-US" dirty="0"/>
                        <a:t>Total number of respondents = 5,239</a:t>
                      </a:r>
                    </a:p>
                  </a:txBody>
                  <a:tcPr/>
                </a:tc>
                <a:extLst>
                  <a:ext uri="{0D108BD9-81ED-4DB2-BD59-A6C34878D82A}">
                    <a16:rowId xmlns:a16="http://schemas.microsoft.com/office/drawing/2014/main" val="162528711"/>
                  </a:ext>
                </a:extLst>
              </a:tr>
            </a:tbl>
          </a:graphicData>
        </a:graphic>
      </p:graphicFrame>
    </p:spTree>
    <p:extLst>
      <p:ext uri="{BB962C8B-B14F-4D97-AF65-F5344CB8AC3E}">
        <p14:creationId xmlns:p14="http://schemas.microsoft.com/office/powerpoint/2010/main" val="313606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3050063" y="365124"/>
            <a:ext cx="8315957" cy="1501327"/>
          </a:xfrm>
        </p:spPr>
        <p:txBody>
          <a:bodyPr rtlCol="0">
            <a:normAutofit/>
          </a:bodyPr>
          <a:lstStyle/>
          <a:p>
            <a:r>
              <a:rPr lang="en-GB" dirty="0">
                <a:latin typeface="Times New Roman"/>
                <a:cs typeface="Times New Roman"/>
              </a:rPr>
              <a:t>Department of Economics</a:t>
            </a:r>
            <a:br>
              <a:rPr lang="en-GB" dirty="0">
                <a:latin typeface="Times New Roman"/>
                <a:cs typeface="Times New Roman"/>
              </a:rPr>
            </a:br>
            <a:r>
              <a:rPr lang="en-GB" dirty="0">
                <a:latin typeface="Times New Roman"/>
                <a:cs typeface="Times New Roman"/>
              </a:rPr>
              <a:t>Data from 5 levels of study</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latin typeface="Times New Roman" panose="02020603050405020304" pitchFamily="18" charset="0"/>
                <a:cs typeface="Times New Roman" panose="02020603050405020304" pitchFamily="18" charset="0"/>
              </a:rPr>
              <a:pPr lvl="0" rtl="0"/>
              <a:t>11</a:t>
            </a:fld>
            <a:endParaRPr lang="en-GB">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67C4F54-DDEA-791F-9725-1B7FB410F5D9}"/>
              </a:ext>
            </a:extLst>
          </p:cNvPr>
          <p:cNvGraphicFramePr>
            <a:graphicFrameLocks noGrp="1"/>
          </p:cNvGraphicFramePr>
          <p:nvPr>
            <p:extLst>
              <p:ext uri="{D42A27DB-BD31-4B8C-83A1-F6EECF244321}">
                <p14:modId xmlns:p14="http://schemas.microsoft.com/office/powerpoint/2010/main" val="490592333"/>
              </p:ext>
            </p:extLst>
          </p:nvPr>
        </p:nvGraphicFramePr>
        <p:xfrm>
          <a:off x="1191487" y="2745911"/>
          <a:ext cx="9809025" cy="3192054"/>
        </p:xfrm>
        <a:graphic>
          <a:graphicData uri="http://schemas.openxmlformats.org/drawingml/2006/table">
            <a:tbl>
              <a:tblPr bandRow="1">
                <a:tableStyleId>{5C22544A-7EE6-4342-B048-85BDC9FD1C3A}</a:tableStyleId>
              </a:tblPr>
              <a:tblGrid>
                <a:gridCol w="3269675">
                  <a:extLst>
                    <a:ext uri="{9D8B030D-6E8A-4147-A177-3AD203B41FA5}">
                      <a16:colId xmlns:a16="http://schemas.microsoft.com/office/drawing/2014/main" val="3106312151"/>
                    </a:ext>
                  </a:extLst>
                </a:gridCol>
                <a:gridCol w="3269675">
                  <a:extLst>
                    <a:ext uri="{9D8B030D-6E8A-4147-A177-3AD203B41FA5}">
                      <a16:colId xmlns:a16="http://schemas.microsoft.com/office/drawing/2014/main" val="2144086444"/>
                    </a:ext>
                  </a:extLst>
                </a:gridCol>
                <a:gridCol w="3269675">
                  <a:extLst>
                    <a:ext uri="{9D8B030D-6E8A-4147-A177-3AD203B41FA5}">
                      <a16:colId xmlns:a16="http://schemas.microsoft.com/office/drawing/2014/main" val="1245728144"/>
                    </a:ext>
                  </a:extLst>
                </a:gridCol>
              </a:tblGrid>
              <a:tr h="532009">
                <a:tc>
                  <a:txBody>
                    <a:bodyPr/>
                    <a:lstStyle/>
                    <a:p>
                      <a:pPr algn="l" rtl="0" fontAlgn="base">
                        <a:lnSpc>
                          <a:spcPts val="1856"/>
                        </a:lnSpc>
                      </a:pPr>
                      <a:r>
                        <a:rPr lang="en-US" sz="1800" b="1" i="0" dirty="0">
                          <a:solidFill>
                            <a:srgbClr val="FFFFFF"/>
                          </a:solidFill>
                          <a:effectLst/>
                          <a:latin typeface="Calibri"/>
                        </a:rPr>
                        <a:t>Level</a:t>
                      </a:r>
                      <a:endParaRPr lang="en-US" b="1" i="0" dirty="0">
                        <a:solidFill>
                          <a:srgbClr val="FFFFFF"/>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32737" cap="flat" cmpd="sng" algn="ctr">
                      <a:solidFill>
                        <a:srgbClr val="FFFFFF"/>
                      </a:solidFill>
                      <a:prstDash val="solid"/>
                      <a:round/>
                      <a:headEnd type="none" w="med" len="med"/>
                      <a:tailEnd type="none" w="med" len="med"/>
                    </a:lnB>
                    <a:solidFill>
                      <a:srgbClr val="4472C4"/>
                    </a:solidFill>
                  </a:tcPr>
                </a:tc>
                <a:tc>
                  <a:txBody>
                    <a:bodyPr/>
                    <a:lstStyle/>
                    <a:p>
                      <a:pPr algn="ctr" rtl="0" fontAlgn="base">
                        <a:lnSpc>
                          <a:spcPts val="1856"/>
                        </a:lnSpc>
                      </a:pPr>
                      <a:r>
                        <a:rPr lang="en-US" sz="1800" b="1" i="0" dirty="0">
                          <a:solidFill>
                            <a:srgbClr val="FFFFFF"/>
                          </a:solidFill>
                          <a:effectLst/>
                          <a:latin typeface="Calibri"/>
                        </a:rPr>
                        <a:t>Number of modules</a:t>
                      </a:r>
                      <a:endParaRPr lang="en-US" b="1" i="0" dirty="0">
                        <a:solidFill>
                          <a:srgbClr val="FFFFFF"/>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32737" cap="flat" cmpd="sng" algn="ctr">
                      <a:solidFill>
                        <a:srgbClr val="FFFFFF"/>
                      </a:solidFill>
                      <a:prstDash val="solid"/>
                      <a:round/>
                      <a:headEnd type="none" w="med" len="med"/>
                      <a:tailEnd type="none" w="med" len="med"/>
                    </a:lnB>
                    <a:solidFill>
                      <a:srgbClr val="4472C4"/>
                    </a:solidFill>
                  </a:tcPr>
                </a:tc>
                <a:tc>
                  <a:txBody>
                    <a:bodyPr/>
                    <a:lstStyle/>
                    <a:p>
                      <a:pPr algn="ctr" rtl="0" fontAlgn="base">
                        <a:lnSpc>
                          <a:spcPts val="1856"/>
                        </a:lnSpc>
                      </a:pPr>
                      <a:r>
                        <a:rPr lang="en-US" sz="1800" b="1" i="0" dirty="0">
                          <a:solidFill>
                            <a:srgbClr val="FFFFFF"/>
                          </a:solidFill>
                          <a:effectLst/>
                          <a:latin typeface="Calibri"/>
                        </a:rPr>
                        <a:t>Number of respondents</a:t>
                      </a:r>
                      <a:endParaRPr lang="en-US" b="1" i="0" dirty="0">
                        <a:solidFill>
                          <a:srgbClr val="FFFFFF"/>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32737"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415758979"/>
                  </a:ext>
                </a:extLst>
              </a:tr>
              <a:tr h="532009">
                <a:tc>
                  <a:txBody>
                    <a:bodyPr/>
                    <a:lstStyle/>
                    <a:p>
                      <a:pPr algn="l" rtl="0" fontAlgn="base">
                        <a:lnSpc>
                          <a:spcPts val="1856"/>
                        </a:lnSpc>
                      </a:pPr>
                      <a:r>
                        <a:rPr lang="en-US" sz="1800" b="0" i="0" dirty="0">
                          <a:solidFill>
                            <a:srgbClr val="000000"/>
                          </a:solidFill>
                          <a:effectLst/>
                          <a:latin typeface="Calibri"/>
                        </a:rPr>
                        <a:t>1000</a:t>
                      </a:r>
                      <a:endParaRPr lang="en-US" b="0" i="0" dirty="0">
                        <a:solidFill>
                          <a:srgbClr val="000000"/>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32737"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E9EBF5"/>
                    </a:solidFill>
                  </a:tcPr>
                </a:tc>
                <a:tc>
                  <a:txBody>
                    <a:bodyPr/>
                    <a:lstStyle/>
                    <a:p>
                      <a:pPr algn="ctr" rtl="0" fontAlgn="base">
                        <a:lnSpc>
                          <a:spcPts val="1856"/>
                        </a:lnSpc>
                      </a:pPr>
                      <a:r>
                        <a:rPr lang="en-US" sz="1800" b="0" i="0" dirty="0">
                          <a:solidFill>
                            <a:srgbClr val="000000"/>
                          </a:solidFill>
                          <a:effectLst/>
                          <a:latin typeface="Calibri"/>
                        </a:rPr>
                        <a:t>16</a:t>
                      </a:r>
                      <a:endParaRPr lang="en-US" b="0" i="0" dirty="0">
                        <a:solidFill>
                          <a:srgbClr val="000000"/>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32737"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E9EBF5"/>
                    </a:solidFill>
                  </a:tcPr>
                </a:tc>
                <a:tc>
                  <a:txBody>
                    <a:bodyPr/>
                    <a:lstStyle/>
                    <a:p>
                      <a:pPr algn="ctr" rtl="0" fontAlgn="base">
                        <a:lnSpc>
                          <a:spcPts val="1856"/>
                        </a:lnSpc>
                      </a:pPr>
                      <a:r>
                        <a:rPr lang="en-US" sz="1800" b="0" i="0" dirty="0">
                          <a:solidFill>
                            <a:srgbClr val="000000"/>
                          </a:solidFill>
                          <a:effectLst/>
                          <a:latin typeface="Calibri"/>
                        </a:rPr>
                        <a:t>1,619</a:t>
                      </a: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32737"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163931091"/>
                  </a:ext>
                </a:extLst>
              </a:tr>
              <a:tr h="532009">
                <a:tc>
                  <a:txBody>
                    <a:bodyPr/>
                    <a:lstStyle/>
                    <a:p>
                      <a:pPr algn="l" rtl="0" fontAlgn="base">
                        <a:lnSpc>
                          <a:spcPts val="1856"/>
                        </a:lnSpc>
                      </a:pPr>
                      <a:r>
                        <a:rPr lang="en-US" sz="1800" b="0" i="0" dirty="0">
                          <a:solidFill>
                            <a:srgbClr val="000000"/>
                          </a:solidFill>
                          <a:effectLst/>
                          <a:latin typeface="Calibri"/>
                        </a:rPr>
                        <a:t>2000</a:t>
                      </a:r>
                      <a:endParaRPr lang="en-US" b="0" i="0" dirty="0">
                        <a:solidFill>
                          <a:srgbClr val="000000"/>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CFD5EA"/>
                    </a:solidFill>
                  </a:tcPr>
                </a:tc>
                <a:tc>
                  <a:txBody>
                    <a:bodyPr/>
                    <a:lstStyle/>
                    <a:p>
                      <a:pPr algn="ctr" rtl="0" fontAlgn="base">
                        <a:lnSpc>
                          <a:spcPts val="1856"/>
                        </a:lnSpc>
                      </a:pPr>
                      <a:r>
                        <a:rPr lang="en-US" sz="1800" b="0" i="0" dirty="0">
                          <a:solidFill>
                            <a:srgbClr val="000000"/>
                          </a:solidFill>
                          <a:effectLst/>
                          <a:latin typeface="Calibri"/>
                        </a:rPr>
                        <a:t>12</a:t>
                      </a:r>
                      <a:endParaRPr lang="en-US" b="0" i="0" dirty="0">
                        <a:solidFill>
                          <a:srgbClr val="000000"/>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CFD5EA"/>
                    </a:solidFill>
                  </a:tcPr>
                </a:tc>
                <a:tc>
                  <a:txBody>
                    <a:bodyPr/>
                    <a:lstStyle/>
                    <a:p>
                      <a:pPr algn="ctr" rtl="0" fontAlgn="base">
                        <a:lnSpc>
                          <a:spcPts val="1856"/>
                        </a:lnSpc>
                      </a:pPr>
                      <a:r>
                        <a:rPr lang="en-US" sz="1800" b="0" i="0" dirty="0">
                          <a:solidFill>
                            <a:srgbClr val="000000"/>
                          </a:solidFill>
                          <a:effectLst/>
                          <a:latin typeface="Calibri"/>
                        </a:rPr>
                        <a:t>881</a:t>
                      </a:r>
                      <a:endParaRPr lang="en-US" b="0" i="0" dirty="0">
                        <a:solidFill>
                          <a:srgbClr val="000000"/>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972013501"/>
                  </a:ext>
                </a:extLst>
              </a:tr>
              <a:tr h="532009">
                <a:tc>
                  <a:txBody>
                    <a:bodyPr/>
                    <a:lstStyle/>
                    <a:p>
                      <a:pPr algn="l" rtl="0" fontAlgn="base">
                        <a:lnSpc>
                          <a:spcPts val="1856"/>
                        </a:lnSpc>
                      </a:pPr>
                      <a:r>
                        <a:rPr lang="en-US" sz="1800" b="0" i="0" dirty="0">
                          <a:solidFill>
                            <a:srgbClr val="000000"/>
                          </a:solidFill>
                          <a:effectLst/>
                          <a:latin typeface="Calibri"/>
                        </a:rPr>
                        <a:t>3000</a:t>
                      </a:r>
                      <a:endParaRPr lang="en-US" b="0" i="0" dirty="0">
                        <a:solidFill>
                          <a:srgbClr val="000000"/>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E9EBF5"/>
                    </a:solidFill>
                  </a:tcPr>
                </a:tc>
                <a:tc>
                  <a:txBody>
                    <a:bodyPr/>
                    <a:lstStyle/>
                    <a:p>
                      <a:pPr algn="ctr" rtl="0" fontAlgn="base">
                        <a:lnSpc>
                          <a:spcPts val="1856"/>
                        </a:lnSpc>
                      </a:pPr>
                      <a:r>
                        <a:rPr lang="en-US" sz="1800" b="0" i="0" dirty="0">
                          <a:solidFill>
                            <a:srgbClr val="000000"/>
                          </a:solidFill>
                          <a:effectLst/>
                          <a:latin typeface="Calibri"/>
                        </a:rPr>
                        <a:t>26</a:t>
                      </a: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E9EBF5"/>
                    </a:solidFill>
                  </a:tcPr>
                </a:tc>
                <a:tc>
                  <a:txBody>
                    <a:bodyPr/>
                    <a:lstStyle/>
                    <a:p>
                      <a:pPr algn="ctr" rtl="0" fontAlgn="base">
                        <a:lnSpc>
                          <a:spcPts val="1856"/>
                        </a:lnSpc>
                      </a:pPr>
                      <a:r>
                        <a:rPr lang="en-US" sz="1800" b="0" i="0" dirty="0">
                          <a:solidFill>
                            <a:srgbClr val="000000"/>
                          </a:solidFill>
                          <a:effectLst/>
                          <a:latin typeface="Calibri"/>
                        </a:rPr>
                        <a:t>459</a:t>
                      </a: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209988121"/>
                  </a:ext>
                </a:extLst>
              </a:tr>
              <a:tr h="532009">
                <a:tc>
                  <a:txBody>
                    <a:bodyPr/>
                    <a:lstStyle/>
                    <a:p>
                      <a:pPr algn="l" rtl="0" fontAlgn="base">
                        <a:lnSpc>
                          <a:spcPts val="1856"/>
                        </a:lnSpc>
                      </a:pPr>
                      <a:r>
                        <a:rPr lang="en-US" sz="1800" b="0" i="0" dirty="0">
                          <a:solidFill>
                            <a:srgbClr val="000000"/>
                          </a:solidFill>
                          <a:effectLst/>
                          <a:latin typeface="Calibri"/>
                        </a:rPr>
                        <a:t>4000</a:t>
                      </a:r>
                      <a:endParaRPr lang="en-US" b="0" i="0" dirty="0">
                        <a:solidFill>
                          <a:srgbClr val="000000"/>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CFD5EA"/>
                    </a:solidFill>
                  </a:tcPr>
                </a:tc>
                <a:tc>
                  <a:txBody>
                    <a:bodyPr/>
                    <a:lstStyle/>
                    <a:p>
                      <a:pPr algn="ctr" rtl="0" fontAlgn="base">
                        <a:lnSpc>
                          <a:spcPts val="1856"/>
                        </a:lnSpc>
                      </a:pPr>
                      <a:r>
                        <a:rPr lang="en-US" sz="1800" b="0" i="0" dirty="0">
                          <a:solidFill>
                            <a:srgbClr val="000000"/>
                          </a:solidFill>
                          <a:effectLst/>
                          <a:latin typeface="Calibri"/>
                        </a:rPr>
                        <a:t>94</a:t>
                      </a: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CFD5EA"/>
                    </a:solidFill>
                  </a:tcPr>
                </a:tc>
                <a:tc>
                  <a:txBody>
                    <a:bodyPr/>
                    <a:lstStyle/>
                    <a:p>
                      <a:pPr algn="ctr" rtl="0" fontAlgn="base">
                        <a:lnSpc>
                          <a:spcPts val="1856"/>
                        </a:lnSpc>
                      </a:pPr>
                      <a:r>
                        <a:rPr lang="en-US" sz="1800" b="0" i="0" dirty="0">
                          <a:solidFill>
                            <a:srgbClr val="000000"/>
                          </a:solidFill>
                          <a:effectLst/>
                          <a:latin typeface="Calibri"/>
                        </a:rPr>
                        <a:t>1,833</a:t>
                      </a: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70079779"/>
                  </a:ext>
                </a:extLst>
              </a:tr>
              <a:tr h="532009">
                <a:tc>
                  <a:txBody>
                    <a:bodyPr/>
                    <a:lstStyle/>
                    <a:p>
                      <a:pPr algn="l" rtl="0" fontAlgn="base">
                        <a:lnSpc>
                          <a:spcPts val="1856"/>
                        </a:lnSpc>
                      </a:pPr>
                      <a:r>
                        <a:rPr lang="en-US" sz="1800" b="0" i="0" dirty="0">
                          <a:solidFill>
                            <a:srgbClr val="000000"/>
                          </a:solidFill>
                          <a:effectLst/>
                          <a:latin typeface="Calibri"/>
                        </a:rPr>
                        <a:t>5000 (PGT)</a:t>
                      </a:r>
                      <a:endParaRPr lang="en-US" b="0" i="0" dirty="0">
                        <a:solidFill>
                          <a:srgbClr val="000000"/>
                        </a:solidFill>
                        <a:effectLst/>
                        <a:latin typeface="Calibri"/>
                      </a:endParaRP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E9EBF5"/>
                    </a:solidFill>
                  </a:tcPr>
                </a:tc>
                <a:tc>
                  <a:txBody>
                    <a:bodyPr/>
                    <a:lstStyle/>
                    <a:p>
                      <a:pPr algn="ctr" rtl="0" fontAlgn="base">
                        <a:lnSpc>
                          <a:spcPts val="1856"/>
                        </a:lnSpc>
                      </a:pPr>
                      <a:r>
                        <a:rPr lang="en-US" sz="1800" b="0" i="0" dirty="0">
                          <a:solidFill>
                            <a:srgbClr val="000000"/>
                          </a:solidFill>
                          <a:effectLst/>
                          <a:latin typeface="Calibri"/>
                        </a:rPr>
                        <a:t>51</a:t>
                      </a: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E9EBF5"/>
                    </a:solidFill>
                  </a:tcPr>
                </a:tc>
                <a:tc>
                  <a:txBody>
                    <a:bodyPr/>
                    <a:lstStyle/>
                    <a:p>
                      <a:pPr algn="ctr" rtl="0" fontAlgn="base">
                        <a:lnSpc>
                          <a:spcPts val="1856"/>
                        </a:lnSpc>
                      </a:pPr>
                      <a:r>
                        <a:rPr lang="en-US" sz="1800" b="0" i="0" dirty="0">
                          <a:solidFill>
                            <a:srgbClr val="000000"/>
                          </a:solidFill>
                          <a:effectLst/>
                          <a:latin typeface="Calibri"/>
                        </a:rPr>
                        <a:t>447</a:t>
                      </a:r>
                    </a:p>
                  </a:txBody>
                  <a:tcPr marL="78581" marR="78581" marT="39291" marB="39291">
                    <a:lnL w="10906" cap="flat" cmpd="sng" algn="ctr">
                      <a:solidFill>
                        <a:srgbClr val="FFFFFF"/>
                      </a:solidFill>
                      <a:prstDash val="solid"/>
                      <a:round/>
                      <a:headEnd type="none" w="med" len="med"/>
                      <a:tailEnd type="none" w="med" len="med"/>
                    </a:lnL>
                    <a:lnR w="10906" cap="flat" cmpd="sng" algn="ctr">
                      <a:solidFill>
                        <a:srgbClr val="FFFFFF"/>
                      </a:solidFill>
                      <a:prstDash val="solid"/>
                      <a:round/>
                      <a:headEnd type="none" w="med" len="med"/>
                      <a:tailEnd type="none" w="med" len="med"/>
                    </a:lnR>
                    <a:lnT w="10906" cap="flat" cmpd="sng" algn="ctr">
                      <a:solidFill>
                        <a:srgbClr val="FFFFFF"/>
                      </a:solidFill>
                      <a:prstDash val="solid"/>
                      <a:round/>
                      <a:headEnd type="none" w="med" len="med"/>
                      <a:tailEnd type="none" w="med" len="med"/>
                    </a:lnT>
                    <a:lnB w="10906"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382826930"/>
                  </a:ext>
                </a:extLst>
              </a:tr>
            </a:tbl>
          </a:graphicData>
        </a:graphic>
      </p:graphicFrame>
    </p:spTree>
    <p:extLst>
      <p:ext uri="{BB962C8B-B14F-4D97-AF65-F5344CB8AC3E}">
        <p14:creationId xmlns:p14="http://schemas.microsoft.com/office/powerpoint/2010/main" val="1980647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1923386" cy="1501327"/>
          </a:xfrm>
        </p:spPr>
        <p:txBody>
          <a:bodyPr rtlCol="0">
            <a:normAutofit/>
          </a:bodyPr>
          <a:lstStyle/>
          <a:p>
            <a:r>
              <a:rPr lang="en-GB" i="1" dirty="0">
                <a:latin typeface="Times New Roman"/>
                <a:cs typeface="Times New Roman"/>
              </a:rPr>
              <a:t>Graduate Attribute Shares </a:t>
            </a:r>
            <a:br>
              <a:rPr lang="en-GB" i="1" dirty="0">
                <a:latin typeface="Times New Roman"/>
                <a:cs typeface="Times New Roman"/>
              </a:rPr>
            </a:br>
            <a:r>
              <a:rPr lang="en-GB" sz="3600" dirty="0">
                <a:latin typeface="Times New Roman"/>
                <a:cs typeface="Times New Roman"/>
              </a:rPr>
              <a:t>Key variable for comparisons across modules &amp; attributes</a:t>
            </a:r>
            <a:endParaRPr lang="en-GB" sz="3600" i="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12</a:t>
            </a:fld>
            <a:endParaRPr lang="en-GB"/>
          </a:p>
        </p:txBody>
      </p:sp>
      <p:sp>
        <p:nvSpPr>
          <p:cNvPr id="11" name="TextBox 10">
            <a:extLst>
              <a:ext uri="{FF2B5EF4-FFF2-40B4-BE49-F238E27FC236}">
                <a16:creationId xmlns:a16="http://schemas.microsoft.com/office/drawing/2014/main" id="{7C3C8661-782C-8AAB-4C40-EFF65CE326AA}"/>
              </a:ext>
            </a:extLst>
          </p:cNvPr>
          <p:cNvSpPr txBox="1"/>
          <p:nvPr/>
        </p:nvSpPr>
        <p:spPr>
          <a:xfrm>
            <a:off x="906962" y="2610853"/>
            <a:ext cx="10684043" cy="323165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For each module, we calculate the % of respondents who selected each of the 20 Graduate Attributes in their five responses</a:t>
            </a:r>
          </a:p>
          <a:p>
            <a:pPr marL="285750" indent="-28575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e.g. </a:t>
            </a:r>
            <a:r>
              <a:rPr lang="en-GB" sz="2800" i="1" dirty="0">
                <a:latin typeface="Times New Roman" panose="02020603050405020304" pitchFamily="18" charset="0"/>
                <a:cs typeface="Times New Roman" panose="02020603050405020304" pitchFamily="18" charset="0"/>
              </a:rPr>
              <a:t>for module EC1009, 30% of students selected Written Communication, 9% selected Resilience, 75% selected Numeracy etc.</a:t>
            </a:r>
          </a:p>
          <a:p>
            <a:pPr marL="285750" indent="-285750">
              <a:buFont typeface="Arial" panose="020B0604020202020204" pitchFamily="34" charset="0"/>
              <a:buChar char="•"/>
            </a:pPr>
            <a:endParaRPr lang="en-GB"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66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1923386" cy="1501327"/>
          </a:xfrm>
        </p:spPr>
        <p:txBody>
          <a:bodyPr rtlCol="0">
            <a:normAutofit fontScale="90000"/>
          </a:bodyPr>
          <a:lstStyle/>
          <a:p>
            <a:r>
              <a:rPr lang="en-GB" i="1" dirty="0">
                <a:latin typeface="Times New Roman"/>
                <a:cs typeface="Times New Roman"/>
              </a:rPr>
              <a:t>Graduate Attribute Mean Shares </a:t>
            </a:r>
            <a:br>
              <a:rPr lang="en-GB" i="1" dirty="0">
                <a:latin typeface="Times New Roman"/>
                <a:cs typeface="Times New Roman"/>
              </a:rPr>
            </a:br>
            <a:r>
              <a:rPr lang="en-GB" sz="3600" dirty="0">
                <a:latin typeface="Times New Roman"/>
                <a:cs typeface="Times New Roman"/>
              </a:rPr>
              <a:t>Key variable for comparisons across academic disciplines &amp; attributes</a:t>
            </a:r>
            <a:endParaRPr lang="en-GB" sz="3600" i="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13</a:t>
            </a:fld>
            <a:endParaRPr lang="en-GB"/>
          </a:p>
        </p:txBody>
      </p:sp>
      <p:sp>
        <p:nvSpPr>
          <p:cNvPr id="11" name="TextBox 10">
            <a:extLst>
              <a:ext uri="{FF2B5EF4-FFF2-40B4-BE49-F238E27FC236}">
                <a16:creationId xmlns:a16="http://schemas.microsoft.com/office/drawing/2014/main" id="{7C3C8661-782C-8AAB-4C40-EFF65CE326AA}"/>
              </a:ext>
            </a:extLst>
          </p:cNvPr>
          <p:cNvSpPr txBox="1"/>
          <p:nvPr/>
        </p:nvSpPr>
        <p:spPr>
          <a:xfrm>
            <a:off x="890336" y="2610853"/>
            <a:ext cx="10684043" cy="280076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For each academic subject, we calculate the mean share of each Graduate Attribute across </a:t>
            </a:r>
            <a:r>
              <a:rPr lang="en-GB" sz="2800" u="sng" dirty="0">
                <a:latin typeface="Times New Roman" panose="02020603050405020304" pitchFamily="18" charset="0"/>
                <a:cs typeface="Times New Roman" panose="02020603050405020304" pitchFamily="18" charset="0"/>
              </a:rPr>
              <a:t>all</a:t>
            </a:r>
            <a:r>
              <a:rPr lang="en-GB" sz="2800" dirty="0">
                <a:latin typeface="Times New Roman" panose="02020603050405020304" pitchFamily="18" charset="0"/>
                <a:cs typeface="Times New Roman" panose="02020603050405020304" pitchFamily="18" charset="0"/>
              </a:rPr>
              <a:t> the modules in the subject.  This measures the average share for the academic discipline.</a:t>
            </a:r>
          </a:p>
          <a:p>
            <a:pPr marL="285750" indent="-285750">
              <a:buFont typeface="Arial" panose="020B0604020202020204" pitchFamily="34" charset="0"/>
              <a:buChar char="•"/>
            </a:pPr>
            <a:endParaRPr lang="en-GB"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Using the median share gives very similar results</a:t>
            </a:r>
          </a:p>
          <a:p>
            <a:pPr marL="285750" indent="-28575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49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EE43C0D-BB86-E025-BE69-C416D06FBE26}"/>
              </a:ext>
            </a:extLst>
          </p:cNvPr>
          <p:cNvPicPr>
            <a:picLocks noChangeAspect="1"/>
          </p:cNvPicPr>
          <p:nvPr/>
        </p:nvPicPr>
        <p:blipFill>
          <a:blip r:embed="rId3"/>
          <a:stretch>
            <a:fillRect/>
          </a:stretch>
        </p:blipFill>
        <p:spPr>
          <a:xfrm>
            <a:off x="1301367" y="-856"/>
            <a:ext cx="9588500" cy="6858000"/>
          </a:xfrm>
          <a:prstGeom prst="rect">
            <a:avLst/>
          </a:prstGeom>
        </p:spPr>
      </p:pic>
    </p:spTree>
    <p:extLst>
      <p:ext uri="{BB962C8B-B14F-4D97-AF65-F5344CB8AC3E}">
        <p14:creationId xmlns:p14="http://schemas.microsoft.com/office/powerpoint/2010/main" val="139803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79675-88A9-178E-ED7A-6773A0747499}"/>
              </a:ext>
            </a:extLst>
          </p:cNvPr>
          <p:cNvSpPr>
            <a:spLocks noGrp="1"/>
          </p:cNvSpPr>
          <p:nvPr>
            <p:ph type="dt" sz="half" idx="10"/>
          </p:nvPr>
        </p:nvSpPr>
        <p:spPr>
          <a:xfrm>
            <a:off x="838200" y="6356350"/>
            <a:ext cx="2743200" cy="365125"/>
          </a:xfrm>
        </p:spPr>
        <p:txBody>
          <a:bodyPr>
            <a:normAutofit/>
          </a:bodyPr>
          <a:lstStyle/>
          <a:p>
            <a:pPr rtl="0">
              <a:lnSpc>
                <a:spcPct val="90000"/>
              </a:lnSpc>
              <a:spcAft>
                <a:spcPts val="600"/>
              </a:spcAft>
            </a:pPr>
            <a:r>
              <a:rPr lang="en-US" sz="900" noProof="0"/>
              <a:t>The 11th European Conference on Education (ECE2023)</a:t>
            </a:r>
            <a:endParaRPr lang="en-GB" sz="900" noProof="0"/>
          </a:p>
        </p:txBody>
      </p:sp>
      <p:sp>
        <p:nvSpPr>
          <p:cNvPr id="8" name="TextBox 7">
            <a:extLst>
              <a:ext uri="{FF2B5EF4-FFF2-40B4-BE49-F238E27FC236}">
                <a16:creationId xmlns:a16="http://schemas.microsoft.com/office/drawing/2014/main" id="{75781A77-8FFA-B704-63C8-697EF4815A17}"/>
              </a:ext>
            </a:extLst>
          </p:cNvPr>
          <p:cNvSpPr txBox="1"/>
          <p:nvPr/>
        </p:nvSpPr>
        <p:spPr>
          <a:xfrm>
            <a:off x="726830" y="6365630"/>
            <a:ext cx="2450123" cy="3516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5" name="Picture 4">
            <a:extLst>
              <a:ext uri="{FF2B5EF4-FFF2-40B4-BE49-F238E27FC236}">
                <a16:creationId xmlns:a16="http://schemas.microsoft.com/office/drawing/2014/main" id="{A5EE2D08-55E4-4D00-A581-7C284F08BF20}"/>
              </a:ext>
            </a:extLst>
          </p:cNvPr>
          <p:cNvPicPr>
            <a:picLocks noChangeAspect="1"/>
          </p:cNvPicPr>
          <p:nvPr/>
        </p:nvPicPr>
        <p:blipFill>
          <a:blip r:embed="rId3"/>
          <a:stretch>
            <a:fillRect/>
          </a:stretch>
        </p:blipFill>
        <p:spPr>
          <a:xfrm>
            <a:off x="1132864" y="-140678"/>
            <a:ext cx="9926271" cy="6858000"/>
          </a:xfrm>
          <a:prstGeom prst="rect">
            <a:avLst/>
          </a:prstGeom>
        </p:spPr>
      </p:pic>
    </p:spTree>
    <p:extLst>
      <p:ext uri="{BB962C8B-B14F-4D97-AF65-F5344CB8AC3E}">
        <p14:creationId xmlns:p14="http://schemas.microsoft.com/office/powerpoint/2010/main" val="1899887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79675-88A9-178E-ED7A-6773A0747499}"/>
              </a:ext>
            </a:extLst>
          </p:cNvPr>
          <p:cNvSpPr>
            <a:spLocks noGrp="1"/>
          </p:cNvSpPr>
          <p:nvPr>
            <p:ph type="dt" sz="half" idx="10"/>
          </p:nvPr>
        </p:nvSpPr>
        <p:spPr>
          <a:xfrm>
            <a:off x="838200" y="6356350"/>
            <a:ext cx="2743200" cy="365125"/>
          </a:xfrm>
        </p:spPr>
        <p:txBody>
          <a:bodyPr>
            <a:normAutofit/>
          </a:bodyPr>
          <a:lstStyle/>
          <a:p>
            <a:pPr rtl="0">
              <a:lnSpc>
                <a:spcPct val="90000"/>
              </a:lnSpc>
              <a:spcAft>
                <a:spcPts val="600"/>
              </a:spcAft>
            </a:pPr>
            <a:r>
              <a:rPr lang="en-US" sz="900" noProof="0"/>
              <a:t>The 11th European Conference on Education (ECE2023)</a:t>
            </a:r>
            <a:endParaRPr lang="en-GB" sz="900" noProof="0"/>
          </a:p>
        </p:txBody>
      </p:sp>
      <p:sp>
        <p:nvSpPr>
          <p:cNvPr id="8" name="TextBox 7">
            <a:extLst>
              <a:ext uri="{FF2B5EF4-FFF2-40B4-BE49-F238E27FC236}">
                <a16:creationId xmlns:a16="http://schemas.microsoft.com/office/drawing/2014/main" id="{75781A77-8FFA-B704-63C8-697EF4815A17}"/>
              </a:ext>
            </a:extLst>
          </p:cNvPr>
          <p:cNvSpPr txBox="1"/>
          <p:nvPr/>
        </p:nvSpPr>
        <p:spPr>
          <a:xfrm>
            <a:off x="726830" y="6365630"/>
            <a:ext cx="2450123" cy="3516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mc:AlternateContent xmlns:mc="http://schemas.openxmlformats.org/markup-compatibility/2006" xmlns:p14="http://schemas.microsoft.com/office/powerpoint/2010/main">
        <mc:Choice Requires="p14">
          <p:contentPart p14:bwMode="auto" r:id="rId3">
            <p14:nvContentPartPr>
              <p14:cNvPr id="27" name="Ink 26">
                <a:extLst>
                  <a:ext uri="{FF2B5EF4-FFF2-40B4-BE49-F238E27FC236}">
                    <a16:creationId xmlns:a16="http://schemas.microsoft.com/office/drawing/2014/main" id="{C4392A9D-39AB-349D-8894-CCE7CF008D3D}"/>
                  </a:ext>
                </a:extLst>
              </p14:cNvPr>
              <p14:cNvContentPartPr/>
              <p14:nvPr/>
            </p14:nvContentPartPr>
            <p14:xfrm>
              <a:off x="7076865" y="1302510"/>
              <a:ext cx="360" cy="360"/>
            </p14:xfrm>
          </p:contentPart>
        </mc:Choice>
        <mc:Fallback xmlns="">
          <p:pic>
            <p:nvPicPr>
              <p:cNvPr id="27" name="Ink 26">
                <a:extLst>
                  <a:ext uri="{FF2B5EF4-FFF2-40B4-BE49-F238E27FC236}">
                    <a16:creationId xmlns:a16="http://schemas.microsoft.com/office/drawing/2014/main" id="{C4392A9D-39AB-349D-8894-CCE7CF008D3D}"/>
                  </a:ext>
                </a:extLst>
              </p:cNvPr>
              <p:cNvPicPr/>
              <p:nvPr/>
            </p:nvPicPr>
            <p:blipFill>
              <a:blip r:embed="rId4"/>
              <a:stretch>
                <a:fillRect/>
              </a:stretch>
            </p:blipFill>
            <p:spPr>
              <a:xfrm>
                <a:off x="7040865" y="12665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36D604D4-100B-66AE-7953-21020698AB96}"/>
                  </a:ext>
                </a:extLst>
              </p14:cNvPr>
              <p14:cNvContentPartPr/>
              <p14:nvPr/>
            </p14:nvContentPartPr>
            <p14:xfrm>
              <a:off x="7076865" y="1289550"/>
              <a:ext cx="360" cy="360"/>
            </p14:xfrm>
          </p:contentPart>
        </mc:Choice>
        <mc:Fallback xmlns="">
          <p:pic>
            <p:nvPicPr>
              <p:cNvPr id="30" name="Ink 29">
                <a:extLst>
                  <a:ext uri="{FF2B5EF4-FFF2-40B4-BE49-F238E27FC236}">
                    <a16:creationId xmlns:a16="http://schemas.microsoft.com/office/drawing/2014/main" id="{36D604D4-100B-66AE-7953-21020698AB96}"/>
                  </a:ext>
                </a:extLst>
              </p:cNvPr>
              <p:cNvPicPr/>
              <p:nvPr/>
            </p:nvPicPr>
            <p:blipFill>
              <a:blip r:embed="rId4"/>
              <a:stretch>
                <a:fillRect/>
              </a:stretch>
            </p:blipFill>
            <p:spPr>
              <a:xfrm>
                <a:off x="7040865" y="1253910"/>
                <a:ext cx="72000" cy="72000"/>
              </a:xfrm>
              <a:prstGeom prst="rect">
                <a:avLst/>
              </a:prstGeom>
            </p:spPr>
          </p:pic>
        </mc:Fallback>
      </mc:AlternateContent>
      <p:grpSp>
        <p:nvGrpSpPr>
          <p:cNvPr id="18" name="Group 17">
            <a:extLst>
              <a:ext uri="{FF2B5EF4-FFF2-40B4-BE49-F238E27FC236}">
                <a16:creationId xmlns:a16="http://schemas.microsoft.com/office/drawing/2014/main" id="{4C15B73B-7D92-3920-F558-96717E5753BA}"/>
              </a:ext>
            </a:extLst>
          </p:cNvPr>
          <p:cNvGrpSpPr/>
          <p:nvPr/>
        </p:nvGrpSpPr>
        <p:grpSpPr>
          <a:xfrm>
            <a:off x="7013998" y="1277310"/>
            <a:ext cx="38160" cy="25560"/>
            <a:chOff x="7013998" y="1277310"/>
            <a:chExt cx="38160" cy="2556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19CEF85-597D-048E-2573-92B6B8418C20}"/>
                    </a:ext>
                  </a:extLst>
                </p14:cNvPr>
                <p14:cNvContentPartPr/>
                <p14:nvPr/>
              </p14:nvContentPartPr>
              <p14:xfrm>
                <a:off x="7039198" y="1302510"/>
                <a:ext cx="360" cy="360"/>
              </p14:xfrm>
            </p:contentPart>
          </mc:Choice>
          <mc:Fallback xmlns="">
            <p:pic>
              <p:nvPicPr>
                <p:cNvPr id="5" name="Ink 4">
                  <a:extLst>
                    <a:ext uri="{FF2B5EF4-FFF2-40B4-BE49-F238E27FC236}">
                      <a16:creationId xmlns:a16="http://schemas.microsoft.com/office/drawing/2014/main" id="{219CEF85-597D-048E-2573-92B6B8418C20}"/>
                    </a:ext>
                  </a:extLst>
                </p:cNvPr>
                <p:cNvPicPr/>
                <p:nvPr/>
              </p:nvPicPr>
              <p:blipFill>
                <a:blip r:embed="rId8"/>
                <a:stretch>
                  <a:fillRect/>
                </a:stretch>
              </p:blipFill>
              <p:spPr>
                <a:xfrm>
                  <a:off x="7003198" y="12665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3DB26105-57C5-F23C-BCBB-7716A868B695}"/>
                    </a:ext>
                  </a:extLst>
                </p14:cNvPr>
                <p14:cNvContentPartPr/>
                <p14:nvPr/>
              </p14:nvContentPartPr>
              <p14:xfrm>
                <a:off x="7039198" y="1289550"/>
                <a:ext cx="360" cy="360"/>
              </p14:xfrm>
            </p:contentPart>
          </mc:Choice>
          <mc:Fallback xmlns="">
            <p:pic>
              <p:nvPicPr>
                <p:cNvPr id="6" name="Ink 5">
                  <a:extLst>
                    <a:ext uri="{FF2B5EF4-FFF2-40B4-BE49-F238E27FC236}">
                      <a16:creationId xmlns:a16="http://schemas.microsoft.com/office/drawing/2014/main" id="{3DB26105-57C5-F23C-BCBB-7716A868B695}"/>
                    </a:ext>
                  </a:extLst>
                </p:cNvPr>
                <p:cNvPicPr/>
                <p:nvPr/>
              </p:nvPicPr>
              <p:blipFill>
                <a:blip r:embed="rId8"/>
                <a:stretch>
                  <a:fillRect/>
                </a:stretch>
              </p:blipFill>
              <p:spPr>
                <a:xfrm>
                  <a:off x="7003198" y="12539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812EB38-462D-2A7D-1276-0E8388272B73}"/>
                    </a:ext>
                  </a:extLst>
                </p14:cNvPr>
                <p14:cNvContentPartPr/>
                <p14:nvPr/>
              </p14:nvContentPartPr>
              <p14:xfrm>
                <a:off x="7039198" y="1277310"/>
                <a:ext cx="360" cy="360"/>
              </p14:xfrm>
            </p:contentPart>
          </mc:Choice>
          <mc:Fallback xmlns="">
            <p:pic>
              <p:nvPicPr>
                <p:cNvPr id="9" name="Ink 8">
                  <a:extLst>
                    <a:ext uri="{FF2B5EF4-FFF2-40B4-BE49-F238E27FC236}">
                      <a16:creationId xmlns:a16="http://schemas.microsoft.com/office/drawing/2014/main" id="{9812EB38-462D-2A7D-1276-0E8388272B73}"/>
                    </a:ext>
                  </a:extLst>
                </p:cNvPr>
                <p:cNvPicPr/>
                <p:nvPr/>
              </p:nvPicPr>
              <p:blipFill>
                <a:blip r:embed="rId8"/>
                <a:stretch>
                  <a:fillRect/>
                </a:stretch>
              </p:blipFill>
              <p:spPr>
                <a:xfrm>
                  <a:off x="7003198" y="12416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14A1EDBD-EF76-79F7-CBB2-8DF043BFFC95}"/>
                    </a:ext>
                  </a:extLst>
                </p14:cNvPr>
                <p14:cNvContentPartPr/>
                <p14:nvPr/>
              </p14:nvContentPartPr>
              <p14:xfrm>
                <a:off x="7013998" y="1289550"/>
                <a:ext cx="360" cy="360"/>
              </p14:xfrm>
            </p:contentPart>
          </mc:Choice>
          <mc:Fallback xmlns="">
            <p:pic>
              <p:nvPicPr>
                <p:cNvPr id="11" name="Ink 10">
                  <a:extLst>
                    <a:ext uri="{FF2B5EF4-FFF2-40B4-BE49-F238E27FC236}">
                      <a16:creationId xmlns:a16="http://schemas.microsoft.com/office/drawing/2014/main" id="{14A1EDBD-EF76-79F7-CBB2-8DF043BFFC95}"/>
                    </a:ext>
                  </a:extLst>
                </p:cNvPr>
                <p:cNvPicPr/>
                <p:nvPr/>
              </p:nvPicPr>
              <p:blipFill>
                <a:blip r:embed="rId8"/>
                <a:stretch>
                  <a:fillRect/>
                </a:stretch>
              </p:blipFill>
              <p:spPr>
                <a:xfrm>
                  <a:off x="6977998" y="12539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E68E108A-9AB5-A036-FADF-BF914E7241FE}"/>
                    </a:ext>
                  </a:extLst>
                </p14:cNvPr>
                <p14:cNvContentPartPr/>
                <p14:nvPr/>
              </p14:nvContentPartPr>
              <p14:xfrm>
                <a:off x="7039198" y="1289550"/>
                <a:ext cx="360" cy="360"/>
              </p14:xfrm>
            </p:contentPart>
          </mc:Choice>
          <mc:Fallback xmlns="">
            <p:pic>
              <p:nvPicPr>
                <p:cNvPr id="13" name="Ink 12">
                  <a:extLst>
                    <a:ext uri="{FF2B5EF4-FFF2-40B4-BE49-F238E27FC236}">
                      <a16:creationId xmlns:a16="http://schemas.microsoft.com/office/drawing/2014/main" id="{E68E108A-9AB5-A036-FADF-BF914E7241FE}"/>
                    </a:ext>
                  </a:extLst>
                </p:cNvPr>
                <p:cNvPicPr/>
                <p:nvPr/>
              </p:nvPicPr>
              <p:blipFill>
                <a:blip r:embed="rId8"/>
                <a:stretch>
                  <a:fillRect/>
                </a:stretch>
              </p:blipFill>
              <p:spPr>
                <a:xfrm>
                  <a:off x="7003198" y="12539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5B58B898-A713-8DD0-54D3-C2A3329AB83F}"/>
                    </a:ext>
                  </a:extLst>
                </p14:cNvPr>
                <p14:cNvContentPartPr/>
                <p14:nvPr/>
              </p14:nvContentPartPr>
              <p14:xfrm>
                <a:off x="7051798" y="1277310"/>
                <a:ext cx="360" cy="360"/>
              </p14:xfrm>
            </p:contentPart>
          </mc:Choice>
          <mc:Fallback xmlns="">
            <p:pic>
              <p:nvPicPr>
                <p:cNvPr id="15" name="Ink 14">
                  <a:extLst>
                    <a:ext uri="{FF2B5EF4-FFF2-40B4-BE49-F238E27FC236}">
                      <a16:creationId xmlns:a16="http://schemas.microsoft.com/office/drawing/2014/main" id="{5B58B898-A713-8DD0-54D3-C2A3329AB83F}"/>
                    </a:ext>
                  </a:extLst>
                </p:cNvPr>
                <p:cNvPicPr/>
                <p:nvPr/>
              </p:nvPicPr>
              <p:blipFill>
                <a:blip r:embed="rId8"/>
                <a:stretch>
                  <a:fillRect/>
                </a:stretch>
              </p:blipFill>
              <p:spPr>
                <a:xfrm>
                  <a:off x="7016158" y="12416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63A221AF-27E1-8EE9-9EF6-05007A3B15E1}"/>
                    </a:ext>
                  </a:extLst>
                </p14:cNvPr>
                <p14:cNvContentPartPr/>
                <p14:nvPr/>
              </p14:nvContentPartPr>
              <p14:xfrm>
                <a:off x="7039198" y="1302510"/>
                <a:ext cx="360" cy="360"/>
              </p14:xfrm>
            </p:contentPart>
          </mc:Choice>
          <mc:Fallback xmlns="">
            <p:pic>
              <p:nvPicPr>
                <p:cNvPr id="17" name="Ink 16">
                  <a:extLst>
                    <a:ext uri="{FF2B5EF4-FFF2-40B4-BE49-F238E27FC236}">
                      <a16:creationId xmlns:a16="http://schemas.microsoft.com/office/drawing/2014/main" id="{63A221AF-27E1-8EE9-9EF6-05007A3B15E1}"/>
                    </a:ext>
                  </a:extLst>
                </p:cNvPr>
                <p:cNvPicPr/>
                <p:nvPr/>
              </p:nvPicPr>
              <p:blipFill>
                <a:blip r:embed="rId8"/>
                <a:stretch>
                  <a:fillRect/>
                </a:stretch>
              </p:blipFill>
              <p:spPr>
                <a:xfrm>
                  <a:off x="7003198" y="126651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FD7FABDE-87D5-3D54-5F1F-8A4A638EEBA9}"/>
                  </a:ext>
                </a:extLst>
              </p14:cNvPr>
              <p14:cNvContentPartPr/>
              <p14:nvPr/>
            </p14:nvContentPartPr>
            <p14:xfrm>
              <a:off x="7121126" y="1251221"/>
              <a:ext cx="13964" cy="51106"/>
            </p14:xfrm>
          </p:contentPart>
        </mc:Choice>
        <mc:Fallback xmlns="">
          <p:pic>
            <p:nvPicPr>
              <p:cNvPr id="10" name="Ink 9">
                <a:extLst>
                  <a:ext uri="{FF2B5EF4-FFF2-40B4-BE49-F238E27FC236}">
                    <a16:creationId xmlns:a16="http://schemas.microsoft.com/office/drawing/2014/main" id="{FD7FABDE-87D5-3D54-5F1F-8A4A638EEBA9}"/>
                  </a:ext>
                </a:extLst>
              </p:cNvPr>
              <p:cNvPicPr/>
              <p:nvPr/>
            </p:nvPicPr>
            <p:blipFill>
              <a:blip r:embed="rId19"/>
              <a:stretch>
                <a:fillRect/>
              </a:stretch>
            </p:blipFill>
            <p:spPr>
              <a:xfrm>
                <a:off x="7104020" y="1233352"/>
                <a:ext cx="48525" cy="8648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268A16E0-625E-EB83-2463-0821B4A08F4D}"/>
                  </a:ext>
                </a:extLst>
              </p14:cNvPr>
              <p14:cNvContentPartPr/>
              <p14:nvPr/>
            </p14:nvContentPartPr>
            <p14:xfrm>
              <a:off x="7050506" y="1260763"/>
              <a:ext cx="115426" cy="42472"/>
            </p14:xfrm>
          </p:contentPart>
        </mc:Choice>
        <mc:Fallback xmlns="">
          <p:pic>
            <p:nvPicPr>
              <p:cNvPr id="12" name="Ink 11">
                <a:extLst>
                  <a:ext uri="{FF2B5EF4-FFF2-40B4-BE49-F238E27FC236}">
                    <a16:creationId xmlns:a16="http://schemas.microsoft.com/office/drawing/2014/main" id="{268A16E0-625E-EB83-2463-0821B4A08F4D}"/>
                  </a:ext>
                </a:extLst>
              </p:cNvPr>
              <p:cNvPicPr/>
              <p:nvPr/>
            </p:nvPicPr>
            <p:blipFill>
              <a:blip r:embed="rId21"/>
              <a:stretch>
                <a:fillRect/>
              </a:stretch>
            </p:blipFill>
            <p:spPr>
              <a:xfrm>
                <a:off x="7032941" y="1243275"/>
                <a:ext cx="150914" cy="7780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C03CE16E-5457-2457-4EAB-CE941BB5AEEB}"/>
                  </a:ext>
                </a:extLst>
              </p14:cNvPr>
              <p14:cNvContentPartPr/>
              <p14:nvPr/>
            </p14:nvContentPartPr>
            <p14:xfrm>
              <a:off x="7033956" y="3642431"/>
              <a:ext cx="85817" cy="90113"/>
            </p14:xfrm>
          </p:contentPart>
        </mc:Choice>
        <mc:Fallback xmlns="">
          <p:pic>
            <p:nvPicPr>
              <p:cNvPr id="14" name="Ink 13">
                <a:extLst>
                  <a:ext uri="{FF2B5EF4-FFF2-40B4-BE49-F238E27FC236}">
                    <a16:creationId xmlns:a16="http://schemas.microsoft.com/office/drawing/2014/main" id="{C03CE16E-5457-2457-4EAB-CE941BB5AEEB}"/>
                  </a:ext>
                </a:extLst>
              </p:cNvPr>
              <p:cNvPicPr/>
              <p:nvPr/>
            </p:nvPicPr>
            <p:blipFill>
              <a:blip r:embed="rId23"/>
              <a:stretch>
                <a:fillRect/>
              </a:stretch>
            </p:blipFill>
            <p:spPr>
              <a:xfrm>
                <a:off x="7016077" y="3624480"/>
                <a:ext cx="121217" cy="1256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B370114D-5FB9-CC17-8491-9959C9FE0D1C}"/>
                  </a:ext>
                </a:extLst>
              </p14:cNvPr>
              <p14:cNvContentPartPr/>
              <p14:nvPr/>
            </p14:nvContentPartPr>
            <p14:xfrm>
              <a:off x="12663054" y="1482436"/>
              <a:ext cx="13854" cy="13854"/>
            </p14:xfrm>
          </p:contentPart>
        </mc:Choice>
        <mc:Fallback xmlns="">
          <p:pic>
            <p:nvPicPr>
              <p:cNvPr id="16" name="Ink 15">
                <a:extLst>
                  <a:ext uri="{FF2B5EF4-FFF2-40B4-BE49-F238E27FC236}">
                    <a16:creationId xmlns:a16="http://schemas.microsoft.com/office/drawing/2014/main" id="{B370114D-5FB9-CC17-8491-9959C9FE0D1C}"/>
                  </a:ext>
                </a:extLst>
              </p:cNvPr>
              <p:cNvPicPr/>
              <p:nvPr/>
            </p:nvPicPr>
            <p:blipFill>
              <a:blip r:embed="rId25"/>
              <a:stretch>
                <a:fillRect/>
              </a:stretch>
            </p:blipFill>
            <p:spPr>
              <a:xfrm>
                <a:off x="11970354" y="803590"/>
                <a:ext cx="1385400" cy="1385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0D4043B2-1CDA-8F37-1AD6-510C9C434DC9}"/>
                  </a:ext>
                </a:extLst>
              </p14:cNvPr>
              <p14:cNvContentPartPr/>
              <p14:nvPr/>
            </p14:nvContentPartPr>
            <p14:xfrm>
              <a:off x="7079672" y="1270944"/>
              <a:ext cx="51371" cy="17528"/>
            </p14:xfrm>
          </p:contentPart>
        </mc:Choice>
        <mc:Fallback xmlns="">
          <p:pic>
            <p:nvPicPr>
              <p:cNvPr id="19" name="Ink 18">
                <a:extLst>
                  <a:ext uri="{FF2B5EF4-FFF2-40B4-BE49-F238E27FC236}">
                    <a16:creationId xmlns:a16="http://schemas.microsoft.com/office/drawing/2014/main" id="{0D4043B2-1CDA-8F37-1AD6-510C9C434DC9}"/>
                  </a:ext>
                </a:extLst>
              </p:cNvPr>
              <p:cNvPicPr/>
              <p:nvPr/>
            </p:nvPicPr>
            <p:blipFill>
              <a:blip r:embed="rId27"/>
              <a:stretch>
                <a:fillRect/>
              </a:stretch>
            </p:blipFill>
            <p:spPr>
              <a:xfrm>
                <a:off x="7061835" y="1253416"/>
                <a:ext cx="86689" cy="52233"/>
              </a:xfrm>
              <a:prstGeom prst="rect">
                <a:avLst/>
              </a:prstGeom>
            </p:spPr>
          </p:pic>
        </mc:Fallback>
      </mc:AlternateContent>
      <p:pic>
        <p:nvPicPr>
          <p:cNvPr id="20" name="Picture 19">
            <a:extLst>
              <a:ext uri="{FF2B5EF4-FFF2-40B4-BE49-F238E27FC236}">
                <a16:creationId xmlns:a16="http://schemas.microsoft.com/office/drawing/2014/main" id="{5A2ABF6C-AC4A-9769-6D57-5BE2068FB078}"/>
              </a:ext>
            </a:extLst>
          </p:cNvPr>
          <p:cNvPicPr>
            <a:picLocks noChangeAspect="1"/>
          </p:cNvPicPr>
          <p:nvPr/>
        </p:nvPicPr>
        <p:blipFill>
          <a:blip r:embed="rId28"/>
          <a:stretch>
            <a:fillRect/>
          </a:stretch>
        </p:blipFill>
        <p:spPr>
          <a:xfrm>
            <a:off x="1404118" y="0"/>
            <a:ext cx="9638522" cy="6858000"/>
          </a:xfrm>
          <a:prstGeom prst="rect">
            <a:avLst/>
          </a:prstGeom>
        </p:spPr>
      </p:pic>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4D2475FE-7C19-2CDB-0733-618CA93F0BB2}"/>
                  </a:ext>
                </a:extLst>
              </p14:cNvPr>
              <p14:cNvContentPartPr/>
              <p14:nvPr/>
            </p14:nvContentPartPr>
            <p14:xfrm>
              <a:off x="7154135" y="1330945"/>
              <a:ext cx="360" cy="360"/>
            </p14:xfrm>
          </p:contentPart>
        </mc:Choice>
        <mc:Fallback xmlns="">
          <p:pic>
            <p:nvPicPr>
              <p:cNvPr id="21" name="Ink 20">
                <a:extLst>
                  <a:ext uri="{FF2B5EF4-FFF2-40B4-BE49-F238E27FC236}">
                    <a16:creationId xmlns:a16="http://schemas.microsoft.com/office/drawing/2014/main" id="{4D2475FE-7C19-2CDB-0733-618CA93F0BB2}"/>
                  </a:ext>
                </a:extLst>
              </p:cNvPr>
              <p:cNvPicPr/>
              <p:nvPr/>
            </p:nvPicPr>
            <p:blipFill>
              <a:blip r:embed="rId30"/>
              <a:stretch>
                <a:fillRect/>
              </a:stretch>
            </p:blipFill>
            <p:spPr>
              <a:xfrm>
                <a:off x="7148015" y="132482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2E9F617E-B016-834F-295C-C4F1343BE529}"/>
                  </a:ext>
                </a:extLst>
              </p14:cNvPr>
              <p14:cNvContentPartPr/>
              <p14:nvPr/>
            </p14:nvContentPartPr>
            <p14:xfrm>
              <a:off x="7170695" y="1315465"/>
              <a:ext cx="360" cy="360"/>
            </p14:xfrm>
          </p:contentPart>
        </mc:Choice>
        <mc:Fallback xmlns="">
          <p:pic>
            <p:nvPicPr>
              <p:cNvPr id="22" name="Ink 21">
                <a:extLst>
                  <a:ext uri="{FF2B5EF4-FFF2-40B4-BE49-F238E27FC236}">
                    <a16:creationId xmlns:a16="http://schemas.microsoft.com/office/drawing/2014/main" id="{2E9F617E-B016-834F-295C-C4F1343BE529}"/>
                  </a:ext>
                </a:extLst>
              </p:cNvPr>
              <p:cNvPicPr/>
              <p:nvPr/>
            </p:nvPicPr>
            <p:blipFill>
              <a:blip r:embed="rId30"/>
              <a:stretch>
                <a:fillRect/>
              </a:stretch>
            </p:blipFill>
            <p:spPr>
              <a:xfrm>
                <a:off x="7164575" y="13093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99BD701C-352D-E6E9-251F-829B1CA0F162}"/>
                  </a:ext>
                </a:extLst>
              </p14:cNvPr>
              <p14:cNvContentPartPr/>
              <p14:nvPr/>
            </p14:nvContentPartPr>
            <p14:xfrm>
              <a:off x="7202375" y="1330945"/>
              <a:ext cx="360" cy="360"/>
            </p14:xfrm>
          </p:contentPart>
        </mc:Choice>
        <mc:Fallback xmlns="">
          <p:pic>
            <p:nvPicPr>
              <p:cNvPr id="23" name="Ink 22">
                <a:extLst>
                  <a:ext uri="{FF2B5EF4-FFF2-40B4-BE49-F238E27FC236}">
                    <a16:creationId xmlns:a16="http://schemas.microsoft.com/office/drawing/2014/main" id="{99BD701C-352D-E6E9-251F-829B1CA0F162}"/>
                  </a:ext>
                </a:extLst>
              </p:cNvPr>
              <p:cNvPicPr/>
              <p:nvPr/>
            </p:nvPicPr>
            <p:blipFill>
              <a:blip r:embed="rId30"/>
              <a:stretch>
                <a:fillRect/>
              </a:stretch>
            </p:blipFill>
            <p:spPr>
              <a:xfrm>
                <a:off x="7196255" y="132482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E208E1F2-C24F-EFF0-1C2C-8178CB7F50BB}"/>
                  </a:ext>
                </a:extLst>
              </p14:cNvPr>
              <p14:cNvContentPartPr/>
              <p14:nvPr/>
            </p14:nvContentPartPr>
            <p14:xfrm>
              <a:off x="7218935" y="1315465"/>
              <a:ext cx="360" cy="360"/>
            </p14:xfrm>
          </p:contentPart>
        </mc:Choice>
        <mc:Fallback xmlns="">
          <p:pic>
            <p:nvPicPr>
              <p:cNvPr id="28" name="Ink 27">
                <a:extLst>
                  <a:ext uri="{FF2B5EF4-FFF2-40B4-BE49-F238E27FC236}">
                    <a16:creationId xmlns:a16="http://schemas.microsoft.com/office/drawing/2014/main" id="{E208E1F2-C24F-EFF0-1C2C-8178CB7F50BB}"/>
                  </a:ext>
                </a:extLst>
              </p:cNvPr>
              <p:cNvPicPr/>
              <p:nvPr/>
            </p:nvPicPr>
            <p:blipFill>
              <a:blip r:embed="rId30"/>
              <a:stretch>
                <a:fillRect/>
              </a:stretch>
            </p:blipFill>
            <p:spPr>
              <a:xfrm>
                <a:off x="7212815" y="13093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7C7F65A8-1703-E51E-1061-28777B4A55FC}"/>
                  </a:ext>
                </a:extLst>
              </p14:cNvPr>
              <p14:cNvContentPartPr/>
              <p14:nvPr/>
            </p14:nvContentPartPr>
            <p14:xfrm>
              <a:off x="7186895" y="1330945"/>
              <a:ext cx="360" cy="360"/>
            </p14:xfrm>
          </p:contentPart>
        </mc:Choice>
        <mc:Fallback xmlns="">
          <p:pic>
            <p:nvPicPr>
              <p:cNvPr id="29" name="Ink 28">
                <a:extLst>
                  <a:ext uri="{FF2B5EF4-FFF2-40B4-BE49-F238E27FC236}">
                    <a16:creationId xmlns:a16="http://schemas.microsoft.com/office/drawing/2014/main" id="{7C7F65A8-1703-E51E-1061-28777B4A55FC}"/>
                  </a:ext>
                </a:extLst>
              </p:cNvPr>
              <p:cNvPicPr/>
              <p:nvPr/>
            </p:nvPicPr>
            <p:blipFill>
              <a:blip r:embed="rId30"/>
              <a:stretch>
                <a:fillRect/>
              </a:stretch>
            </p:blipFill>
            <p:spPr>
              <a:xfrm>
                <a:off x="7180775" y="132482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a:extLst>
                  <a:ext uri="{FF2B5EF4-FFF2-40B4-BE49-F238E27FC236}">
                    <a16:creationId xmlns:a16="http://schemas.microsoft.com/office/drawing/2014/main" id="{5E243D22-CF54-C856-0B08-FF43C83B290D}"/>
                  </a:ext>
                </a:extLst>
              </p14:cNvPr>
              <p14:cNvContentPartPr/>
              <p14:nvPr/>
            </p14:nvContentPartPr>
            <p14:xfrm>
              <a:off x="7186895" y="1315465"/>
              <a:ext cx="360" cy="360"/>
            </p14:xfrm>
          </p:contentPart>
        </mc:Choice>
        <mc:Fallback xmlns="">
          <p:pic>
            <p:nvPicPr>
              <p:cNvPr id="31" name="Ink 30">
                <a:extLst>
                  <a:ext uri="{FF2B5EF4-FFF2-40B4-BE49-F238E27FC236}">
                    <a16:creationId xmlns:a16="http://schemas.microsoft.com/office/drawing/2014/main" id="{5E243D22-CF54-C856-0B08-FF43C83B290D}"/>
                  </a:ext>
                </a:extLst>
              </p:cNvPr>
              <p:cNvPicPr/>
              <p:nvPr/>
            </p:nvPicPr>
            <p:blipFill>
              <a:blip r:embed="rId30"/>
              <a:stretch>
                <a:fillRect/>
              </a:stretch>
            </p:blipFill>
            <p:spPr>
              <a:xfrm>
                <a:off x="7180775" y="1309345"/>
                <a:ext cx="12600" cy="12600"/>
              </a:xfrm>
              <a:prstGeom prst="rect">
                <a:avLst/>
              </a:prstGeom>
            </p:spPr>
          </p:pic>
        </mc:Fallback>
      </mc:AlternateContent>
      <p:grpSp>
        <p:nvGrpSpPr>
          <p:cNvPr id="34" name="Group 33">
            <a:extLst>
              <a:ext uri="{FF2B5EF4-FFF2-40B4-BE49-F238E27FC236}">
                <a16:creationId xmlns:a16="http://schemas.microsoft.com/office/drawing/2014/main" id="{534C055E-53AD-9C60-2F14-E8E6EF9A6C07}"/>
              </a:ext>
            </a:extLst>
          </p:cNvPr>
          <p:cNvGrpSpPr/>
          <p:nvPr/>
        </p:nvGrpSpPr>
        <p:grpSpPr>
          <a:xfrm>
            <a:off x="7138655" y="1315465"/>
            <a:ext cx="360" cy="360"/>
            <a:chOff x="7138655" y="1315465"/>
            <a:chExt cx="360" cy="360"/>
          </a:xfrm>
        </p:grpSpPr>
        <mc:AlternateContent xmlns:mc="http://schemas.openxmlformats.org/markup-compatibility/2006" xmlns:p14="http://schemas.microsoft.com/office/powerpoint/2010/main">
          <mc:Choice Requires="p14">
            <p:contentPart p14:bwMode="auto" r:id="rId36">
              <p14:nvContentPartPr>
                <p14:cNvPr id="32" name="Ink 31">
                  <a:extLst>
                    <a:ext uri="{FF2B5EF4-FFF2-40B4-BE49-F238E27FC236}">
                      <a16:creationId xmlns:a16="http://schemas.microsoft.com/office/drawing/2014/main" id="{C30E8852-E35F-FCCE-3371-6FDCA7E12DC5}"/>
                    </a:ext>
                  </a:extLst>
                </p14:cNvPr>
                <p14:cNvContentPartPr/>
                <p14:nvPr/>
              </p14:nvContentPartPr>
              <p14:xfrm>
                <a:off x="7138655" y="1315465"/>
                <a:ext cx="360" cy="360"/>
              </p14:xfrm>
            </p:contentPart>
          </mc:Choice>
          <mc:Fallback xmlns="">
            <p:pic>
              <p:nvPicPr>
                <p:cNvPr id="32" name="Ink 31">
                  <a:extLst>
                    <a:ext uri="{FF2B5EF4-FFF2-40B4-BE49-F238E27FC236}">
                      <a16:creationId xmlns:a16="http://schemas.microsoft.com/office/drawing/2014/main" id="{C30E8852-E35F-FCCE-3371-6FDCA7E12DC5}"/>
                    </a:ext>
                  </a:extLst>
                </p:cNvPr>
                <p:cNvPicPr/>
                <p:nvPr/>
              </p:nvPicPr>
              <p:blipFill>
                <a:blip r:embed="rId30"/>
                <a:stretch>
                  <a:fillRect/>
                </a:stretch>
              </p:blipFill>
              <p:spPr>
                <a:xfrm>
                  <a:off x="7132535" y="13093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 32">
                  <a:extLst>
                    <a:ext uri="{FF2B5EF4-FFF2-40B4-BE49-F238E27FC236}">
                      <a16:creationId xmlns:a16="http://schemas.microsoft.com/office/drawing/2014/main" id="{BC9414E9-7FFD-2D75-6542-1D5C80A0A94F}"/>
                    </a:ext>
                  </a:extLst>
                </p14:cNvPr>
                <p14:cNvContentPartPr/>
                <p14:nvPr/>
              </p14:nvContentPartPr>
              <p14:xfrm>
                <a:off x="7138655" y="1315465"/>
                <a:ext cx="360" cy="360"/>
              </p14:xfrm>
            </p:contentPart>
          </mc:Choice>
          <mc:Fallback xmlns="">
            <p:pic>
              <p:nvPicPr>
                <p:cNvPr id="33" name="Ink 32">
                  <a:extLst>
                    <a:ext uri="{FF2B5EF4-FFF2-40B4-BE49-F238E27FC236}">
                      <a16:creationId xmlns:a16="http://schemas.microsoft.com/office/drawing/2014/main" id="{BC9414E9-7FFD-2D75-6542-1D5C80A0A94F}"/>
                    </a:ext>
                  </a:extLst>
                </p:cNvPr>
                <p:cNvPicPr/>
                <p:nvPr/>
              </p:nvPicPr>
              <p:blipFill>
                <a:blip r:embed="rId30"/>
                <a:stretch>
                  <a:fillRect/>
                </a:stretch>
              </p:blipFill>
              <p:spPr>
                <a:xfrm>
                  <a:off x="7132535" y="130934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759D374E-381C-E0CE-FD51-A01C62D887BA}"/>
                  </a:ext>
                </a:extLst>
              </p14:cNvPr>
              <p14:cNvContentPartPr/>
              <p14:nvPr/>
            </p14:nvContentPartPr>
            <p14:xfrm>
              <a:off x="7170695" y="1315465"/>
              <a:ext cx="360" cy="360"/>
            </p14:xfrm>
          </p:contentPart>
        </mc:Choice>
        <mc:Fallback xmlns="">
          <p:pic>
            <p:nvPicPr>
              <p:cNvPr id="35" name="Ink 34">
                <a:extLst>
                  <a:ext uri="{FF2B5EF4-FFF2-40B4-BE49-F238E27FC236}">
                    <a16:creationId xmlns:a16="http://schemas.microsoft.com/office/drawing/2014/main" id="{759D374E-381C-E0CE-FD51-A01C62D887BA}"/>
                  </a:ext>
                </a:extLst>
              </p:cNvPr>
              <p:cNvPicPr/>
              <p:nvPr/>
            </p:nvPicPr>
            <p:blipFill>
              <a:blip r:embed="rId30"/>
              <a:stretch>
                <a:fillRect/>
              </a:stretch>
            </p:blipFill>
            <p:spPr>
              <a:xfrm>
                <a:off x="7164575" y="13093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Ink 35">
                <a:extLst>
                  <a:ext uri="{FF2B5EF4-FFF2-40B4-BE49-F238E27FC236}">
                    <a16:creationId xmlns:a16="http://schemas.microsoft.com/office/drawing/2014/main" id="{86AAFBF4-4081-8D04-650A-1BFB9209A894}"/>
                  </a:ext>
                </a:extLst>
              </p14:cNvPr>
              <p14:cNvContentPartPr/>
              <p14:nvPr/>
            </p14:nvContentPartPr>
            <p14:xfrm>
              <a:off x="7170695" y="1315465"/>
              <a:ext cx="360" cy="360"/>
            </p14:xfrm>
          </p:contentPart>
        </mc:Choice>
        <mc:Fallback xmlns="">
          <p:pic>
            <p:nvPicPr>
              <p:cNvPr id="36" name="Ink 35">
                <a:extLst>
                  <a:ext uri="{FF2B5EF4-FFF2-40B4-BE49-F238E27FC236}">
                    <a16:creationId xmlns:a16="http://schemas.microsoft.com/office/drawing/2014/main" id="{86AAFBF4-4081-8D04-650A-1BFB9209A894}"/>
                  </a:ext>
                </a:extLst>
              </p:cNvPr>
              <p:cNvPicPr/>
              <p:nvPr/>
            </p:nvPicPr>
            <p:blipFill>
              <a:blip r:embed="rId30"/>
              <a:stretch>
                <a:fillRect/>
              </a:stretch>
            </p:blipFill>
            <p:spPr>
              <a:xfrm>
                <a:off x="7164575" y="13093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F272D640-E61E-36E6-ABD9-78B573F1B0D7}"/>
                  </a:ext>
                </a:extLst>
              </p14:cNvPr>
              <p14:cNvContentPartPr/>
              <p14:nvPr/>
            </p14:nvContentPartPr>
            <p14:xfrm>
              <a:off x="7186895" y="1298905"/>
              <a:ext cx="360" cy="360"/>
            </p14:xfrm>
          </p:contentPart>
        </mc:Choice>
        <mc:Fallback xmlns="">
          <p:pic>
            <p:nvPicPr>
              <p:cNvPr id="37" name="Ink 36">
                <a:extLst>
                  <a:ext uri="{FF2B5EF4-FFF2-40B4-BE49-F238E27FC236}">
                    <a16:creationId xmlns:a16="http://schemas.microsoft.com/office/drawing/2014/main" id="{F272D640-E61E-36E6-ABD9-78B573F1B0D7}"/>
                  </a:ext>
                </a:extLst>
              </p:cNvPr>
              <p:cNvPicPr/>
              <p:nvPr/>
            </p:nvPicPr>
            <p:blipFill>
              <a:blip r:embed="rId30"/>
              <a:stretch>
                <a:fillRect/>
              </a:stretch>
            </p:blipFill>
            <p:spPr>
              <a:xfrm>
                <a:off x="7180775" y="12927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Ink 39">
                <a:extLst>
                  <a:ext uri="{FF2B5EF4-FFF2-40B4-BE49-F238E27FC236}">
                    <a16:creationId xmlns:a16="http://schemas.microsoft.com/office/drawing/2014/main" id="{42C45DD4-2AD4-A9C0-19EB-9F65F0FFB71D}"/>
                  </a:ext>
                </a:extLst>
              </p14:cNvPr>
              <p14:cNvContentPartPr/>
              <p14:nvPr/>
            </p14:nvContentPartPr>
            <p14:xfrm rot="492760">
              <a:off x="7190924" y="1319040"/>
              <a:ext cx="8142" cy="49370"/>
            </p14:xfrm>
          </p:contentPart>
        </mc:Choice>
        <mc:Fallback xmlns="">
          <p:pic>
            <p:nvPicPr>
              <p:cNvPr id="40" name="Ink 39">
                <a:extLst>
                  <a:ext uri="{FF2B5EF4-FFF2-40B4-BE49-F238E27FC236}">
                    <a16:creationId xmlns:a16="http://schemas.microsoft.com/office/drawing/2014/main" id="{42C45DD4-2AD4-A9C0-19EB-9F65F0FFB71D}"/>
                  </a:ext>
                </a:extLst>
              </p:cNvPr>
              <p:cNvPicPr/>
              <p:nvPr/>
            </p:nvPicPr>
            <p:blipFill>
              <a:blip r:embed="rId42"/>
              <a:stretch>
                <a:fillRect/>
              </a:stretch>
            </p:blipFill>
            <p:spPr>
              <a:xfrm rot="492760">
                <a:off x="7184906" y="1312958"/>
                <a:ext cx="20178" cy="6153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Ink 40">
                <a:extLst>
                  <a:ext uri="{FF2B5EF4-FFF2-40B4-BE49-F238E27FC236}">
                    <a16:creationId xmlns:a16="http://schemas.microsoft.com/office/drawing/2014/main" id="{E99589E2-73F8-1236-3E6E-749358A98ADD}"/>
                  </a:ext>
                </a:extLst>
              </p14:cNvPr>
              <p14:cNvContentPartPr/>
              <p14:nvPr/>
            </p14:nvContentPartPr>
            <p14:xfrm>
              <a:off x="7186895" y="1283785"/>
              <a:ext cx="360" cy="360"/>
            </p14:xfrm>
          </p:contentPart>
        </mc:Choice>
        <mc:Fallback xmlns="">
          <p:pic>
            <p:nvPicPr>
              <p:cNvPr id="41" name="Ink 40">
                <a:extLst>
                  <a:ext uri="{FF2B5EF4-FFF2-40B4-BE49-F238E27FC236}">
                    <a16:creationId xmlns:a16="http://schemas.microsoft.com/office/drawing/2014/main" id="{E99589E2-73F8-1236-3E6E-749358A98ADD}"/>
                  </a:ext>
                </a:extLst>
              </p:cNvPr>
              <p:cNvPicPr/>
              <p:nvPr/>
            </p:nvPicPr>
            <p:blipFill>
              <a:blip r:embed="rId30"/>
              <a:stretch>
                <a:fillRect/>
              </a:stretch>
            </p:blipFill>
            <p:spPr>
              <a:xfrm>
                <a:off x="7180775" y="127766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2F02FC4F-AA3E-4363-C3BB-C53E8FF5EBEF}"/>
                  </a:ext>
                </a:extLst>
              </p14:cNvPr>
              <p14:cNvContentPartPr/>
              <p14:nvPr/>
            </p14:nvContentPartPr>
            <p14:xfrm>
              <a:off x="7218935" y="1330945"/>
              <a:ext cx="360" cy="360"/>
            </p14:xfrm>
          </p:contentPart>
        </mc:Choice>
        <mc:Fallback xmlns="">
          <p:pic>
            <p:nvPicPr>
              <p:cNvPr id="42" name="Ink 41">
                <a:extLst>
                  <a:ext uri="{FF2B5EF4-FFF2-40B4-BE49-F238E27FC236}">
                    <a16:creationId xmlns:a16="http://schemas.microsoft.com/office/drawing/2014/main" id="{2F02FC4F-AA3E-4363-C3BB-C53E8FF5EBEF}"/>
                  </a:ext>
                </a:extLst>
              </p:cNvPr>
              <p:cNvPicPr/>
              <p:nvPr/>
            </p:nvPicPr>
            <p:blipFill>
              <a:blip r:embed="rId30"/>
              <a:stretch>
                <a:fillRect/>
              </a:stretch>
            </p:blipFill>
            <p:spPr>
              <a:xfrm>
                <a:off x="7212815" y="132482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Ink 42">
                <a:extLst>
                  <a:ext uri="{FF2B5EF4-FFF2-40B4-BE49-F238E27FC236}">
                    <a16:creationId xmlns:a16="http://schemas.microsoft.com/office/drawing/2014/main" id="{3A6ED4C3-1EBA-664C-DA5D-A60288FDA0F7}"/>
                  </a:ext>
                </a:extLst>
              </p14:cNvPr>
              <p14:cNvContentPartPr/>
              <p14:nvPr/>
            </p14:nvContentPartPr>
            <p14:xfrm>
              <a:off x="7202375" y="1283785"/>
              <a:ext cx="360" cy="360"/>
            </p14:xfrm>
          </p:contentPart>
        </mc:Choice>
        <mc:Fallback xmlns="">
          <p:pic>
            <p:nvPicPr>
              <p:cNvPr id="43" name="Ink 42">
                <a:extLst>
                  <a:ext uri="{FF2B5EF4-FFF2-40B4-BE49-F238E27FC236}">
                    <a16:creationId xmlns:a16="http://schemas.microsoft.com/office/drawing/2014/main" id="{3A6ED4C3-1EBA-664C-DA5D-A60288FDA0F7}"/>
                  </a:ext>
                </a:extLst>
              </p:cNvPr>
              <p:cNvPicPr/>
              <p:nvPr/>
            </p:nvPicPr>
            <p:blipFill>
              <a:blip r:embed="rId30"/>
              <a:stretch>
                <a:fillRect/>
              </a:stretch>
            </p:blipFill>
            <p:spPr>
              <a:xfrm>
                <a:off x="7196255" y="1277665"/>
                <a:ext cx="12600" cy="12600"/>
              </a:xfrm>
              <a:prstGeom prst="rect">
                <a:avLst/>
              </a:prstGeom>
            </p:spPr>
          </p:pic>
        </mc:Fallback>
      </mc:AlternateContent>
      <p:grpSp>
        <p:nvGrpSpPr>
          <p:cNvPr id="45" name="Group 44">
            <a:extLst>
              <a:ext uri="{FF2B5EF4-FFF2-40B4-BE49-F238E27FC236}">
                <a16:creationId xmlns:a16="http://schemas.microsoft.com/office/drawing/2014/main" id="{3DAF1074-8B2E-C09F-7BA1-87329704E95E}"/>
              </a:ext>
            </a:extLst>
          </p:cNvPr>
          <p:cNvGrpSpPr/>
          <p:nvPr/>
        </p:nvGrpSpPr>
        <p:grpSpPr>
          <a:xfrm>
            <a:off x="7170695" y="1298905"/>
            <a:ext cx="16560" cy="360"/>
            <a:chOff x="7170695" y="1298905"/>
            <a:chExt cx="16560" cy="360"/>
          </a:xfrm>
        </p:grpSpPr>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97FD1B41-A4BF-185B-0F66-30EFF7F9D5B2}"/>
                    </a:ext>
                  </a:extLst>
                </p14:cNvPr>
                <p14:cNvContentPartPr/>
                <p14:nvPr/>
              </p14:nvContentPartPr>
              <p14:xfrm>
                <a:off x="7186895" y="1298905"/>
                <a:ext cx="360" cy="360"/>
              </p14:xfrm>
            </p:contentPart>
          </mc:Choice>
          <mc:Fallback xmlns="">
            <p:pic>
              <p:nvPicPr>
                <p:cNvPr id="24" name="Ink 23">
                  <a:extLst>
                    <a:ext uri="{FF2B5EF4-FFF2-40B4-BE49-F238E27FC236}">
                      <a16:creationId xmlns:a16="http://schemas.microsoft.com/office/drawing/2014/main" id="{97FD1B41-A4BF-185B-0F66-30EFF7F9D5B2}"/>
                    </a:ext>
                  </a:extLst>
                </p:cNvPr>
                <p:cNvPicPr/>
                <p:nvPr/>
              </p:nvPicPr>
              <p:blipFill>
                <a:blip r:embed="rId30"/>
                <a:stretch>
                  <a:fillRect/>
                </a:stretch>
              </p:blipFill>
              <p:spPr>
                <a:xfrm>
                  <a:off x="7180775" y="12927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00498694-6522-3191-902B-94AEFDC79FB5}"/>
                    </a:ext>
                  </a:extLst>
                </p14:cNvPr>
                <p14:cNvContentPartPr/>
                <p14:nvPr/>
              </p14:nvContentPartPr>
              <p14:xfrm>
                <a:off x="7186895" y="1298905"/>
                <a:ext cx="360" cy="360"/>
              </p14:xfrm>
            </p:contentPart>
          </mc:Choice>
          <mc:Fallback xmlns="">
            <p:pic>
              <p:nvPicPr>
                <p:cNvPr id="25" name="Ink 24">
                  <a:extLst>
                    <a:ext uri="{FF2B5EF4-FFF2-40B4-BE49-F238E27FC236}">
                      <a16:creationId xmlns:a16="http://schemas.microsoft.com/office/drawing/2014/main" id="{00498694-6522-3191-902B-94AEFDC79FB5}"/>
                    </a:ext>
                  </a:extLst>
                </p:cNvPr>
                <p:cNvPicPr/>
                <p:nvPr/>
              </p:nvPicPr>
              <p:blipFill>
                <a:blip r:embed="rId30"/>
                <a:stretch>
                  <a:fillRect/>
                </a:stretch>
              </p:blipFill>
              <p:spPr>
                <a:xfrm>
                  <a:off x="7180775" y="12927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9544B362-A4A1-49EA-A567-172908E06B43}"/>
                    </a:ext>
                  </a:extLst>
                </p14:cNvPr>
                <p14:cNvContentPartPr/>
                <p14:nvPr/>
              </p14:nvContentPartPr>
              <p14:xfrm>
                <a:off x="7170695" y="1298905"/>
                <a:ext cx="360" cy="360"/>
              </p14:xfrm>
            </p:contentPart>
          </mc:Choice>
          <mc:Fallback xmlns="">
            <p:pic>
              <p:nvPicPr>
                <p:cNvPr id="44" name="Ink 43">
                  <a:extLst>
                    <a:ext uri="{FF2B5EF4-FFF2-40B4-BE49-F238E27FC236}">
                      <a16:creationId xmlns:a16="http://schemas.microsoft.com/office/drawing/2014/main" id="{9544B362-A4A1-49EA-A567-172908E06B43}"/>
                    </a:ext>
                  </a:extLst>
                </p:cNvPr>
                <p:cNvPicPr/>
                <p:nvPr/>
              </p:nvPicPr>
              <p:blipFill>
                <a:blip r:embed="rId30"/>
                <a:stretch>
                  <a:fillRect/>
                </a:stretch>
              </p:blipFill>
              <p:spPr>
                <a:xfrm>
                  <a:off x="7164575" y="1292785"/>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46" name="Ink 45">
                <a:extLst>
                  <a:ext uri="{FF2B5EF4-FFF2-40B4-BE49-F238E27FC236}">
                    <a16:creationId xmlns:a16="http://schemas.microsoft.com/office/drawing/2014/main" id="{5B3F9BC6-46F1-B0E6-B9B5-5840587CB461}"/>
                  </a:ext>
                </a:extLst>
              </p14:cNvPr>
              <p14:cNvContentPartPr/>
              <p14:nvPr/>
            </p14:nvContentPartPr>
            <p14:xfrm>
              <a:off x="11685815" y="3201145"/>
              <a:ext cx="360" cy="360"/>
            </p14:xfrm>
          </p:contentPart>
        </mc:Choice>
        <mc:Fallback xmlns="">
          <p:pic>
            <p:nvPicPr>
              <p:cNvPr id="46" name="Ink 45">
                <a:extLst>
                  <a:ext uri="{FF2B5EF4-FFF2-40B4-BE49-F238E27FC236}">
                    <a16:creationId xmlns:a16="http://schemas.microsoft.com/office/drawing/2014/main" id="{5B3F9BC6-46F1-B0E6-B9B5-5840587CB461}"/>
                  </a:ext>
                </a:extLst>
              </p:cNvPr>
              <p:cNvPicPr/>
              <p:nvPr/>
            </p:nvPicPr>
            <p:blipFill>
              <a:blip r:embed="rId30"/>
              <a:stretch>
                <a:fillRect/>
              </a:stretch>
            </p:blipFill>
            <p:spPr>
              <a:xfrm>
                <a:off x="11679695" y="3195025"/>
                <a:ext cx="12600" cy="12600"/>
              </a:xfrm>
              <a:prstGeom prst="rect">
                <a:avLst/>
              </a:prstGeom>
            </p:spPr>
          </p:pic>
        </mc:Fallback>
      </mc:AlternateContent>
      <p:grpSp>
        <p:nvGrpSpPr>
          <p:cNvPr id="3" name="Group 2">
            <a:extLst>
              <a:ext uri="{FF2B5EF4-FFF2-40B4-BE49-F238E27FC236}">
                <a16:creationId xmlns:a16="http://schemas.microsoft.com/office/drawing/2014/main" id="{FCB23931-4825-4FC5-4806-1A23D183D87E}"/>
              </a:ext>
            </a:extLst>
          </p:cNvPr>
          <p:cNvGrpSpPr/>
          <p:nvPr/>
        </p:nvGrpSpPr>
        <p:grpSpPr>
          <a:xfrm>
            <a:off x="7179470" y="1315279"/>
            <a:ext cx="38160" cy="25560"/>
            <a:chOff x="7013998" y="1277310"/>
            <a:chExt cx="38160" cy="25560"/>
          </a:xfrm>
        </p:grpSpPr>
        <mc:AlternateContent xmlns:mc="http://schemas.openxmlformats.org/markup-compatibility/2006" xmlns:p14="http://schemas.microsoft.com/office/powerpoint/2010/main">
          <mc:Choice Requires="p14">
            <p:contentPart p14:bwMode="auto" r:id="rId50">
              <p14:nvContentPartPr>
                <p14:cNvPr id="4" name="Ink 3">
                  <a:extLst>
                    <a:ext uri="{FF2B5EF4-FFF2-40B4-BE49-F238E27FC236}">
                      <a16:creationId xmlns:a16="http://schemas.microsoft.com/office/drawing/2014/main" id="{89CD22B1-50FC-287D-5C11-3DE6ED43D10D}"/>
                    </a:ext>
                  </a:extLst>
                </p14:cNvPr>
                <p14:cNvContentPartPr/>
                <p14:nvPr/>
              </p14:nvContentPartPr>
              <p14:xfrm>
                <a:off x="7039198" y="1302510"/>
                <a:ext cx="360" cy="360"/>
              </p14:xfrm>
            </p:contentPart>
          </mc:Choice>
          <mc:Fallback xmlns="">
            <p:pic>
              <p:nvPicPr>
                <p:cNvPr id="5" name="Ink 4">
                  <a:extLst>
                    <a:ext uri="{FF2B5EF4-FFF2-40B4-BE49-F238E27FC236}">
                      <a16:creationId xmlns:a16="http://schemas.microsoft.com/office/drawing/2014/main" id="{219CEF85-597D-048E-2573-92B6B8418C20}"/>
                    </a:ext>
                  </a:extLst>
                </p:cNvPr>
                <p:cNvPicPr/>
                <p:nvPr/>
              </p:nvPicPr>
              <p:blipFill>
                <a:blip r:embed="rId51"/>
                <a:stretch>
                  <a:fillRect/>
                </a:stretch>
              </p:blipFill>
              <p:spPr>
                <a:xfrm>
                  <a:off x="7003198" y="12665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 name="Ink 6">
                  <a:extLst>
                    <a:ext uri="{FF2B5EF4-FFF2-40B4-BE49-F238E27FC236}">
                      <a16:creationId xmlns:a16="http://schemas.microsoft.com/office/drawing/2014/main" id="{84BEFC51-059E-0E3A-6A34-FE84E24D970A}"/>
                    </a:ext>
                  </a:extLst>
                </p14:cNvPr>
                <p14:cNvContentPartPr/>
                <p14:nvPr/>
              </p14:nvContentPartPr>
              <p14:xfrm>
                <a:off x="7039198" y="1289550"/>
                <a:ext cx="360" cy="360"/>
              </p14:xfrm>
            </p:contentPart>
          </mc:Choice>
          <mc:Fallback xmlns="">
            <p:pic>
              <p:nvPicPr>
                <p:cNvPr id="6" name="Ink 5">
                  <a:extLst>
                    <a:ext uri="{FF2B5EF4-FFF2-40B4-BE49-F238E27FC236}">
                      <a16:creationId xmlns:a16="http://schemas.microsoft.com/office/drawing/2014/main" id="{3DB26105-57C5-F23C-BCBB-7716A868B695}"/>
                    </a:ext>
                  </a:extLst>
                </p:cNvPr>
                <p:cNvPicPr/>
                <p:nvPr/>
              </p:nvPicPr>
              <p:blipFill>
                <a:blip r:embed="rId51"/>
                <a:stretch>
                  <a:fillRect/>
                </a:stretch>
              </p:blipFill>
              <p:spPr>
                <a:xfrm>
                  <a:off x="7003198" y="12539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Ink 25">
                  <a:extLst>
                    <a:ext uri="{FF2B5EF4-FFF2-40B4-BE49-F238E27FC236}">
                      <a16:creationId xmlns:a16="http://schemas.microsoft.com/office/drawing/2014/main" id="{6D2BC294-AE24-CDA6-3681-0896EDA2A649}"/>
                    </a:ext>
                  </a:extLst>
                </p14:cNvPr>
                <p14:cNvContentPartPr/>
                <p14:nvPr/>
              </p14:nvContentPartPr>
              <p14:xfrm>
                <a:off x="7039198" y="1277310"/>
                <a:ext cx="360" cy="360"/>
              </p14:xfrm>
            </p:contentPart>
          </mc:Choice>
          <mc:Fallback xmlns="">
            <p:pic>
              <p:nvPicPr>
                <p:cNvPr id="9" name="Ink 8">
                  <a:extLst>
                    <a:ext uri="{FF2B5EF4-FFF2-40B4-BE49-F238E27FC236}">
                      <a16:creationId xmlns:a16="http://schemas.microsoft.com/office/drawing/2014/main" id="{9812EB38-462D-2A7D-1276-0E8388272B73}"/>
                    </a:ext>
                  </a:extLst>
                </p:cNvPr>
                <p:cNvPicPr/>
                <p:nvPr/>
              </p:nvPicPr>
              <p:blipFill>
                <a:blip r:embed="rId51"/>
                <a:stretch>
                  <a:fillRect/>
                </a:stretch>
              </p:blipFill>
              <p:spPr>
                <a:xfrm>
                  <a:off x="7003198" y="12416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D065F87E-B8F3-21C3-F2A3-3F64BC8CF38E}"/>
                    </a:ext>
                  </a:extLst>
                </p14:cNvPr>
                <p14:cNvContentPartPr/>
                <p14:nvPr/>
              </p14:nvContentPartPr>
              <p14:xfrm>
                <a:off x="7013998" y="1289550"/>
                <a:ext cx="360" cy="360"/>
              </p14:xfrm>
            </p:contentPart>
          </mc:Choice>
          <mc:Fallback xmlns="">
            <p:pic>
              <p:nvPicPr>
                <p:cNvPr id="11" name="Ink 10">
                  <a:extLst>
                    <a:ext uri="{FF2B5EF4-FFF2-40B4-BE49-F238E27FC236}">
                      <a16:creationId xmlns:a16="http://schemas.microsoft.com/office/drawing/2014/main" id="{14A1EDBD-EF76-79F7-CBB2-8DF043BFFC95}"/>
                    </a:ext>
                  </a:extLst>
                </p:cNvPr>
                <p:cNvPicPr/>
                <p:nvPr/>
              </p:nvPicPr>
              <p:blipFill>
                <a:blip r:embed="rId51"/>
                <a:stretch>
                  <a:fillRect/>
                </a:stretch>
              </p:blipFill>
              <p:spPr>
                <a:xfrm>
                  <a:off x="6977998" y="12539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E791EE66-A42F-1956-3E22-E86530AAEF59}"/>
                    </a:ext>
                  </a:extLst>
                </p14:cNvPr>
                <p14:cNvContentPartPr/>
                <p14:nvPr/>
              </p14:nvContentPartPr>
              <p14:xfrm>
                <a:off x="7039198" y="1289550"/>
                <a:ext cx="360" cy="360"/>
              </p14:xfrm>
            </p:contentPart>
          </mc:Choice>
          <mc:Fallback xmlns="">
            <p:pic>
              <p:nvPicPr>
                <p:cNvPr id="13" name="Ink 12">
                  <a:extLst>
                    <a:ext uri="{FF2B5EF4-FFF2-40B4-BE49-F238E27FC236}">
                      <a16:creationId xmlns:a16="http://schemas.microsoft.com/office/drawing/2014/main" id="{E68E108A-9AB5-A036-FADF-BF914E7241FE}"/>
                    </a:ext>
                  </a:extLst>
                </p:cNvPr>
                <p:cNvPicPr/>
                <p:nvPr/>
              </p:nvPicPr>
              <p:blipFill>
                <a:blip r:embed="rId51"/>
                <a:stretch>
                  <a:fillRect/>
                </a:stretch>
              </p:blipFill>
              <p:spPr>
                <a:xfrm>
                  <a:off x="7003198" y="12539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4352392A-6733-B591-B600-D51B9D910485}"/>
                    </a:ext>
                  </a:extLst>
                </p14:cNvPr>
                <p14:cNvContentPartPr/>
                <p14:nvPr/>
              </p14:nvContentPartPr>
              <p14:xfrm>
                <a:off x="7051798" y="1277310"/>
                <a:ext cx="360" cy="360"/>
              </p14:xfrm>
            </p:contentPart>
          </mc:Choice>
          <mc:Fallback xmlns="">
            <p:pic>
              <p:nvPicPr>
                <p:cNvPr id="15" name="Ink 14">
                  <a:extLst>
                    <a:ext uri="{FF2B5EF4-FFF2-40B4-BE49-F238E27FC236}">
                      <a16:creationId xmlns:a16="http://schemas.microsoft.com/office/drawing/2014/main" id="{5B58B898-A713-8DD0-54D3-C2A3329AB83F}"/>
                    </a:ext>
                  </a:extLst>
                </p:cNvPr>
                <p:cNvPicPr/>
                <p:nvPr/>
              </p:nvPicPr>
              <p:blipFill>
                <a:blip r:embed="rId51"/>
                <a:stretch>
                  <a:fillRect/>
                </a:stretch>
              </p:blipFill>
              <p:spPr>
                <a:xfrm>
                  <a:off x="7016158" y="124167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8" name="Ink 47">
                  <a:extLst>
                    <a:ext uri="{FF2B5EF4-FFF2-40B4-BE49-F238E27FC236}">
                      <a16:creationId xmlns:a16="http://schemas.microsoft.com/office/drawing/2014/main" id="{0C1E4685-866F-7671-BE84-D32D76853918}"/>
                    </a:ext>
                  </a:extLst>
                </p14:cNvPr>
                <p14:cNvContentPartPr/>
                <p14:nvPr/>
              </p14:nvContentPartPr>
              <p14:xfrm>
                <a:off x="7039198" y="1302510"/>
                <a:ext cx="360" cy="360"/>
              </p14:xfrm>
            </p:contentPart>
          </mc:Choice>
          <mc:Fallback xmlns="">
            <p:pic>
              <p:nvPicPr>
                <p:cNvPr id="17" name="Ink 16">
                  <a:extLst>
                    <a:ext uri="{FF2B5EF4-FFF2-40B4-BE49-F238E27FC236}">
                      <a16:creationId xmlns:a16="http://schemas.microsoft.com/office/drawing/2014/main" id="{63A221AF-27E1-8EE9-9EF6-05007A3B15E1}"/>
                    </a:ext>
                  </a:extLst>
                </p:cNvPr>
                <p:cNvPicPr/>
                <p:nvPr/>
              </p:nvPicPr>
              <p:blipFill>
                <a:blip r:embed="rId51"/>
                <a:stretch>
                  <a:fillRect/>
                </a:stretch>
              </p:blipFill>
              <p:spPr>
                <a:xfrm>
                  <a:off x="7003198" y="1266510"/>
                  <a:ext cx="72000" cy="72000"/>
                </a:xfrm>
                <a:prstGeom prst="rect">
                  <a:avLst/>
                </a:prstGeom>
              </p:spPr>
            </p:pic>
          </mc:Fallback>
        </mc:AlternateContent>
      </p:grpSp>
    </p:spTree>
    <p:extLst>
      <p:ext uri="{BB962C8B-B14F-4D97-AF65-F5344CB8AC3E}">
        <p14:creationId xmlns:p14="http://schemas.microsoft.com/office/powerpoint/2010/main" val="31709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1923386" cy="1501327"/>
          </a:xfrm>
        </p:spPr>
        <p:txBody>
          <a:bodyPr rtlCol="0">
            <a:normAutofit/>
          </a:bodyPr>
          <a:lstStyle/>
          <a:p>
            <a:r>
              <a:rPr lang="en-GB" i="1" dirty="0">
                <a:latin typeface="Times New Roman" panose="02020603050405020304" pitchFamily="18" charset="0"/>
                <a:cs typeface="Times New Roman" panose="02020603050405020304" pitchFamily="18" charset="0"/>
              </a:rPr>
              <a:t>Investigating the outlier in oral communication</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17</a:t>
            </a:fld>
            <a:endParaRPr lang="en-GB"/>
          </a:p>
        </p:txBody>
      </p:sp>
      <p:sp>
        <p:nvSpPr>
          <p:cNvPr id="11" name="TextBox 10">
            <a:extLst>
              <a:ext uri="{FF2B5EF4-FFF2-40B4-BE49-F238E27FC236}">
                <a16:creationId xmlns:a16="http://schemas.microsoft.com/office/drawing/2014/main" id="{7C3C8661-782C-8AAB-4C40-EFF65CE326AA}"/>
              </a:ext>
            </a:extLst>
          </p:cNvPr>
          <p:cNvSpPr txBox="1"/>
          <p:nvPr/>
        </p:nvSpPr>
        <p:spPr>
          <a:xfrm>
            <a:off x="890336" y="2610853"/>
            <a:ext cx="10684043" cy="440120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A 4000 level module with a flipped classroom approach</a:t>
            </a:r>
          </a:p>
          <a:p>
            <a:pPr lvl="2"/>
            <a:r>
              <a:rPr lang="en-GB" sz="2800" b="0" i="1" dirty="0">
                <a:effectLst/>
                <a:latin typeface="Times New Roman" panose="02020603050405020304" pitchFamily="18" charset="0"/>
                <a:cs typeface="Times New Roman" panose="02020603050405020304" pitchFamily="18" charset="0"/>
              </a:rPr>
              <a:t>Assigned readings before each lecture</a:t>
            </a:r>
          </a:p>
          <a:p>
            <a:pPr lvl="2"/>
            <a:r>
              <a:rPr lang="en-GB" sz="2800" b="0" i="1" dirty="0">
                <a:effectLst/>
                <a:latin typeface="Times New Roman" panose="02020603050405020304" pitchFamily="18" charset="0"/>
                <a:cs typeface="Times New Roman" panose="02020603050405020304" pitchFamily="18" charset="0"/>
              </a:rPr>
              <a:t>Guided discussions &amp; student questions during “lecture” time slot</a:t>
            </a:r>
          </a:p>
          <a:p>
            <a:pPr lvl="2"/>
            <a:r>
              <a:rPr lang="en-GB" sz="2800" b="0" i="1" dirty="0">
                <a:effectLst/>
                <a:latin typeface="Times New Roman" panose="02020603050405020304" pitchFamily="18" charset="0"/>
                <a:cs typeface="Times New Roman" panose="02020603050405020304" pitchFamily="18" charset="0"/>
              </a:rPr>
              <a:t>Far more oral contributions compared to traditional lectures</a:t>
            </a:r>
          </a:p>
          <a:p>
            <a:pPr algn="l"/>
            <a:endParaRPr lang="en-GB" sz="2800" b="0" i="0" dirty="0">
              <a:effectLst/>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M</a:t>
            </a:r>
            <a:r>
              <a:rPr lang="en-GB" sz="2800" b="0" i="0" dirty="0">
                <a:effectLst/>
                <a:latin typeface="Times New Roman" panose="02020603050405020304" pitchFamily="18" charset="0"/>
                <a:cs typeface="Times New Roman" panose="02020603050405020304" pitchFamily="18" charset="0"/>
              </a:rPr>
              <a:t>odules without oral assessment can enhance oral communication </a:t>
            </a:r>
          </a:p>
          <a:p>
            <a:pPr marL="457200" indent="-457200" algn="l">
              <a:buFont typeface="Arial" panose="020B0604020202020204" pitchFamily="34" charset="0"/>
              <a:buChar char="•"/>
            </a:pPr>
            <a:r>
              <a:rPr lang="en-GB" sz="2800" b="0" i="0" dirty="0">
                <a:effectLst/>
                <a:latin typeface="Times New Roman" panose="02020603050405020304" pitchFamily="18" charset="0"/>
                <a:cs typeface="Times New Roman" panose="02020603050405020304" pitchFamily="18" charset="0"/>
              </a:rPr>
              <a:t>Pedagogy </a:t>
            </a:r>
            <a:r>
              <a:rPr lang="en-GB" sz="2800" dirty="0">
                <a:latin typeface="Times New Roman" panose="02020603050405020304" pitchFamily="18" charset="0"/>
                <a:cs typeface="Times New Roman" panose="02020603050405020304" pitchFamily="18" charset="0"/>
              </a:rPr>
              <a:t>can be </a:t>
            </a:r>
            <a:r>
              <a:rPr lang="en-GB" sz="2800" b="0" i="0" dirty="0">
                <a:effectLst/>
                <a:latin typeface="Times New Roman" panose="02020603050405020304" pitchFamily="18" charset="0"/>
                <a:cs typeface="Times New Roman" panose="02020603050405020304" pitchFamily="18" charset="0"/>
              </a:rPr>
              <a:t>a powerful factor influencing selected attributes.</a:t>
            </a:r>
          </a:p>
          <a:p>
            <a:pPr marL="285750" indent="-285750">
              <a:buFont typeface="Arial" panose="020B0604020202020204" pitchFamily="34" charset="0"/>
              <a:buChar char="•"/>
            </a:pPr>
            <a:endParaRPr lang="en-GB" sz="2800" dirty="0">
              <a:cs typeface="Calibri"/>
            </a:endParaRPr>
          </a:p>
          <a:p>
            <a:pPr marL="285750" indent="-285750">
              <a:buFont typeface="Arial" panose="020B0604020202020204" pitchFamily="34" charset="0"/>
              <a:buChar char="•"/>
            </a:pPr>
            <a:endParaRPr lang="en-GB" sz="2800" dirty="0">
              <a:cs typeface="Calibri"/>
            </a:endParaRPr>
          </a:p>
          <a:p>
            <a:pPr marL="285750" indent="-285750">
              <a:buFont typeface="Arial" panose="020B0604020202020204" pitchFamily="34" charset="0"/>
              <a:buChar char="•"/>
            </a:pPr>
            <a:endParaRPr lang="en-GB" sz="2800" dirty="0">
              <a:cs typeface="Calibri"/>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 name="Ink 1">
                <a:extLst>
                  <a:ext uri="{FF2B5EF4-FFF2-40B4-BE49-F238E27FC236}">
                    <a16:creationId xmlns:a16="http://schemas.microsoft.com/office/drawing/2014/main" id="{D43043D6-3FD6-01E9-0302-99ADBA82956A}"/>
                  </a:ext>
                </a:extLst>
              </p14:cNvPr>
              <p14:cNvContentPartPr/>
              <p14:nvPr/>
            </p14:nvContentPartPr>
            <p14:xfrm>
              <a:off x="3682198" y="3644946"/>
              <a:ext cx="360" cy="360"/>
            </p14:xfrm>
          </p:contentPart>
        </mc:Choice>
        <mc:Fallback xmlns="">
          <p:pic>
            <p:nvPicPr>
              <p:cNvPr id="2" name="Ink 1">
                <a:extLst>
                  <a:ext uri="{FF2B5EF4-FFF2-40B4-BE49-F238E27FC236}">
                    <a16:creationId xmlns:a16="http://schemas.microsoft.com/office/drawing/2014/main" id="{D43043D6-3FD6-01E9-0302-99ADBA82956A}"/>
                  </a:ext>
                </a:extLst>
              </p:cNvPr>
              <p:cNvPicPr/>
              <p:nvPr/>
            </p:nvPicPr>
            <p:blipFill>
              <a:blip r:embed="rId4"/>
              <a:stretch>
                <a:fillRect/>
              </a:stretch>
            </p:blipFill>
            <p:spPr>
              <a:xfrm>
                <a:off x="3664198" y="3536946"/>
                <a:ext cx="36000" cy="216000"/>
              </a:xfrm>
              <a:prstGeom prst="rect">
                <a:avLst/>
              </a:prstGeom>
            </p:spPr>
          </p:pic>
        </mc:Fallback>
      </mc:AlternateContent>
    </p:spTree>
    <p:extLst>
      <p:ext uri="{BB962C8B-B14F-4D97-AF65-F5344CB8AC3E}">
        <p14:creationId xmlns:p14="http://schemas.microsoft.com/office/powerpoint/2010/main" val="185771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1923386" cy="1501327"/>
          </a:xfrm>
        </p:spPr>
        <p:txBody>
          <a:bodyPr rtlCol="0">
            <a:normAutofit/>
          </a:bodyPr>
          <a:lstStyle/>
          <a:p>
            <a:r>
              <a:rPr lang="en-GB" i="1" dirty="0">
                <a:latin typeface="Times New Roman" panose="02020603050405020304" pitchFamily="18" charset="0"/>
                <a:cs typeface="Times New Roman" panose="02020603050405020304" pitchFamily="18" charset="0"/>
              </a:rPr>
              <a:t>Investigating the impact on Graduate Attributes of flipping lectures at the PGT level</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18</a:t>
            </a:fld>
            <a:endParaRPr lang="en-GB"/>
          </a:p>
        </p:txBody>
      </p:sp>
      <p:sp>
        <p:nvSpPr>
          <p:cNvPr id="11" name="TextBox 10">
            <a:extLst>
              <a:ext uri="{FF2B5EF4-FFF2-40B4-BE49-F238E27FC236}">
                <a16:creationId xmlns:a16="http://schemas.microsoft.com/office/drawing/2014/main" id="{7C3C8661-782C-8AAB-4C40-EFF65CE326AA}"/>
              </a:ext>
            </a:extLst>
          </p:cNvPr>
          <p:cNvSpPr txBox="1"/>
          <p:nvPr/>
        </p:nvSpPr>
        <p:spPr>
          <a:xfrm>
            <a:off x="890336" y="2610853"/>
            <a:ext cx="10684043" cy="181588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PGT module in Finance</a:t>
            </a:r>
          </a:p>
          <a:p>
            <a:pPr marL="285750" indent="-285750">
              <a:buFont typeface="Arial" panose="020B0604020202020204" pitchFamily="34" charset="0"/>
              <a:buChar char="•"/>
            </a:pPr>
            <a:r>
              <a:rPr lang="en-GB" sz="2800" b="1" u="sng" dirty="0">
                <a:latin typeface="Times New Roman" panose="02020603050405020304" pitchFamily="18" charset="0"/>
                <a:cs typeface="Times New Roman" panose="02020603050405020304" pitchFamily="18" charset="0"/>
              </a:rPr>
              <a:t>2021-2022</a:t>
            </a:r>
            <a:r>
              <a:rPr lang="en-GB" sz="2800" dirty="0">
                <a:latin typeface="Times New Roman" panose="02020603050405020304" pitchFamily="18" charset="0"/>
                <a:cs typeface="Times New Roman" panose="02020603050405020304" pitchFamily="18" charset="0"/>
              </a:rPr>
              <a:t> Standard lectures</a:t>
            </a:r>
          </a:p>
          <a:p>
            <a:pPr marL="285750" indent="-285750">
              <a:buFont typeface="Arial" panose="020B0604020202020204" pitchFamily="34" charset="0"/>
              <a:buChar char="•"/>
            </a:pPr>
            <a:r>
              <a:rPr lang="en-GB" sz="2800" b="1" u="sng" dirty="0">
                <a:latin typeface="Times New Roman"/>
                <a:cs typeface="Times New Roman"/>
              </a:rPr>
              <a:t>2022-2024</a:t>
            </a:r>
            <a:r>
              <a:rPr lang="en-GB" sz="2800" dirty="0">
                <a:latin typeface="Times New Roman"/>
                <a:cs typeface="Times New Roman"/>
              </a:rPr>
              <a:t> All lectures flipped to become group work seminars with assigned readings prior to class meetings</a:t>
            </a:r>
          </a:p>
        </p:txBody>
      </p:sp>
    </p:spTree>
    <p:extLst>
      <p:ext uri="{BB962C8B-B14F-4D97-AF65-F5344CB8AC3E}">
        <p14:creationId xmlns:p14="http://schemas.microsoft.com/office/powerpoint/2010/main" val="380598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179D5C-FE9F-297C-AD60-A5AD5C301AB0}"/>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67667C9-09AD-400A-B330-D8C642620BA0}"/>
              </a:ext>
            </a:extLst>
          </p:cNvPr>
          <p:cNvSpPr>
            <a:spLocks noGrp="1"/>
          </p:cNvSpPr>
          <p:nvPr>
            <p:ph type="dt" sz="half" idx="10"/>
          </p:nvPr>
        </p:nvSpPr>
        <p:spPr>
          <a:xfrm>
            <a:off x="838200" y="6356350"/>
            <a:ext cx="2743200" cy="365125"/>
          </a:xfrm>
        </p:spPr>
        <p:txBody>
          <a:bodyPr>
            <a:normAutofit/>
          </a:bodyPr>
          <a:lstStyle/>
          <a:p>
            <a:pPr rtl="0">
              <a:lnSpc>
                <a:spcPct val="90000"/>
              </a:lnSpc>
              <a:spcAft>
                <a:spcPts val="600"/>
              </a:spcAft>
            </a:pPr>
            <a:r>
              <a:rPr lang="en-US" sz="900" noProof="0"/>
              <a:t>The 11th European Conference on Education (ECE2023)</a:t>
            </a:r>
            <a:endParaRPr lang="en-GB" sz="900" noProof="0"/>
          </a:p>
        </p:txBody>
      </p:sp>
      <p:sp>
        <p:nvSpPr>
          <p:cNvPr id="8" name="TextBox 7">
            <a:extLst>
              <a:ext uri="{FF2B5EF4-FFF2-40B4-BE49-F238E27FC236}">
                <a16:creationId xmlns:a16="http://schemas.microsoft.com/office/drawing/2014/main" id="{C0D3A1EE-B2E0-3827-B8B3-42689AAD8864}"/>
              </a:ext>
            </a:extLst>
          </p:cNvPr>
          <p:cNvSpPr txBox="1"/>
          <p:nvPr/>
        </p:nvSpPr>
        <p:spPr>
          <a:xfrm>
            <a:off x="726830" y="6365630"/>
            <a:ext cx="2450123" cy="3516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F5AEBFC-D603-26F4-3A75-EDE19B98AE2A}"/>
                  </a:ext>
                </a:extLst>
              </p14:cNvPr>
              <p14:cNvContentPartPr/>
              <p14:nvPr/>
            </p14:nvContentPartPr>
            <p14:xfrm>
              <a:off x="4667874" y="1010046"/>
              <a:ext cx="360" cy="360"/>
            </p14:xfrm>
          </p:contentPart>
        </mc:Choice>
        <mc:Fallback xmlns="">
          <p:pic>
            <p:nvPicPr>
              <p:cNvPr id="3" name="Ink 2">
                <a:extLst>
                  <a:ext uri="{FF2B5EF4-FFF2-40B4-BE49-F238E27FC236}">
                    <a16:creationId xmlns:a16="http://schemas.microsoft.com/office/drawing/2014/main" id="{CF5AEBFC-D603-26F4-3A75-EDE19B98AE2A}"/>
                  </a:ext>
                </a:extLst>
              </p:cNvPr>
              <p:cNvPicPr/>
              <p:nvPr/>
            </p:nvPicPr>
            <p:blipFill>
              <a:blip r:embed="rId4"/>
              <a:stretch>
                <a:fillRect/>
              </a:stretch>
            </p:blipFill>
            <p:spPr>
              <a:xfrm>
                <a:off x="4649874" y="9920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F5BDAD1-567D-F52E-F694-2F9C22D85462}"/>
                  </a:ext>
                </a:extLst>
              </p14:cNvPr>
              <p14:cNvContentPartPr/>
              <p14:nvPr/>
            </p14:nvContentPartPr>
            <p14:xfrm>
              <a:off x="4667874" y="1010046"/>
              <a:ext cx="360" cy="360"/>
            </p14:xfrm>
          </p:contentPart>
        </mc:Choice>
        <mc:Fallback xmlns="">
          <p:pic>
            <p:nvPicPr>
              <p:cNvPr id="4" name="Ink 3">
                <a:extLst>
                  <a:ext uri="{FF2B5EF4-FFF2-40B4-BE49-F238E27FC236}">
                    <a16:creationId xmlns:a16="http://schemas.microsoft.com/office/drawing/2014/main" id="{1F5BDAD1-567D-F52E-F694-2F9C22D85462}"/>
                  </a:ext>
                </a:extLst>
              </p:cNvPr>
              <p:cNvPicPr/>
              <p:nvPr/>
            </p:nvPicPr>
            <p:blipFill>
              <a:blip r:embed="rId6"/>
              <a:stretch>
                <a:fillRect/>
              </a:stretch>
            </p:blipFill>
            <p:spPr>
              <a:xfrm>
                <a:off x="4631874" y="97404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B0ED948-8902-1C0C-E4BB-B5B41E399476}"/>
                  </a:ext>
                </a:extLst>
              </p14:cNvPr>
              <p14:cNvContentPartPr/>
              <p14:nvPr/>
            </p14:nvContentPartPr>
            <p14:xfrm>
              <a:off x="3476634" y="2345646"/>
              <a:ext cx="360" cy="360"/>
            </p14:xfrm>
          </p:contentPart>
        </mc:Choice>
        <mc:Fallback xmlns="">
          <p:pic>
            <p:nvPicPr>
              <p:cNvPr id="6" name="Ink 5">
                <a:extLst>
                  <a:ext uri="{FF2B5EF4-FFF2-40B4-BE49-F238E27FC236}">
                    <a16:creationId xmlns:a16="http://schemas.microsoft.com/office/drawing/2014/main" id="{EB0ED948-8902-1C0C-E4BB-B5B41E399476}"/>
                  </a:ext>
                </a:extLst>
              </p:cNvPr>
              <p:cNvPicPr/>
              <p:nvPr/>
            </p:nvPicPr>
            <p:blipFill>
              <a:blip r:embed="rId6"/>
              <a:stretch>
                <a:fillRect/>
              </a:stretch>
            </p:blipFill>
            <p:spPr>
              <a:xfrm>
                <a:off x="3440634" y="230964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9C002CB-7030-EEFF-F615-CBED5C531290}"/>
                  </a:ext>
                </a:extLst>
              </p14:cNvPr>
              <p14:cNvContentPartPr/>
              <p14:nvPr/>
            </p14:nvContentPartPr>
            <p14:xfrm>
              <a:off x="5462034" y="1960806"/>
              <a:ext cx="360" cy="360"/>
            </p14:xfrm>
          </p:contentPart>
        </mc:Choice>
        <mc:Fallback xmlns="">
          <p:pic>
            <p:nvPicPr>
              <p:cNvPr id="7" name="Ink 6">
                <a:extLst>
                  <a:ext uri="{FF2B5EF4-FFF2-40B4-BE49-F238E27FC236}">
                    <a16:creationId xmlns:a16="http://schemas.microsoft.com/office/drawing/2014/main" id="{29C002CB-7030-EEFF-F615-CBED5C531290}"/>
                  </a:ext>
                </a:extLst>
              </p:cNvPr>
              <p:cNvPicPr/>
              <p:nvPr/>
            </p:nvPicPr>
            <p:blipFill>
              <a:blip r:embed="rId6"/>
              <a:stretch>
                <a:fillRect/>
              </a:stretch>
            </p:blipFill>
            <p:spPr>
              <a:xfrm>
                <a:off x="5426034" y="192480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9ACD49FD-923C-5516-D4EE-43185A20B0BD}"/>
                  </a:ext>
                </a:extLst>
              </p14:cNvPr>
              <p14:cNvContentPartPr/>
              <p14:nvPr/>
            </p14:nvContentPartPr>
            <p14:xfrm>
              <a:off x="5859114" y="2622486"/>
              <a:ext cx="360" cy="360"/>
            </p14:xfrm>
          </p:contentPart>
        </mc:Choice>
        <mc:Fallback xmlns="">
          <p:pic>
            <p:nvPicPr>
              <p:cNvPr id="9" name="Ink 8">
                <a:extLst>
                  <a:ext uri="{FF2B5EF4-FFF2-40B4-BE49-F238E27FC236}">
                    <a16:creationId xmlns:a16="http://schemas.microsoft.com/office/drawing/2014/main" id="{9ACD49FD-923C-5516-D4EE-43185A20B0BD}"/>
                  </a:ext>
                </a:extLst>
              </p:cNvPr>
              <p:cNvPicPr/>
              <p:nvPr/>
            </p:nvPicPr>
            <p:blipFill>
              <a:blip r:embed="rId6"/>
              <a:stretch>
                <a:fillRect/>
              </a:stretch>
            </p:blipFill>
            <p:spPr>
              <a:xfrm>
                <a:off x="5823114" y="258648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ED1C3D6B-34B3-01BE-6106-18EC1516DE6A}"/>
                  </a:ext>
                </a:extLst>
              </p14:cNvPr>
              <p14:cNvContentPartPr/>
              <p14:nvPr/>
            </p14:nvContentPartPr>
            <p14:xfrm>
              <a:off x="4684078" y="1001910"/>
              <a:ext cx="360" cy="360"/>
            </p14:xfrm>
          </p:contentPart>
        </mc:Choice>
        <mc:Fallback xmlns="">
          <p:pic>
            <p:nvPicPr>
              <p:cNvPr id="12" name="Ink 11">
                <a:extLst>
                  <a:ext uri="{FF2B5EF4-FFF2-40B4-BE49-F238E27FC236}">
                    <a16:creationId xmlns:a16="http://schemas.microsoft.com/office/drawing/2014/main" id="{ED1C3D6B-34B3-01BE-6106-18EC1516DE6A}"/>
                  </a:ext>
                </a:extLst>
              </p:cNvPr>
              <p:cNvPicPr/>
              <p:nvPr/>
            </p:nvPicPr>
            <p:blipFill>
              <a:blip r:embed="rId6"/>
              <a:stretch>
                <a:fillRect/>
              </a:stretch>
            </p:blipFill>
            <p:spPr>
              <a:xfrm>
                <a:off x="4648078" y="9659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BBC5B3FE-EF3F-7EC6-3F7A-70D335AC16FF}"/>
                  </a:ext>
                </a:extLst>
              </p14:cNvPr>
              <p14:cNvContentPartPr/>
              <p14:nvPr/>
            </p14:nvContentPartPr>
            <p14:xfrm>
              <a:off x="5485798" y="1953750"/>
              <a:ext cx="360" cy="360"/>
            </p14:xfrm>
          </p:contentPart>
        </mc:Choice>
        <mc:Fallback xmlns="">
          <p:pic>
            <p:nvPicPr>
              <p:cNvPr id="13" name="Ink 12">
                <a:extLst>
                  <a:ext uri="{FF2B5EF4-FFF2-40B4-BE49-F238E27FC236}">
                    <a16:creationId xmlns:a16="http://schemas.microsoft.com/office/drawing/2014/main" id="{BBC5B3FE-EF3F-7EC6-3F7A-70D335AC16FF}"/>
                  </a:ext>
                </a:extLst>
              </p:cNvPr>
              <p:cNvPicPr/>
              <p:nvPr/>
            </p:nvPicPr>
            <p:blipFill>
              <a:blip r:embed="rId6"/>
              <a:stretch>
                <a:fillRect/>
              </a:stretch>
            </p:blipFill>
            <p:spPr>
              <a:xfrm>
                <a:off x="5449798" y="19177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E89DEAEB-A3FD-8CC7-B4A3-C1EF08F3E047}"/>
                  </a:ext>
                </a:extLst>
              </p14:cNvPr>
              <p14:cNvContentPartPr/>
              <p14:nvPr/>
            </p14:nvContentPartPr>
            <p14:xfrm>
              <a:off x="5886838" y="2642790"/>
              <a:ext cx="360" cy="360"/>
            </p14:xfrm>
          </p:contentPart>
        </mc:Choice>
        <mc:Fallback xmlns="">
          <p:pic>
            <p:nvPicPr>
              <p:cNvPr id="14" name="Ink 13">
                <a:extLst>
                  <a:ext uri="{FF2B5EF4-FFF2-40B4-BE49-F238E27FC236}">
                    <a16:creationId xmlns:a16="http://schemas.microsoft.com/office/drawing/2014/main" id="{E89DEAEB-A3FD-8CC7-B4A3-C1EF08F3E047}"/>
                  </a:ext>
                </a:extLst>
              </p:cNvPr>
              <p:cNvPicPr/>
              <p:nvPr/>
            </p:nvPicPr>
            <p:blipFill>
              <a:blip r:embed="rId6"/>
              <a:stretch>
                <a:fillRect/>
              </a:stretch>
            </p:blipFill>
            <p:spPr>
              <a:xfrm>
                <a:off x="5850838" y="26067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076FA9AD-3FDF-EEC4-F71A-75F25E6CD491}"/>
                  </a:ext>
                </a:extLst>
              </p14:cNvPr>
              <p14:cNvContentPartPr/>
              <p14:nvPr/>
            </p14:nvContentPartPr>
            <p14:xfrm>
              <a:off x="3481678" y="2342190"/>
              <a:ext cx="360" cy="360"/>
            </p14:xfrm>
          </p:contentPart>
        </mc:Choice>
        <mc:Fallback xmlns="">
          <p:pic>
            <p:nvPicPr>
              <p:cNvPr id="15" name="Ink 14">
                <a:extLst>
                  <a:ext uri="{FF2B5EF4-FFF2-40B4-BE49-F238E27FC236}">
                    <a16:creationId xmlns:a16="http://schemas.microsoft.com/office/drawing/2014/main" id="{076FA9AD-3FDF-EEC4-F71A-75F25E6CD491}"/>
                  </a:ext>
                </a:extLst>
              </p:cNvPr>
              <p:cNvPicPr/>
              <p:nvPr/>
            </p:nvPicPr>
            <p:blipFill>
              <a:blip r:embed="rId6"/>
              <a:stretch>
                <a:fillRect/>
              </a:stretch>
            </p:blipFill>
            <p:spPr>
              <a:xfrm>
                <a:off x="3445678" y="23061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79EA4CC6-F6E7-1508-0951-98A68D65FD48}"/>
                  </a:ext>
                </a:extLst>
              </p14:cNvPr>
              <p14:cNvContentPartPr/>
              <p14:nvPr/>
            </p14:nvContentPartPr>
            <p14:xfrm>
              <a:off x="5461318" y="1966350"/>
              <a:ext cx="360" cy="360"/>
            </p14:xfrm>
          </p:contentPart>
        </mc:Choice>
        <mc:Fallback xmlns="">
          <p:pic>
            <p:nvPicPr>
              <p:cNvPr id="16" name="Ink 15">
                <a:extLst>
                  <a:ext uri="{FF2B5EF4-FFF2-40B4-BE49-F238E27FC236}">
                    <a16:creationId xmlns:a16="http://schemas.microsoft.com/office/drawing/2014/main" id="{79EA4CC6-F6E7-1508-0951-98A68D65FD48}"/>
                  </a:ext>
                </a:extLst>
              </p:cNvPr>
              <p:cNvPicPr/>
              <p:nvPr/>
            </p:nvPicPr>
            <p:blipFill>
              <a:blip r:embed="rId6"/>
              <a:stretch>
                <a:fillRect/>
              </a:stretch>
            </p:blipFill>
            <p:spPr>
              <a:xfrm>
                <a:off x="5425318" y="19303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DDC3898A-B70F-5E2A-07C2-C24A0CBA2D0F}"/>
                  </a:ext>
                </a:extLst>
              </p14:cNvPr>
              <p14:cNvContentPartPr/>
              <p14:nvPr/>
            </p14:nvContentPartPr>
            <p14:xfrm>
              <a:off x="4671838" y="1026750"/>
              <a:ext cx="360" cy="360"/>
            </p14:xfrm>
          </p:contentPart>
        </mc:Choice>
        <mc:Fallback xmlns="">
          <p:pic>
            <p:nvPicPr>
              <p:cNvPr id="17" name="Ink 16">
                <a:extLst>
                  <a:ext uri="{FF2B5EF4-FFF2-40B4-BE49-F238E27FC236}">
                    <a16:creationId xmlns:a16="http://schemas.microsoft.com/office/drawing/2014/main" id="{DDC3898A-B70F-5E2A-07C2-C24A0CBA2D0F}"/>
                  </a:ext>
                </a:extLst>
              </p:cNvPr>
              <p:cNvPicPr/>
              <p:nvPr/>
            </p:nvPicPr>
            <p:blipFill>
              <a:blip r:embed="rId6"/>
              <a:stretch>
                <a:fillRect/>
              </a:stretch>
            </p:blipFill>
            <p:spPr>
              <a:xfrm>
                <a:off x="4635838" y="9907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09581FEC-AB15-A606-8D41-AA651B05C6E7}"/>
                  </a:ext>
                </a:extLst>
              </p14:cNvPr>
              <p14:cNvContentPartPr/>
              <p14:nvPr/>
            </p14:nvContentPartPr>
            <p14:xfrm>
              <a:off x="3469438" y="2354430"/>
              <a:ext cx="360" cy="360"/>
            </p14:xfrm>
          </p:contentPart>
        </mc:Choice>
        <mc:Fallback xmlns="">
          <p:pic>
            <p:nvPicPr>
              <p:cNvPr id="18" name="Ink 17">
                <a:extLst>
                  <a:ext uri="{FF2B5EF4-FFF2-40B4-BE49-F238E27FC236}">
                    <a16:creationId xmlns:a16="http://schemas.microsoft.com/office/drawing/2014/main" id="{09581FEC-AB15-A606-8D41-AA651B05C6E7}"/>
                  </a:ext>
                </a:extLst>
              </p:cNvPr>
              <p:cNvPicPr/>
              <p:nvPr/>
            </p:nvPicPr>
            <p:blipFill>
              <a:blip r:embed="rId6"/>
              <a:stretch>
                <a:fillRect/>
              </a:stretch>
            </p:blipFill>
            <p:spPr>
              <a:xfrm>
                <a:off x="3433438" y="2318430"/>
                <a:ext cx="72000" cy="72000"/>
              </a:xfrm>
              <a:prstGeom prst="rect">
                <a:avLst/>
              </a:prstGeom>
            </p:spPr>
          </p:pic>
        </mc:Fallback>
      </mc:AlternateContent>
      <p:grpSp>
        <p:nvGrpSpPr>
          <p:cNvPr id="21" name="Group 20">
            <a:extLst>
              <a:ext uri="{FF2B5EF4-FFF2-40B4-BE49-F238E27FC236}">
                <a16:creationId xmlns:a16="http://schemas.microsoft.com/office/drawing/2014/main" id="{74975BB8-A6DB-0F25-3617-C140FF487E26}"/>
              </a:ext>
            </a:extLst>
          </p:cNvPr>
          <p:cNvGrpSpPr/>
          <p:nvPr/>
        </p:nvGrpSpPr>
        <p:grpSpPr>
          <a:xfrm>
            <a:off x="4621798" y="1703550"/>
            <a:ext cx="12600" cy="24840"/>
            <a:chOff x="4621798" y="1703550"/>
            <a:chExt cx="12600" cy="24840"/>
          </a:xfrm>
        </p:grpSpPr>
        <mc:AlternateContent xmlns:mc="http://schemas.openxmlformats.org/markup-compatibility/2006" xmlns:p14="http://schemas.microsoft.com/office/powerpoint/2010/main">
          <mc:Choice Requires="p14">
            <p:contentPart p14:bwMode="auto" r:id="rId17">
              <p14:nvContentPartPr>
                <p14:cNvPr id="5" name="Ink 4">
                  <a:extLst>
                    <a:ext uri="{FF2B5EF4-FFF2-40B4-BE49-F238E27FC236}">
                      <a16:creationId xmlns:a16="http://schemas.microsoft.com/office/drawing/2014/main" id="{F3EF969D-A351-6F79-5DCE-ADB9F0733CAB}"/>
                    </a:ext>
                  </a:extLst>
                </p14:cNvPr>
                <p14:cNvContentPartPr/>
                <p14:nvPr/>
              </p14:nvContentPartPr>
              <p14:xfrm>
                <a:off x="4634038" y="1703550"/>
                <a:ext cx="360" cy="360"/>
              </p14:xfrm>
            </p:contentPart>
          </mc:Choice>
          <mc:Fallback xmlns="">
            <p:pic>
              <p:nvPicPr>
                <p:cNvPr id="5" name="Ink 4">
                  <a:extLst>
                    <a:ext uri="{FF2B5EF4-FFF2-40B4-BE49-F238E27FC236}">
                      <a16:creationId xmlns:a16="http://schemas.microsoft.com/office/drawing/2014/main" id="{F3EF969D-A351-6F79-5DCE-ADB9F0733CAB}"/>
                    </a:ext>
                  </a:extLst>
                </p:cNvPr>
                <p:cNvPicPr/>
                <p:nvPr/>
              </p:nvPicPr>
              <p:blipFill>
                <a:blip r:embed="rId19"/>
                <a:stretch>
                  <a:fillRect/>
                </a:stretch>
              </p:blipFill>
              <p:spPr>
                <a:xfrm>
                  <a:off x="4598398" y="16675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DC3974DD-F100-5801-067B-DBD492A8A374}"/>
                    </a:ext>
                  </a:extLst>
                </p14:cNvPr>
                <p14:cNvContentPartPr/>
                <p14:nvPr/>
              </p14:nvContentPartPr>
              <p14:xfrm>
                <a:off x="4634038" y="1715790"/>
                <a:ext cx="360" cy="360"/>
              </p14:xfrm>
            </p:contentPart>
          </mc:Choice>
          <mc:Fallback xmlns="">
            <p:pic>
              <p:nvPicPr>
                <p:cNvPr id="11" name="Ink 10">
                  <a:extLst>
                    <a:ext uri="{FF2B5EF4-FFF2-40B4-BE49-F238E27FC236}">
                      <a16:creationId xmlns:a16="http://schemas.microsoft.com/office/drawing/2014/main" id="{DC3974DD-F100-5801-067B-DBD492A8A374}"/>
                    </a:ext>
                  </a:extLst>
                </p:cNvPr>
                <p:cNvPicPr/>
                <p:nvPr/>
              </p:nvPicPr>
              <p:blipFill>
                <a:blip r:embed="rId19"/>
                <a:stretch>
                  <a:fillRect/>
                </a:stretch>
              </p:blipFill>
              <p:spPr>
                <a:xfrm>
                  <a:off x="4598398" y="16797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E4356C5F-9A76-FE9C-E772-C45CEB6E8BFA}"/>
                    </a:ext>
                  </a:extLst>
                </p14:cNvPr>
                <p14:cNvContentPartPr/>
                <p14:nvPr/>
              </p14:nvContentPartPr>
              <p14:xfrm>
                <a:off x="4621798" y="1728030"/>
                <a:ext cx="360" cy="360"/>
              </p14:xfrm>
            </p:contentPart>
          </mc:Choice>
          <mc:Fallback xmlns="">
            <p:pic>
              <p:nvPicPr>
                <p:cNvPr id="20" name="Ink 19">
                  <a:extLst>
                    <a:ext uri="{FF2B5EF4-FFF2-40B4-BE49-F238E27FC236}">
                      <a16:creationId xmlns:a16="http://schemas.microsoft.com/office/drawing/2014/main" id="{E4356C5F-9A76-FE9C-E772-C45CEB6E8BFA}"/>
                    </a:ext>
                  </a:extLst>
                </p:cNvPr>
                <p:cNvPicPr/>
                <p:nvPr/>
              </p:nvPicPr>
              <p:blipFill>
                <a:blip r:embed="rId19"/>
                <a:stretch>
                  <a:fillRect/>
                </a:stretch>
              </p:blipFill>
              <p:spPr>
                <a:xfrm>
                  <a:off x="4585798" y="1692390"/>
                  <a:ext cx="72000" cy="72000"/>
                </a:xfrm>
                <a:prstGeom prst="rect">
                  <a:avLst/>
                </a:prstGeom>
              </p:spPr>
            </p:pic>
          </mc:Fallback>
        </mc:AlternateContent>
      </p:grpSp>
      <p:grpSp>
        <p:nvGrpSpPr>
          <p:cNvPr id="24" name="Group 23">
            <a:extLst>
              <a:ext uri="{FF2B5EF4-FFF2-40B4-BE49-F238E27FC236}">
                <a16:creationId xmlns:a16="http://schemas.microsoft.com/office/drawing/2014/main" id="{97BE84E9-90FB-6D43-C6A9-2167C9D7F62E}"/>
              </a:ext>
            </a:extLst>
          </p:cNvPr>
          <p:cNvGrpSpPr/>
          <p:nvPr/>
        </p:nvGrpSpPr>
        <p:grpSpPr>
          <a:xfrm>
            <a:off x="3043198" y="1139430"/>
            <a:ext cx="360" cy="37800"/>
            <a:chOff x="3043198" y="1139430"/>
            <a:chExt cx="360" cy="37800"/>
          </a:xfrm>
        </p:grpSpPr>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8A7C15F2-6CD9-3FDD-7D6A-8690F7D48018}"/>
                    </a:ext>
                  </a:extLst>
                </p14:cNvPr>
                <p14:cNvContentPartPr/>
                <p14:nvPr/>
              </p14:nvContentPartPr>
              <p14:xfrm>
                <a:off x="3043198" y="1139430"/>
                <a:ext cx="360" cy="360"/>
              </p14:xfrm>
            </p:contentPart>
          </mc:Choice>
          <mc:Fallback xmlns="">
            <p:pic>
              <p:nvPicPr>
                <p:cNvPr id="22" name="Ink 21">
                  <a:extLst>
                    <a:ext uri="{FF2B5EF4-FFF2-40B4-BE49-F238E27FC236}">
                      <a16:creationId xmlns:a16="http://schemas.microsoft.com/office/drawing/2014/main" id="{8A7C15F2-6CD9-3FDD-7D6A-8690F7D48018}"/>
                    </a:ext>
                  </a:extLst>
                </p:cNvPr>
                <p:cNvPicPr/>
                <p:nvPr/>
              </p:nvPicPr>
              <p:blipFill>
                <a:blip r:embed="rId19"/>
                <a:stretch>
                  <a:fillRect/>
                </a:stretch>
              </p:blipFill>
              <p:spPr>
                <a:xfrm>
                  <a:off x="3007558" y="11037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03132466-62FC-E3F7-E87F-C4F6C869ABAB}"/>
                    </a:ext>
                  </a:extLst>
                </p14:cNvPr>
                <p14:cNvContentPartPr/>
                <p14:nvPr/>
              </p14:nvContentPartPr>
              <p14:xfrm>
                <a:off x="3043198" y="1176870"/>
                <a:ext cx="360" cy="360"/>
              </p14:xfrm>
            </p:contentPart>
          </mc:Choice>
          <mc:Fallback xmlns="">
            <p:pic>
              <p:nvPicPr>
                <p:cNvPr id="23" name="Ink 22">
                  <a:extLst>
                    <a:ext uri="{FF2B5EF4-FFF2-40B4-BE49-F238E27FC236}">
                      <a16:creationId xmlns:a16="http://schemas.microsoft.com/office/drawing/2014/main" id="{03132466-62FC-E3F7-E87F-C4F6C869ABAB}"/>
                    </a:ext>
                  </a:extLst>
                </p:cNvPr>
                <p:cNvPicPr/>
                <p:nvPr/>
              </p:nvPicPr>
              <p:blipFill>
                <a:blip r:embed="rId19"/>
                <a:stretch>
                  <a:fillRect/>
                </a:stretch>
              </p:blipFill>
              <p:spPr>
                <a:xfrm>
                  <a:off x="3007558" y="1141230"/>
                  <a:ext cx="72000" cy="72000"/>
                </a:xfrm>
                <a:prstGeom prst="rect">
                  <a:avLst/>
                </a:prstGeom>
              </p:spPr>
            </p:pic>
          </mc:Fallback>
        </mc:AlternateContent>
      </p:grpSp>
      <p:grpSp>
        <p:nvGrpSpPr>
          <p:cNvPr id="27" name="Group 26">
            <a:extLst>
              <a:ext uri="{FF2B5EF4-FFF2-40B4-BE49-F238E27FC236}">
                <a16:creationId xmlns:a16="http://schemas.microsoft.com/office/drawing/2014/main" id="{B802CDEE-B916-79E9-23A8-1CAFD1396EE9}"/>
              </a:ext>
            </a:extLst>
          </p:cNvPr>
          <p:cNvGrpSpPr/>
          <p:nvPr/>
        </p:nvGrpSpPr>
        <p:grpSpPr>
          <a:xfrm>
            <a:off x="6249718" y="2191710"/>
            <a:ext cx="360" cy="25200"/>
            <a:chOff x="6249718" y="2191710"/>
            <a:chExt cx="360" cy="25200"/>
          </a:xfrm>
        </p:grpSpPr>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E11FEF42-D36D-4761-C2D8-1EC7185131B0}"/>
                    </a:ext>
                  </a:extLst>
                </p14:cNvPr>
                <p14:cNvContentPartPr/>
                <p14:nvPr/>
              </p14:nvContentPartPr>
              <p14:xfrm>
                <a:off x="6249718" y="2191710"/>
                <a:ext cx="360" cy="360"/>
              </p14:xfrm>
            </p:contentPart>
          </mc:Choice>
          <mc:Fallback xmlns="">
            <p:pic>
              <p:nvPicPr>
                <p:cNvPr id="25" name="Ink 24">
                  <a:extLst>
                    <a:ext uri="{FF2B5EF4-FFF2-40B4-BE49-F238E27FC236}">
                      <a16:creationId xmlns:a16="http://schemas.microsoft.com/office/drawing/2014/main" id="{E11FEF42-D36D-4761-C2D8-1EC7185131B0}"/>
                    </a:ext>
                  </a:extLst>
                </p:cNvPr>
                <p:cNvPicPr/>
                <p:nvPr/>
              </p:nvPicPr>
              <p:blipFill>
                <a:blip r:embed="rId19"/>
                <a:stretch>
                  <a:fillRect/>
                </a:stretch>
              </p:blipFill>
              <p:spPr>
                <a:xfrm>
                  <a:off x="6214078" y="21557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id="{6E81CB5E-35CE-447E-597D-CC8D02111C0E}"/>
                    </a:ext>
                  </a:extLst>
                </p14:cNvPr>
                <p14:cNvContentPartPr/>
                <p14:nvPr/>
              </p14:nvContentPartPr>
              <p14:xfrm>
                <a:off x="6249718" y="2216550"/>
                <a:ext cx="360" cy="360"/>
              </p14:xfrm>
            </p:contentPart>
          </mc:Choice>
          <mc:Fallback xmlns="">
            <p:pic>
              <p:nvPicPr>
                <p:cNvPr id="26" name="Ink 25">
                  <a:extLst>
                    <a:ext uri="{FF2B5EF4-FFF2-40B4-BE49-F238E27FC236}">
                      <a16:creationId xmlns:a16="http://schemas.microsoft.com/office/drawing/2014/main" id="{6E81CB5E-35CE-447E-597D-CC8D02111C0E}"/>
                    </a:ext>
                  </a:extLst>
                </p:cNvPr>
                <p:cNvPicPr/>
                <p:nvPr/>
              </p:nvPicPr>
              <p:blipFill>
                <a:blip r:embed="rId19"/>
                <a:stretch>
                  <a:fillRect/>
                </a:stretch>
              </p:blipFill>
              <p:spPr>
                <a:xfrm>
                  <a:off x="6214078" y="2180910"/>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F1403E63-CA64-82C4-DA82-3321FF4B60AB}"/>
                  </a:ext>
                </a:extLst>
              </p14:cNvPr>
              <p14:cNvContentPartPr/>
              <p14:nvPr/>
            </p14:nvContentPartPr>
            <p14:xfrm>
              <a:off x="5436118" y="2417430"/>
              <a:ext cx="360" cy="360"/>
            </p14:xfrm>
          </p:contentPart>
        </mc:Choice>
        <mc:Fallback xmlns="">
          <p:pic>
            <p:nvPicPr>
              <p:cNvPr id="28" name="Ink 27">
                <a:extLst>
                  <a:ext uri="{FF2B5EF4-FFF2-40B4-BE49-F238E27FC236}">
                    <a16:creationId xmlns:a16="http://schemas.microsoft.com/office/drawing/2014/main" id="{F1403E63-CA64-82C4-DA82-3321FF4B60AB}"/>
                  </a:ext>
                </a:extLst>
              </p:cNvPr>
              <p:cNvPicPr/>
              <p:nvPr/>
            </p:nvPicPr>
            <p:blipFill>
              <a:blip r:embed="rId19"/>
              <a:stretch>
                <a:fillRect/>
              </a:stretch>
            </p:blipFill>
            <p:spPr>
              <a:xfrm>
                <a:off x="5400118" y="23814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8BC84E52-6FFE-3933-3DFB-BF603F847C51}"/>
                  </a:ext>
                </a:extLst>
              </p14:cNvPr>
              <p14:cNvContentPartPr/>
              <p14:nvPr/>
            </p14:nvContentPartPr>
            <p14:xfrm>
              <a:off x="5448358" y="2442630"/>
              <a:ext cx="360" cy="360"/>
            </p14:xfrm>
          </p:contentPart>
        </mc:Choice>
        <mc:Fallback xmlns="">
          <p:pic>
            <p:nvPicPr>
              <p:cNvPr id="29" name="Ink 28">
                <a:extLst>
                  <a:ext uri="{FF2B5EF4-FFF2-40B4-BE49-F238E27FC236}">
                    <a16:creationId xmlns:a16="http://schemas.microsoft.com/office/drawing/2014/main" id="{8BC84E52-6FFE-3933-3DFB-BF603F847C51}"/>
                  </a:ext>
                </a:extLst>
              </p:cNvPr>
              <p:cNvPicPr/>
              <p:nvPr/>
            </p:nvPicPr>
            <p:blipFill>
              <a:blip r:embed="rId19"/>
              <a:stretch>
                <a:fillRect/>
              </a:stretch>
            </p:blipFill>
            <p:spPr>
              <a:xfrm>
                <a:off x="5412718" y="2406630"/>
                <a:ext cx="72000" cy="72000"/>
              </a:xfrm>
              <a:prstGeom prst="rect">
                <a:avLst/>
              </a:prstGeom>
            </p:spPr>
          </p:pic>
        </mc:Fallback>
      </mc:AlternateContent>
      <p:pic>
        <p:nvPicPr>
          <p:cNvPr id="30" name="Picture 29">
            <a:extLst>
              <a:ext uri="{FF2B5EF4-FFF2-40B4-BE49-F238E27FC236}">
                <a16:creationId xmlns:a16="http://schemas.microsoft.com/office/drawing/2014/main" id="{14BAD793-5374-2782-C67B-212771995383}"/>
              </a:ext>
            </a:extLst>
          </p:cNvPr>
          <p:cNvPicPr>
            <a:picLocks noChangeAspect="1"/>
          </p:cNvPicPr>
          <p:nvPr/>
        </p:nvPicPr>
        <p:blipFill>
          <a:blip r:embed="rId28"/>
          <a:stretch>
            <a:fillRect/>
          </a:stretch>
        </p:blipFill>
        <p:spPr>
          <a:xfrm>
            <a:off x="1138277" y="0"/>
            <a:ext cx="9497122" cy="6858000"/>
          </a:xfrm>
          <a:prstGeom prst="rect">
            <a:avLst/>
          </a:prstGeom>
        </p:spPr>
      </p:pic>
    </p:spTree>
    <p:extLst>
      <p:ext uri="{BB962C8B-B14F-4D97-AF65-F5344CB8AC3E}">
        <p14:creationId xmlns:p14="http://schemas.microsoft.com/office/powerpoint/2010/main" val="402843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p:txBody>
          <a:bodyPr rtlCol="0"/>
          <a:lstStyle/>
          <a:p>
            <a:pPr rtl="0"/>
            <a:r>
              <a:rPr lang="en-GB" dirty="0">
                <a:latin typeface="Times New Roman" panose="02020603050405020304" pitchFamily="18" charset="0"/>
                <a:cs typeface="Times New Roman" panose="02020603050405020304" pitchFamily="18" charset="0"/>
              </a:rPr>
              <a:t>Graduate Attributes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733927" y="2899186"/>
            <a:ext cx="10696074" cy="3284359"/>
          </a:xfrm>
        </p:spPr>
        <p:txBody>
          <a:bodyPr rtlCol="0">
            <a:norm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Institutionally determined (by committee &amp; consultation)</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Identify competencies expected to develop at university for employability, citizenship, life-long learning</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Attributes developed through curricular, co-curricular &amp; extra-curricular activities</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Typically, low awareness of attributes &amp; low engagement from students &amp; staff</a:t>
            </a:r>
          </a:p>
          <a:p>
            <a:pPr rtl="0"/>
            <a:endParaRPr lang="en-GB" sz="1800" b="0" i="0" u="none" strike="noStrike" baseline="0" dirty="0">
              <a:solidFill>
                <a:srgbClr val="000000"/>
              </a:solidFill>
              <a:latin typeface="Times New Roman" panose="02020603050405020304" pitchFamily="18" charset="0"/>
            </a:endParaRP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2</a:t>
            </a:fld>
            <a:endParaRPr lang="en-GB"/>
          </a:p>
        </p:txBody>
      </p:sp>
    </p:spTree>
    <p:extLst>
      <p:ext uri="{BB962C8B-B14F-4D97-AF65-F5344CB8AC3E}">
        <p14:creationId xmlns:p14="http://schemas.microsoft.com/office/powerpoint/2010/main" val="10747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761EA-6199-78E0-FE29-5099F57257E4}"/>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05EFF38F-AAB8-E3D0-5FE3-47DAA399CAC7}"/>
              </a:ext>
            </a:extLst>
          </p:cNvPr>
          <p:cNvSpPr>
            <a:spLocks noGrp="1"/>
          </p:cNvSpPr>
          <p:nvPr>
            <p:ph type="title"/>
          </p:nvPr>
        </p:nvSpPr>
        <p:spPr>
          <a:xfrm>
            <a:off x="649045" y="365124"/>
            <a:ext cx="11923386" cy="1501327"/>
          </a:xfrm>
        </p:spPr>
        <p:txBody>
          <a:bodyPr rtlCol="0">
            <a:normAutofit/>
          </a:bodyPr>
          <a:lstStyle/>
          <a:p>
            <a:r>
              <a:rPr lang="en-GB" i="1" dirty="0">
                <a:latin typeface="Times New Roman" panose="02020603050405020304" pitchFamily="18" charset="0"/>
                <a:cs typeface="Times New Roman" panose="02020603050405020304" pitchFamily="18" charset="0"/>
              </a:rPr>
              <a:t>Investigating the impact on Graduate Attributes of changes to module assessment</a:t>
            </a:r>
          </a:p>
        </p:txBody>
      </p:sp>
      <p:sp>
        <p:nvSpPr>
          <p:cNvPr id="5" name="Slide Number Placeholder 4">
            <a:extLst>
              <a:ext uri="{FF2B5EF4-FFF2-40B4-BE49-F238E27FC236}">
                <a16:creationId xmlns:a16="http://schemas.microsoft.com/office/drawing/2014/main" id="{EA984494-5948-300F-D4FB-0AAA9A31B757}"/>
              </a:ext>
            </a:extLst>
          </p:cNvPr>
          <p:cNvSpPr>
            <a:spLocks noGrp="1"/>
          </p:cNvSpPr>
          <p:nvPr>
            <p:ph type="sldNum" sz="quarter" idx="12"/>
          </p:nvPr>
        </p:nvSpPr>
        <p:spPr/>
        <p:txBody>
          <a:bodyPr rtlCol="0"/>
          <a:lstStyle/>
          <a:p>
            <a:pPr lvl="0" rtl="0"/>
            <a:fld id="{244D815C-8BF3-4ECF-A945-A2A7C2983AF9}" type="slidenum">
              <a:rPr lang="en-GB" smtClean="0"/>
              <a:pPr lvl="0" rtl="0"/>
              <a:t>20</a:t>
            </a:fld>
            <a:endParaRPr lang="en-GB"/>
          </a:p>
        </p:txBody>
      </p:sp>
      <p:sp>
        <p:nvSpPr>
          <p:cNvPr id="11" name="TextBox 10">
            <a:extLst>
              <a:ext uri="{FF2B5EF4-FFF2-40B4-BE49-F238E27FC236}">
                <a16:creationId xmlns:a16="http://schemas.microsoft.com/office/drawing/2014/main" id="{5958727D-C99B-27EA-CDA4-ACC93E8AC973}"/>
              </a:ext>
            </a:extLst>
          </p:cNvPr>
          <p:cNvSpPr txBox="1"/>
          <p:nvPr/>
        </p:nvSpPr>
        <p:spPr>
          <a:xfrm>
            <a:off x="890336" y="2610853"/>
            <a:ext cx="10684043"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First year module in Economics</a:t>
            </a:r>
          </a:p>
          <a:p>
            <a:pPr marL="285750" indent="-285750">
              <a:buFont typeface="Arial" panose="020B0604020202020204" pitchFamily="34" charset="0"/>
              <a:buChar char="•"/>
            </a:pPr>
            <a:r>
              <a:rPr lang="en-GB" sz="2800" b="1" u="sng" dirty="0">
                <a:latin typeface="Times New Roman" panose="02020603050405020304" pitchFamily="18" charset="0"/>
                <a:cs typeface="Times New Roman" panose="02020603050405020304" pitchFamily="18" charset="0"/>
              </a:rPr>
              <a:t>2021-22</a:t>
            </a:r>
            <a:r>
              <a:rPr lang="en-GB" sz="2800" dirty="0">
                <a:latin typeface="Times New Roman" panose="02020603050405020304" pitchFamily="18" charset="0"/>
                <a:cs typeface="Times New Roman" panose="02020603050405020304" pitchFamily="18" charset="0"/>
              </a:rPr>
              <a:t> Coursework assessment - problem solving Moodle quizzes</a:t>
            </a:r>
          </a:p>
          <a:p>
            <a:pPr marL="285750" indent="-285750">
              <a:buFont typeface="Arial" panose="020B0604020202020204" pitchFamily="34" charset="0"/>
              <a:buChar char="•"/>
            </a:pPr>
            <a:r>
              <a:rPr lang="en-GB" sz="2800" b="1" u="sng" dirty="0">
                <a:latin typeface="Times New Roman" panose="02020603050405020304" pitchFamily="18" charset="0"/>
                <a:cs typeface="Times New Roman" panose="02020603050405020304" pitchFamily="18" charset="0"/>
              </a:rPr>
              <a:t>2022-23 &amp; 2023-24</a:t>
            </a:r>
            <a:r>
              <a:rPr lang="en-GB" sz="2800" dirty="0">
                <a:latin typeface="Times New Roman" panose="02020603050405020304" pitchFamily="18" charset="0"/>
                <a:cs typeface="Times New Roman" panose="02020603050405020304" pitchFamily="18" charset="0"/>
              </a:rPr>
              <a:t> Quizzes </a:t>
            </a:r>
            <a:r>
              <a:rPr lang="en-GB" sz="2800" dirty="0">
                <a:solidFill>
                  <a:srgbClr val="00B0F0"/>
                </a:solidFill>
                <a:latin typeface="Times New Roman" panose="02020603050405020304" pitchFamily="18" charset="0"/>
                <a:cs typeface="Times New Roman" panose="02020603050405020304" pitchFamily="18" charset="0"/>
              </a:rPr>
              <a:t>+ group video project</a:t>
            </a:r>
            <a:r>
              <a:rPr lang="en-GB" sz="2800" dirty="0">
                <a:latin typeface="Times New Roman" panose="02020603050405020304" pitchFamily="18" charset="0"/>
                <a:cs typeface="Times New Roman" panose="02020603050405020304" pitchFamily="18" charset="0"/>
              </a:rPr>
              <a:t> with equal weight</a:t>
            </a:r>
          </a:p>
          <a:p>
            <a:pPr marL="285750" indent="-28575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Project - production of 3 minute video in groups of 4 or 5 students</a:t>
            </a:r>
          </a:p>
          <a:p>
            <a:pPr marL="285750" indent="-28575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Groups meet once per week for 4 weeks &amp; keep a meeting log</a:t>
            </a:r>
          </a:p>
        </p:txBody>
      </p:sp>
    </p:spTree>
    <p:extLst>
      <p:ext uri="{BB962C8B-B14F-4D97-AF65-F5344CB8AC3E}">
        <p14:creationId xmlns:p14="http://schemas.microsoft.com/office/powerpoint/2010/main" val="3494429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79675-88A9-178E-ED7A-6773A0747499}"/>
              </a:ext>
            </a:extLst>
          </p:cNvPr>
          <p:cNvSpPr>
            <a:spLocks noGrp="1"/>
          </p:cNvSpPr>
          <p:nvPr>
            <p:ph type="dt" sz="half" idx="10"/>
          </p:nvPr>
        </p:nvSpPr>
        <p:spPr>
          <a:xfrm>
            <a:off x="838200" y="6356350"/>
            <a:ext cx="2743200" cy="365125"/>
          </a:xfrm>
        </p:spPr>
        <p:txBody>
          <a:bodyPr>
            <a:normAutofit/>
          </a:bodyPr>
          <a:lstStyle/>
          <a:p>
            <a:pPr rtl="0">
              <a:lnSpc>
                <a:spcPct val="90000"/>
              </a:lnSpc>
              <a:spcAft>
                <a:spcPts val="600"/>
              </a:spcAft>
            </a:pPr>
            <a:r>
              <a:rPr lang="en-US" sz="900" noProof="0"/>
              <a:t>The 11th European Conference on Education (ECE2023)</a:t>
            </a:r>
            <a:endParaRPr lang="en-GB" sz="900" noProof="0"/>
          </a:p>
        </p:txBody>
      </p:sp>
      <p:sp>
        <p:nvSpPr>
          <p:cNvPr id="8" name="TextBox 7">
            <a:extLst>
              <a:ext uri="{FF2B5EF4-FFF2-40B4-BE49-F238E27FC236}">
                <a16:creationId xmlns:a16="http://schemas.microsoft.com/office/drawing/2014/main" id="{75781A77-8FFA-B704-63C8-697EF4815A17}"/>
              </a:ext>
            </a:extLst>
          </p:cNvPr>
          <p:cNvSpPr txBox="1"/>
          <p:nvPr/>
        </p:nvSpPr>
        <p:spPr>
          <a:xfrm>
            <a:off x="726830" y="6365630"/>
            <a:ext cx="2450123" cy="3516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56A06D5-1670-FE79-4BB1-019745A3592C}"/>
                  </a:ext>
                </a:extLst>
              </p14:cNvPr>
              <p14:cNvContentPartPr/>
              <p14:nvPr/>
            </p14:nvContentPartPr>
            <p14:xfrm>
              <a:off x="4667874" y="1010046"/>
              <a:ext cx="360" cy="360"/>
            </p14:xfrm>
          </p:contentPart>
        </mc:Choice>
        <mc:Fallback xmlns="">
          <p:pic>
            <p:nvPicPr>
              <p:cNvPr id="3" name="Ink 2">
                <a:extLst>
                  <a:ext uri="{FF2B5EF4-FFF2-40B4-BE49-F238E27FC236}">
                    <a16:creationId xmlns:a16="http://schemas.microsoft.com/office/drawing/2014/main" id="{856A06D5-1670-FE79-4BB1-019745A3592C}"/>
                  </a:ext>
                </a:extLst>
              </p:cNvPr>
              <p:cNvPicPr/>
              <p:nvPr/>
            </p:nvPicPr>
            <p:blipFill>
              <a:blip r:embed="rId4"/>
              <a:stretch>
                <a:fillRect/>
              </a:stretch>
            </p:blipFill>
            <p:spPr>
              <a:xfrm>
                <a:off x="4650234" y="99240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A25728A-C676-67C0-596D-2EFC944F8744}"/>
                  </a:ext>
                </a:extLst>
              </p14:cNvPr>
              <p14:cNvContentPartPr/>
              <p14:nvPr/>
            </p14:nvContentPartPr>
            <p14:xfrm>
              <a:off x="4667874" y="1010046"/>
              <a:ext cx="360" cy="360"/>
            </p14:xfrm>
          </p:contentPart>
        </mc:Choice>
        <mc:Fallback xmlns="">
          <p:pic>
            <p:nvPicPr>
              <p:cNvPr id="4" name="Ink 3">
                <a:extLst>
                  <a:ext uri="{FF2B5EF4-FFF2-40B4-BE49-F238E27FC236}">
                    <a16:creationId xmlns:a16="http://schemas.microsoft.com/office/drawing/2014/main" id="{5A25728A-C676-67C0-596D-2EFC944F8744}"/>
                  </a:ext>
                </a:extLst>
              </p:cNvPr>
              <p:cNvPicPr/>
              <p:nvPr/>
            </p:nvPicPr>
            <p:blipFill>
              <a:blip r:embed="rId6"/>
              <a:stretch>
                <a:fillRect/>
              </a:stretch>
            </p:blipFill>
            <p:spPr>
              <a:xfrm>
                <a:off x="4632234" y="97440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CA00577-70F9-FA94-8D5D-6AA2ED66705B}"/>
                  </a:ext>
                </a:extLst>
              </p14:cNvPr>
              <p14:cNvContentPartPr/>
              <p14:nvPr/>
            </p14:nvContentPartPr>
            <p14:xfrm>
              <a:off x="3476634" y="2345646"/>
              <a:ext cx="360" cy="360"/>
            </p14:xfrm>
          </p:contentPart>
        </mc:Choice>
        <mc:Fallback xmlns="">
          <p:pic>
            <p:nvPicPr>
              <p:cNvPr id="6" name="Ink 5">
                <a:extLst>
                  <a:ext uri="{FF2B5EF4-FFF2-40B4-BE49-F238E27FC236}">
                    <a16:creationId xmlns:a16="http://schemas.microsoft.com/office/drawing/2014/main" id="{7CA00577-70F9-FA94-8D5D-6AA2ED66705B}"/>
                  </a:ext>
                </a:extLst>
              </p:cNvPr>
              <p:cNvPicPr/>
              <p:nvPr/>
            </p:nvPicPr>
            <p:blipFill>
              <a:blip r:embed="rId6"/>
              <a:stretch>
                <a:fillRect/>
              </a:stretch>
            </p:blipFill>
            <p:spPr>
              <a:xfrm>
                <a:off x="3440634" y="231000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4E366A7-D0D5-2A77-E0C2-93FE6BC19C59}"/>
                  </a:ext>
                </a:extLst>
              </p14:cNvPr>
              <p14:cNvContentPartPr/>
              <p14:nvPr/>
            </p14:nvContentPartPr>
            <p14:xfrm>
              <a:off x="5462034" y="1960806"/>
              <a:ext cx="360" cy="360"/>
            </p14:xfrm>
          </p:contentPart>
        </mc:Choice>
        <mc:Fallback xmlns="">
          <p:pic>
            <p:nvPicPr>
              <p:cNvPr id="7" name="Ink 6">
                <a:extLst>
                  <a:ext uri="{FF2B5EF4-FFF2-40B4-BE49-F238E27FC236}">
                    <a16:creationId xmlns:a16="http://schemas.microsoft.com/office/drawing/2014/main" id="{24E366A7-D0D5-2A77-E0C2-93FE6BC19C59}"/>
                  </a:ext>
                </a:extLst>
              </p:cNvPr>
              <p:cNvPicPr/>
              <p:nvPr/>
            </p:nvPicPr>
            <p:blipFill>
              <a:blip r:embed="rId6"/>
              <a:stretch>
                <a:fillRect/>
              </a:stretch>
            </p:blipFill>
            <p:spPr>
              <a:xfrm>
                <a:off x="5426034" y="192516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11B15FF-885D-FDC2-CB94-1D6962476B62}"/>
                  </a:ext>
                </a:extLst>
              </p14:cNvPr>
              <p14:cNvContentPartPr/>
              <p14:nvPr/>
            </p14:nvContentPartPr>
            <p14:xfrm>
              <a:off x="5859114" y="2622486"/>
              <a:ext cx="360" cy="360"/>
            </p14:xfrm>
          </p:contentPart>
        </mc:Choice>
        <mc:Fallback xmlns="">
          <p:pic>
            <p:nvPicPr>
              <p:cNvPr id="9" name="Ink 8">
                <a:extLst>
                  <a:ext uri="{FF2B5EF4-FFF2-40B4-BE49-F238E27FC236}">
                    <a16:creationId xmlns:a16="http://schemas.microsoft.com/office/drawing/2014/main" id="{411B15FF-885D-FDC2-CB94-1D6962476B62}"/>
                  </a:ext>
                </a:extLst>
              </p:cNvPr>
              <p:cNvPicPr/>
              <p:nvPr/>
            </p:nvPicPr>
            <p:blipFill>
              <a:blip r:embed="rId6"/>
              <a:stretch>
                <a:fillRect/>
              </a:stretch>
            </p:blipFill>
            <p:spPr>
              <a:xfrm>
                <a:off x="5823114" y="258684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BF2D402-8D35-3D99-0AC5-E76ABA953B16}"/>
                  </a:ext>
                </a:extLst>
              </p14:cNvPr>
              <p14:cNvContentPartPr/>
              <p14:nvPr/>
            </p14:nvContentPartPr>
            <p14:xfrm>
              <a:off x="4684078" y="1001910"/>
              <a:ext cx="360" cy="360"/>
            </p14:xfrm>
          </p:contentPart>
        </mc:Choice>
        <mc:Fallback xmlns="">
          <p:pic>
            <p:nvPicPr>
              <p:cNvPr id="12" name="Ink 11">
                <a:extLst>
                  <a:ext uri="{FF2B5EF4-FFF2-40B4-BE49-F238E27FC236}">
                    <a16:creationId xmlns:a16="http://schemas.microsoft.com/office/drawing/2014/main" id="{2BF2D402-8D35-3D99-0AC5-E76ABA953B16}"/>
                  </a:ext>
                </a:extLst>
              </p:cNvPr>
              <p:cNvPicPr/>
              <p:nvPr/>
            </p:nvPicPr>
            <p:blipFill>
              <a:blip r:embed="rId6"/>
              <a:stretch>
                <a:fillRect/>
              </a:stretch>
            </p:blipFill>
            <p:spPr>
              <a:xfrm>
                <a:off x="4648438" y="9659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DD78D5F-BC75-B045-3F49-3C3492868D7D}"/>
                  </a:ext>
                </a:extLst>
              </p14:cNvPr>
              <p14:cNvContentPartPr/>
              <p14:nvPr/>
            </p14:nvContentPartPr>
            <p14:xfrm>
              <a:off x="5485798" y="1953750"/>
              <a:ext cx="360" cy="360"/>
            </p14:xfrm>
          </p:contentPart>
        </mc:Choice>
        <mc:Fallback xmlns="">
          <p:pic>
            <p:nvPicPr>
              <p:cNvPr id="13" name="Ink 12">
                <a:extLst>
                  <a:ext uri="{FF2B5EF4-FFF2-40B4-BE49-F238E27FC236}">
                    <a16:creationId xmlns:a16="http://schemas.microsoft.com/office/drawing/2014/main" id="{0DD78D5F-BC75-B045-3F49-3C3492868D7D}"/>
                  </a:ext>
                </a:extLst>
              </p:cNvPr>
              <p:cNvPicPr/>
              <p:nvPr/>
            </p:nvPicPr>
            <p:blipFill>
              <a:blip r:embed="rId6"/>
              <a:stretch>
                <a:fillRect/>
              </a:stretch>
            </p:blipFill>
            <p:spPr>
              <a:xfrm>
                <a:off x="5449798" y="19181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ADAF50E6-667F-FE4A-35A2-65FDEC7859E5}"/>
                  </a:ext>
                </a:extLst>
              </p14:cNvPr>
              <p14:cNvContentPartPr/>
              <p14:nvPr/>
            </p14:nvContentPartPr>
            <p14:xfrm>
              <a:off x="5886838" y="2642790"/>
              <a:ext cx="360" cy="360"/>
            </p14:xfrm>
          </p:contentPart>
        </mc:Choice>
        <mc:Fallback xmlns="">
          <p:pic>
            <p:nvPicPr>
              <p:cNvPr id="14" name="Ink 13">
                <a:extLst>
                  <a:ext uri="{FF2B5EF4-FFF2-40B4-BE49-F238E27FC236}">
                    <a16:creationId xmlns:a16="http://schemas.microsoft.com/office/drawing/2014/main" id="{ADAF50E6-667F-FE4A-35A2-65FDEC7859E5}"/>
                  </a:ext>
                </a:extLst>
              </p:cNvPr>
              <p:cNvPicPr/>
              <p:nvPr/>
            </p:nvPicPr>
            <p:blipFill>
              <a:blip r:embed="rId6"/>
              <a:stretch>
                <a:fillRect/>
              </a:stretch>
            </p:blipFill>
            <p:spPr>
              <a:xfrm>
                <a:off x="5850838" y="26067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3D77E5A1-DF1A-DE09-DB4C-F5B9F770851C}"/>
                  </a:ext>
                </a:extLst>
              </p14:cNvPr>
              <p14:cNvContentPartPr/>
              <p14:nvPr/>
            </p14:nvContentPartPr>
            <p14:xfrm>
              <a:off x="3481678" y="2342190"/>
              <a:ext cx="360" cy="360"/>
            </p14:xfrm>
          </p:contentPart>
        </mc:Choice>
        <mc:Fallback xmlns="">
          <p:pic>
            <p:nvPicPr>
              <p:cNvPr id="15" name="Ink 14">
                <a:extLst>
                  <a:ext uri="{FF2B5EF4-FFF2-40B4-BE49-F238E27FC236}">
                    <a16:creationId xmlns:a16="http://schemas.microsoft.com/office/drawing/2014/main" id="{3D77E5A1-DF1A-DE09-DB4C-F5B9F770851C}"/>
                  </a:ext>
                </a:extLst>
              </p:cNvPr>
              <p:cNvPicPr/>
              <p:nvPr/>
            </p:nvPicPr>
            <p:blipFill>
              <a:blip r:embed="rId6"/>
              <a:stretch>
                <a:fillRect/>
              </a:stretch>
            </p:blipFill>
            <p:spPr>
              <a:xfrm>
                <a:off x="3446038" y="23061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D2D78A4A-0F0C-B151-007D-E447A4F14C5D}"/>
                  </a:ext>
                </a:extLst>
              </p14:cNvPr>
              <p14:cNvContentPartPr/>
              <p14:nvPr/>
            </p14:nvContentPartPr>
            <p14:xfrm>
              <a:off x="5461318" y="1966350"/>
              <a:ext cx="360" cy="360"/>
            </p14:xfrm>
          </p:contentPart>
        </mc:Choice>
        <mc:Fallback xmlns="">
          <p:pic>
            <p:nvPicPr>
              <p:cNvPr id="16" name="Ink 15">
                <a:extLst>
                  <a:ext uri="{FF2B5EF4-FFF2-40B4-BE49-F238E27FC236}">
                    <a16:creationId xmlns:a16="http://schemas.microsoft.com/office/drawing/2014/main" id="{D2D78A4A-0F0C-B151-007D-E447A4F14C5D}"/>
                  </a:ext>
                </a:extLst>
              </p:cNvPr>
              <p:cNvPicPr/>
              <p:nvPr/>
            </p:nvPicPr>
            <p:blipFill>
              <a:blip r:embed="rId6"/>
              <a:stretch>
                <a:fillRect/>
              </a:stretch>
            </p:blipFill>
            <p:spPr>
              <a:xfrm>
                <a:off x="5425318" y="193035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633F692D-182C-4233-7BE8-7028F064B1BA}"/>
                  </a:ext>
                </a:extLst>
              </p14:cNvPr>
              <p14:cNvContentPartPr/>
              <p14:nvPr/>
            </p14:nvContentPartPr>
            <p14:xfrm>
              <a:off x="4671838" y="1026750"/>
              <a:ext cx="360" cy="360"/>
            </p14:xfrm>
          </p:contentPart>
        </mc:Choice>
        <mc:Fallback xmlns="">
          <p:pic>
            <p:nvPicPr>
              <p:cNvPr id="17" name="Ink 16">
                <a:extLst>
                  <a:ext uri="{FF2B5EF4-FFF2-40B4-BE49-F238E27FC236}">
                    <a16:creationId xmlns:a16="http://schemas.microsoft.com/office/drawing/2014/main" id="{633F692D-182C-4233-7BE8-7028F064B1BA}"/>
                  </a:ext>
                </a:extLst>
              </p:cNvPr>
              <p:cNvPicPr/>
              <p:nvPr/>
            </p:nvPicPr>
            <p:blipFill>
              <a:blip r:embed="rId6"/>
              <a:stretch>
                <a:fillRect/>
              </a:stretch>
            </p:blipFill>
            <p:spPr>
              <a:xfrm>
                <a:off x="4636198" y="99111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CDEFEC23-57DE-2672-4A8A-5D314E53258D}"/>
                  </a:ext>
                </a:extLst>
              </p14:cNvPr>
              <p14:cNvContentPartPr/>
              <p14:nvPr/>
            </p14:nvContentPartPr>
            <p14:xfrm>
              <a:off x="3469438" y="2354430"/>
              <a:ext cx="360" cy="360"/>
            </p14:xfrm>
          </p:contentPart>
        </mc:Choice>
        <mc:Fallback xmlns="">
          <p:pic>
            <p:nvPicPr>
              <p:cNvPr id="18" name="Ink 17">
                <a:extLst>
                  <a:ext uri="{FF2B5EF4-FFF2-40B4-BE49-F238E27FC236}">
                    <a16:creationId xmlns:a16="http://schemas.microsoft.com/office/drawing/2014/main" id="{CDEFEC23-57DE-2672-4A8A-5D314E53258D}"/>
                  </a:ext>
                </a:extLst>
              </p:cNvPr>
              <p:cNvPicPr/>
              <p:nvPr/>
            </p:nvPicPr>
            <p:blipFill>
              <a:blip r:embed="rId6"/>
              <a:stretch>
                <a:fillRect/>
              </a:stretch>
            </p:blipFill>
            <p:spPr>
              <a:xfrm>
                <a:off x="3433798" y="2318430"/>
                <a:ext cx="72000" cy="72000"/>
              </a:xfrm>
              <a:prstGeom prst="rect">
                <a:avLst/>
              </a:prstGeom>
            </p:spPr>
          </p:pic>
        </mc:Fallback>
      </mc:AlternateContent>
      <p:pic>
        <p:nvPicPr>
          <p:cNvPr id="19" name="Picture 18">
            <a:extLst>
              <a:ext uri="{FF2B5EF4-FFF2-40B4-BE49-F238E27FC236}">
                <a16:creationId xmlns:a16="http://schemas.microsoft.com/office/drawing/2014/main" id="{8D22C4D3-A9DF-3E34-2286-D2BD86D83ABF}"/>
              </a:ext>
            </a:extLst>
          </p:cNvPr>
          <p:cNvPicPr>
            <a:picLocks noChangeAspect="1"/>
          </p:cNvPicPr>
          <p:nvPr/>
        </p:nvPicPr>
        <p:blipFill>
          <a:blip r:embed="rId17"/>
          <a:stretch>
            <a:fillRect/>
          </a:stretch>
        </p:blipFill>
        <p:spPr>
          <a:xfrm>
            <a:off x="1042845" y="0"/>
            <a:ext cx="9687985" cy="6858000"/>
          </a:xfrm>
          <a:prstGeom prst="rect">
            <a:avLst/>
          </a:prstGeom>
        </p:spPr>
      </p:pic>
      <p:sp>
        <p:nvSpPr>
          <p:cNvPr id="5" name="Arrow: Right 4">
            <a:extLst>
              <a:ext uri="{FF2B5EF4-FFF2-40B4-BE49-F238E27FC236}">
                <a16:creationId xmlns:a16="http://schemas.microsoft.com/office/drawing/2014/main" id="{EF822E8F-4CF0-42E8-6FB2-A3547F725C52}"/>
              </a:ext>
            </a:extLst>
          </p:cNvPr>
          <p:cNvSpPr/>
          <p:nvPr/>
        </p:nvSpPr>
        <p:spPr>
          <a:xfrm rot="16200000">
            <a:off x="4359239" y="2713692"/>
            <a:ext cx="303168" cy="1613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88CF16E4-8488-A544-AF1B-7BBDE8509ABB}"/>
              </a:ext>
            </a:extLst>
          </p:cNvPr>
          <p:cNvSpPr/>
          <p:nvPr/>
        </p:nvSpPr>
        <p:spPr>
          <a:xfrm rot="5400000">
            <a:off x="7946326" y="70902"/>
            <a:ext cx="303168" cy="1613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BF028DF8-9E2F-309A-E0D1-F30DD25D6140}"/>
              </a:ext>
            </a:extLst>
          </p:cNvPr>
          <p:cNvSpPr/>
          <p:nvPr/>
        </p:nvSpPr>
        <p:spPr>
          <a:xfrm rot="5400000">
            <a:off x="9495992" y="501311"/>
            <a:ext cx="303168" cy="1613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429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6312-91AF-9F3F-9AC6-71ABDFA72463}"/>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Learning Tools</a:t>
            </a:r>
          </a:p>
        </p:txBody>
      </p:sp>
      <p:sp>
        <p:nvSpPr>
          <p:cNvPr id="4" name="Content Placeholder 3">
            <a:extLst>
              <a:ext uri="{FF2B5EF4-FFF2-40B4-BE49-F238E27FC236}">
                <a16:creationId xmlns:a16="http://schemas.microsoft.com/office/drawing/2014/main" id="{CA11E1B2-CD44-EA00-BFBB-4653C6DF73A7}"/>
              </a:ext>
            </a:extLst>
          </p:cNvPr>
          <p:cNvSpPr>
            <a:spLocks noGrp="1"/>
          </p:cNvSpPr>
          <p:nvPr>
            <p:ph idx="1"/>
          </p:nvPr>
        </p:nvSpPr>
        <p:spPr>
          <a:xfrm>
            <a:off x="787762" y="3069451"/>
            <a:ext cx="10578230" cy="3284359"/>
          </a:xfrm>
        </p:spPr>
        <p:txBody>
          <a:bodyPr>
            <a:normAutofit/>
          </a:bodyPr>
          <a:lstStyle/>
          <a:p>
            <a:pPr marL="457200" indent="-457200"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 tools used in modules influence perceived </a:t>
            </a:r>
            <a:r>
              <a:rPr lang="en-GB" dirty="0">
                <a:latin typeface="Times New Roman" panose="02020603050405020304" pitchFamily="18" charset="0"/>
                <a:cs typeface="Times New Roman" panose="02020603050405020304" pitchFamily="18" charset="0"/>
              </a:rPr>
              <a:t>attribute</a:t>
            </a:r>
            <a:r>
              <a:rPr lang="en-GB" b="0" i="0" dirty="0">
                <a:effectLst/>
                <a:latin typeface="Times New Roman" panose="02020603050405020304" pitchFamily="18" charset="0"/>
                <a:cs typeface="Times New Roman" panose="02020603050405020304" pitchFamily="18" charset="0"/>
              </a:rPr>
              <a:t> development.</a:t>
            </a:r>
          </a:p>
          <a:p>
            <a:pPr lvl="1"/>
            <a:r>
              <a:rPr lang="en-GB" b="0" i="0" dirty="0">
                <a:effectLst/>
                <a:latin typeface="Times New Roman" panose="02020603050405020304" pitchFamily="18" charset="0"/>
                <a:cs typeface="Times New Roman" panose="02020603050405020304" pitchFamily="18" charset="0"/>
              </a:rPr>
              <a:t>Example: Modules using statistical or mathematical software (e.g., Mathematica, Stata, Excel).</a:t>
            </a:r>
          </a:p>
          <a:p>
            <a:pPr marL="457200" indent="-457200"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These modules rank digital literacy highly among the developed attributes.</a:t>
            </a:r>
          </a:p>
          <a:p>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EA0D59B3-4C95-FD56-71C7-591CAFFE04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GB"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58283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79675-88A9-178E-ED7A-6773A0747499}"/>
              </a:ext>
            </a:extLst>
          </p:cNvPr>
          <p:cNvSpPr>
            <a:spLocks noGrp="1"/>
          </p:cNvSpPr>
          <p:nvPr>
            <p:ph type="dt" sz="half" idx="10"/>
          </p:nvPr>
        </p:nvSpPr>
        <p:spPr>
          <a:xfrm>
            <a:off x="838200" y="6356350"/>
            <a:ext cx="2743200" cy="365125"/>
          </a:xfrm>
        </p:spPr>
        <p:txBody>
          <a:bodyPr>
            <a:normAutofit/>
          </a:bodyPr>
          <a:lstStyle/>
          <a:p>
            <a:pPr rtl="0">
              <a:lnSpc>
                <a:spcPct val="90000"/>
              </a:lnSpc>
              <a:spcAft>
                <a:spcPts val="600"/>
              </a:spcAft>
            </a:pPr>
            <a:r>
              <a:rPr lang="en-US" sz="900" noProof="0"/>
              <a:t>The 11th European Conference on Education (ECE2023)</a:t>
            </a:r>
            <a:endParaRPr lang="en-GB" sz="900" noProof="0"/>
          </a:p>
        </p:txBody>
      </p:sp>
      <p:sp>
        <p:nvSpPr>
          <p:cNvPr id="8" name="TextBox 7">
            <a:extLst>
              <a:ext uri="{FF2B5EF4-FFF2-40B4-BE49-F238E27FC236}">
                <a16:creationId xmlns:a16="http://schemas.microsoft.com/office/drawing/2014/main" id="{75781A77-8FFA-B704-63C8-697EF4815A17}"/>
              </a:ext>
            </a:extLst>
          </p:cNvPr>
          <p:cNvSpPr txBox="1"/>
          <p:nvPr/>
        </p:nvSpPr>
        <p:spPr>
          <a:xfrm>
            <a:off x="726830" y="6365630"/>
            <a:ext cx="2450123" cy="3516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5" name="Picture 4">
            <a:extLst>
              <a:ext uri="{FF2B5EF4-FFF2-40B4-BE49-F238E27FC236}">
                <a16:creationId xmlns:a16="http://schemas.microsoft.com/office/drawing/2014/main" id="{388F6AD7-51C3-FB34-0CDD-BBD8A59E5B61}"/>
              </a:ext>
            </a:extLst>
          </p:cNvPr>
          <p:cNvPicPr>
            <a:picLocks noChangeAspect="1"/>
          </p:cNvPicPr>
          <p:nvPr/>
        </p:nvPicPr>
        <p:blipFill>
          <a:blip r:embed="rId3"/>
          <a:stretch>
            <a:fillRect/>
          </a:stretch>
        </p:blipFill>
        <p:spPr>
          <a:xfrm>
            <a:off x="1266151" y="84388"/>
            <a:ext cx="9659698" cy="6611273"/>
          </a:xfrm>
          <a:prstGeom prst="rect">
            <a:avLst/>
          </a:prstGeom>
        </p:spPr>
      </p:pic>
      <p:sp>
        <p:nvSpPr>
          <p:cNvPr id="3" name="Arrow: Right 2">
            <a:extLst>
              <a:ext uri="{FF2B5EF4-FFF2-40B4-BE49-F238E27FC236}">
                <a16:creationId xmlns:a16="http://schemas.microsoft.com/office/drawing/2014/main" id="{75D69048-AD8E-6FF5-B069-A5BD7CF0D691}"/>
              </a:ext>
            </a:extLst>
          </p:cNvPr>
          <p:cNvSpPr/>
          <p:nvPr/>
        </p:nvSpPr>
        <p:spPr>
          <a:xfrm>
            <a:off x="1515442" y="4348407"/>
            <a:ext cx="694358" cy="141805"/>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7883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F123-B55F-38FA-998A-3F21DE766E4C}"/>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Syllabus Content</a:t>
            </a:r>
          </a:p>
        </p:txBody>
      </p:sp>
      <p:sp>
        <p:nvSpPr>
          <p:cNvPr id="4" name="Content Placeholder 3">
            <a:extLst>
              <a:ext uri="{FF2B5EF4-FFF2-40B4-BE49-F238E27FC236}">
                <a16:creationId xmlns:a16="http://schemas.microsoft.com/office/drawing/2014/main" id="{DB1AF4F9-ADA3-71D8-D7D5-58BFDFBA587C}"/>
              </a:ext>
            </a:extLst>
          </p:cNvPr>
          <p:cNvSpPr>
            <a:spLocks noGrp="1"/>
          </p:cNvSpPr>
          <p:nvPr>
            <p:ph idx="1"/>
          </p:nvPr>
        </p:nvSpPr>
        <p:spPr>
          <a:xfrm>
            <a:off x="513567" y="2430050"/>
            <a:ext cx="10916433" cy="4062826"/>
          </a:xfrm>
        </p:spPr>
        <p:txBody>
          <a:bodyPr>
            <a:normAutofit/>
          </a:bodyPr>
          <a:lstStyle/>
          <a:p>
            <a:pPr marL="457200" indent="-457200" algn="l">
              <a:buFont typeface="Arial" panose="020B0604020202020204" pitchFamily="34" charset="0"/>
              <a:buChar char="•"/>
            </a:pPr>
            <a:r>
              <a:rPr lang="en-GB" sz="3200" b="0" i="0" dirty="0">
                <a:effectLst/>
                <a:latin typeface="Times New Roman" panose="02020603050405020304" pitchFamily="18" charset="0"/>
                <a:cs typeface="Times New Roman" panose="02020603050405020304" pitchFamily="18" charset="0"/>
              </a:rPr>
              <a:t>Syllabus content plays a role in shaping selected </a:t>
            </a:r>
            <a:r>
              <a:rPr lang="en-GB" sz="3200" b="1" i="0" dirty="0">
                <a:effectLst/>
                <a:latin typeface="Times New Roman" panose="02020603050405020304" pitchFamily="18" charset="0"/>
                <a:cs typeface="Times New Roman" panose="02020603050405020304" pitchFamily="18" charset="0"/>
              </a:rPr>
              <a:t>graduate attributes</a:t>
            </a:r>
            <a:r>
              <a:rPr lang="en-GB" sz="3200" b="0" i="0" dirty="0">
                <a:effectLst/>
                <a:latin typeface="Times New Roman" panose="02020603050405020304" pitchFamily="18" charset="0"/>
                <a:cs typeface="Times New Roman" panose="02020603050405020304" pitchFamily="18" charset="0"/>
              </a:rPr>
              <a:t>.</a:t>
            </a:r>
          </a:p>
          <a:p>
            <a:pPr lvl="1"/>
            <a:r>
              <a:rPr lang="en-GB" sz="3200" b="1" i="0" u="sng" dirty="0">
                <a:effectLst/>
                <a:latin typeface="Times New Roman" panose="02020603050405020304" pitchFamily="18" charset="0"/>
                <a:cs typeface="Times New Roman" panose="02020603050405020304" pitchFamily="18" charset="0"/>
              </a:rPr>
              <a:t>Examples</a:t>
            </a:r>
          </a:p>
          <a:p>
            <a:pPr lvl="1"/>
            <a:r>
              <a:rPr lang="en-GB" sz="3200" b="0" i="0" dirty="0">
                <a:effectLst/>
                <a:latin typeface="Times New Roman" panose="02020603050405020304" pitchFamily="18" charset="0"/>
                <a:cs typeface="Times New Roman" panose="02020603050405020304" pitchFamily="18" charset="0"/>
              </a:rPr>
              <a:t>Modules in finance and industrial organisation foster </a:t>
            </a:r>
            <a:r>
              <a:rPr lang="en-GB" sz="3200" b="1" i="0" dirty="0">
                <a:effectLst/>
                <a:latin typeface="Times New Roman" panose="02020603050405020304" pitchFamily="18" charset="0"/>
                <a:cs typeface="Times New Roman" panose="02020603050405020304" pitchFamily="18" charset="0"/>
              </a:rPr>
              <a:t>commercial/business </a:t>
            </a:r>
            <a:r>
              <a:rPr lang="en-GB" sz="3200" b="0" i="0" dirty="0">
                <a:effectLst/>
                <a:latin typeface="Times New Roman" panose="02020603050405020304" pitchFamily="18" charset="0"/>
                <a:cs typeface="Times New Roman" panose="02020603050405020304" pitchFamily="18" charset="0"/>
              </a:rPr>
              <a:t>awareness.</a:t>
            </a:r>
          </a:p>
          <a:p>
            <a:pPr lvl="1"/>
            <a:r>
              <a:rPr lang="en-GB" sz="3200" b="1" i="0" dirty="0">
                <a:effectLst/>
                <a:latin typeface="Times New Roman" panose="02020603050405020304" pitchFamily="18" charset="0"/>
                <a:cs typeface="Times New Roman" panose="02020603050405020304" pitchFamily="18" charset="0"/>
              </a:rPr>
              <a:t>Social responsibility </a:t>
            </a:r>
            <a:r>
              <a:rPr lang="en-GB" sz="3200" b="0" i="0" dirty="0">
                <a:effectLst/>
                <a:latin typeface="Times New Roman" panose="02020603050405020304" pitchFamily="18" charset="0"/>
                <a:cs typeface="Times New Roman" panose="02020603050405020304" pitchFamily="18" charset="0"/>
              </a:rPr>
              <a:t>ranks highly in modules addressing wellbeing, standard of living, development, inequality, and public policy.</a:t>
            </a:r>
          </a:p>
          <a:p>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7BACAB7-C7F5-D41D-B3F8-19179E339A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GB"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787803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79675-88A9-178E-ED7A-6773A0747499}"/>
              </a:ext>
            </a:extLst>
          </p:cNvPr>
          <p:cNvSpPr>
            <a:spLocks noGrp="1"/>
          </p:cNvSpPr>
          <p:nvPr>
            <p:ph type="dt" sz="half" idx="10"/>
          </p:nvPr>
        </p:nvSpPr>
        <p:spPr>
          <a:xfrm>
            <a:off x="838200" y="6356350"/>
            <a:ext cx="2743200" cy="365125"/>
          </a:xfrm>
        </p:spPr>
        <p:txBody>
          <a:bodyPr>
            <a:normAutofit/>
          </a:bodyPr>
          <a:lstStyle/>
          <a:p>
            <a:pPr rtl="0">
              <a:lnSpc>
                <a:spcPct val="90000"/>
              </a:lnSpc>
              <a:spcAft>
                <a:spcPts val="600"/>
              </a:spcAft>
            </a:pPr>
            <a:r>
              <a:rPr lang="en-US" sz="900" noProof="0"/>
              <a:t>The 11th European Conference on Education (ECE2023)</a:t>
            </a:r>
            <a:endParaRPr lang="en-GB" sz="900" noProof="0"/>
          </a:p>
        </p:txBody>
      </p:sp>
      <p:sp>
        <p:nvSpPr>
          <p:cNvPr id="8" name="TextBox 7">
            <a:extLst>
              <a:ext uri="{FF2B5EF4-FFF2-40B4-BE49-F238E27FC236}">
                <a16:creationId xmlns:a16="http://schemas.microsoft.com/office/drawing/2014/main" id="{75781A77-8FFA-B704-63C8-697EF4815A17}"/>
              </a:ext>
            </a:extLst>
          </p:cNvPr>
          <p:cNvSpPr txBox="1"/>
          <p:nvPr/>
        </p:nvSpPr>
        <p:spPr>
          <a:xfrm>
            <a:off x="726830" y="6365630"/>
            <a:ext cx="2450123" cy="3516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5" name="Picture 4">
            <a:extLst>
              <a:ext uri="{FF2B5EF4-FFF2-40B4-BE49-F238E27FC236}">
                <a16:creationId xmlns:a16="http://schemas.microsoft.com/office/drawing/2014/main" id="{06EB6958-5C70-72F9-130B-FBF7CD956198}"/>
              </a:ext>
            </a:extLst>
          </p:cNvPr>
          <p:cNvPicPr>
            <a:picLocks noChangeAspect="1"/>
          </p:cNvPicPr>
          <p:nvPr/>
        </p:nvPicPr>
        <p:blipFill>
          <a:blip r:embed="rId3"/>
          <a:stretch>
            <a:fillRect/>
          </a:stretch>
        </p:blipFill>
        <p:spPr>
          <a:xfrm>
            <a:off x="1251861" y="96523"/>
            <a:ext cx="9688277" cy="6620799"/>
          </a:xfrm>
          <a:prstGeom prst="rect">
            <a:avLst/>
          </a:prstGeom>
        </p:spPr>
      </p:pic>
      <p:sp>
        <p:nvSpPr>
          <p:cNvPr id="3" name="Arrow: Right 2">
            <a:extLst>
              <a:ext uri="{FF2B5EF4-FFF2-40B4-BE49-F238E27FC236}">
                <a16:creationId xmlns:a16="http://schemas.microsoft.com/office/drawing/2014/main" id="{E44E37D1-8C0B-5928-DA80-E18501D9A642}"/>
              </a:ext>
            </a:extLst>
          </p:cNvPr>
          <p:cNvSpPr/>
          <p:nvPr/>
        </p:nvSpPr>
        <p:spPr>
          <a:xfrm>
            <a:off x="1257533" y="5365080"/>
            <a:ext cx="694358" cy="141805"/>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978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79675-88A9-178E-ED7A-6773A0747499}"/>
              </a:ext>
            </a:extLst>
          </p:cNvPr>
          <p:cNvSpPr>
            <a:spLocks noGrp="1"/>
          </p:cNvSpPr>
          <p:nvPr>
            <p:ph type="dt" sz="half" idx="10"/>
          </p:nvPr>
        </p:nvSpPr>
        <p:spPr>
          <a:xfrm>
            <a:off x="838200" y="6356350"/>
            <a:ext cx="2743200" cy="365125"/>
          </a:xfrm>
        </p:spPr>
        <p:txBody>
          <a:bodyPr>
            <a:normAutofit/>
          </a:bodyPr>
          <a:lstStyle/>
          <a:p>
            <a:pPr rtl="0">
              <a:lnSpc>
                <a:spcPct val="90000"/>
              </a:lnSpc>
              <a:spcAft>
                <a:spcPts val="600"/>
              </a:spcAft>
            </a:pPr>
            <a:r>
              <a:rPr lang="en-US" sz="900" noProof="0"/>
              <a:t>The 11th European Conference on Education (ECE2023)</a:t>
            </a:r>
            <a:endParaRPr lang="en-GB" sz="900" noProof="0"/>
          </a:p>
        </p:txBody>
      </p:sp>
      <p:sp>
        <p:nvSpPr>
          <p:cNvPr id="8" name="TextBox 7">
            <a:extLst>
              <a:ext uri="{FF2B5EF4-FFF2-40B4-BE49-F238E27FC236}">
                <a16:creationId xmlns:a16="http://schemas.microsoft.com/office/drawing/2014/main" id="{75781A77-8FFA-B704-63C8-697EF4815A17}"/>
              </a:ext>
            </a:extLst>
          </p:cNvPr>
          <p:cNvSpPr txBox="1"/>
          <p:nvPr/>
        </p:nvSpPr>
        <p:spPr>
          <a:xfrm>
            <a:off x="726830" y="6365630"/>
            <a:ext cx="2450123" cy="3516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10547C0-1AEB-6036-FA1A-A288E75266E6}"/>
                  </a:ext>
                </a:extLst>
              </p14:cNvPr>
              <p14:cNvContentPartPr/>
              <p14:nvPr/>
            </p14:nvContentPartPr>
            <p14:xfrm>
              <a:off x="9444585" y="1502670"/>
              <a:ext cx="360" cy="360"/>
            </p14:xfrm>
          </p:contentPart>
        </mc:Choice>
        <mc:Fallback xmlns="">
          <p:pic>
            <p:nvPicPr>
              <p:cNvPr id="3" name="Ink 2">
                <a:extLst>
                  <a:ext uri="{FF2B5EF4-FFF2-40B4-BE49-F238E27FC236}">
                    <a16:creationId xmlns:a16="http://schemas.microsoft.com/office/drawing/2014/main" id="{E10547C0-1AEB-6036-FA1A-A288E75266E6}"/>
                  </a:ext>
                </a:extLst>
              </p:cNvPr>
              <p:cNvPicPr/>
              <p:nvPr/>
            </p:nvPicPr>
            <p:blipFill>
              <a:blip r:embed="rId5"/>
              <a:stretch>
                <a:fillRect/>
              </a:stretch>
            </p:blipFill>
            <p:spPr>
              <a:xfrm>
                <a:off x="9408585" y="146703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3A7CA78-954D-7660-BC33-1B2294B9E828}"/>
                  </a:ext>
                </a:extLst>
              </p14:cNvPr>
              <p14:cNvContentPartPr/>
              <p14:nvPr/>
            </p14:nvContentPartPr>
            <p14:xfrm>
              <a:off x="9444585" y="1715790"/>
              <a:ext cx="360" cy="360"/>
            </p14:xfrm>
          </p:contentPart>
        </mc:Choice>
        <mc:Fallback xmlns="">
          <p:pic>
            <p:nvPicPr>
              <p:cNvPr id="5" name="Ink 4">
                <a:extLst>
                  <a:ext uri="{FF2B5EF4-FFF2-40B4-BE49-F238E27FC236}">
                    <a16:creationId xmlns:a16="http://schemas.microsoft.com/office/drawing/2014/main" id="{93A7CA78-954D-7660-BC33-1B2294B9E828}"/>
                  </a:ext>
                </a:extLst>
              </p:cNvPr>
              <p:cNvPicPr/>
              <p:nvPr/>
            </p:nvPicPr>
            <p:blipFill>
              <a:blip r:embed="rId5"/>
              <a:stretch>
                <a:fillRect/>
              </a:stretch>
            </p:blipFill>
            <p:spPr>
              <a:xfrm>
                <a:off x="9408585" y="1679790"/>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AA1DAE3-CF0A-76E1-F349-8C2A33357347}"/>
                  </a:ext>
                </a:extLst>
              </p14:cNvPr>
              <p14:cNvContentPartPr/>
              <p14:nvPr/>
            </p14:nvContentPartPr>
            <p14:xfrm>
              <a:off x="9456825" y="2079030"/>
              <a:ext cx="360" cy="360"/>
            </p14:xfrm>
          </p:contentPart>
        </mc:Choice>
        <mc:Fallback xmlns="">
          <p:pic>
            <p:nvPicPr>
              <p:cNvPr id="6" name="Ink 5">
                <a:extLst>
                  <a:ext uri="{FF2B5EF4-FFF2-40B4-BE49-F238E27FC236}">
                    <a16:creationId xmlns:a16="http://schemas.microsoft.com/office/drawing/2014/main" id="{7AA1DAE3-CF0A-76E1-F349-8C2A33357347}"/>
                  </a:ext>
                </a:extLst>
              </p:cNvPr>
              <p:cNvPicPr/>
              <p:nvPr/>
            </p:nvPicPr>
            <p:blipFill>
              <a:blip r:embed="rId5"/>
              <a:stretch>
                <a:fillRect/>
              </a:stretch>
            </p:blipFill>
            <p:spPr>
              <a:xfrm>
                <a:off x="9420825" y="2043030"/>
                <a:ext cx="72000" cy="72000"/>
              </a:xfrm>
              <a:prstGeom prst="rect">
                <a:avLst/>
              </a:prstGeom>
            </p:spPr>
          </p:pic>
        </mc:Fallback>
      </mc:AlternateContent>
      <p:pic>
        <p:nvPicPr>
          <p:cNvPr id="9" name="Picture 8">
            <a:extLst>
              <a:ext uri="{FF2B5EF4-FFF2-40B4-BE49-F238E27FC236}">
                <a16:creationId xmlns:a16="http://schemas.microsoft.com/office/drawing/2014/main" id="{FEE38A23-D881-15E2-207D-1207628202F8}"/>
              </a:ext>
            </a:extLst>
          </p:cNvPr>
          <p:cNvPicPr>
            <a:picLocks noChangeAspect="1"/>
          </p:cNvPicPr>
          <p:nvPr/>
        </p:nvPicPr>
        <p:blipFill>
          <a:blip r:embed="rId8"/>
          <a:stretch>
            <a:fillRect/>
          </a:stretch>
        </p:blipFill>
        <p:spPr>
          <a:xfrm>
            <a:off x="1439574" y="0"/>
            <a:ext cx="9638522" cy="6858000"/>
          </a:xfrm>
          <a:prstGeom prst="rect">
            <a:avLst/>
          </a:prstGeom>
        </p:spPr>
      </p:pic>
      <p:sp>
        <p:nvSpPr>
          <p:cNvPr id="4" name="Arrow: Right 3">
            <a:extLst>
              <a:ext uri="{FF2B5EF4-FFF2-40B4-BE49-F238E27FC236}">
                <a16:creationId xmlns:a16="http://schemas.microsoft.com/office/drawing/2014/main" id="{FED96CA9-9B53-69D0-DE4F-7D129026B03B}"/>
              </a:ext>
            </a:extLst>
          </p:cNvPr>
          <p:cNvSpPr/>
          <p:nvPr/>
        </p:nvSpPr>
        <p:spPr>
          <a:xfrm rot="5400000">
            <a:off x="9491451" y="209208"/>
            <a:ext cx="303168" cy="1613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3133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01EF-47F5-764D-32D4-98A28C27870C}"/>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Summary of Factors Influencing Attribute Selection</a:t>
            </a:r>
          </a:p>
        </p:txBody>
      </p:sp>
      <p:sp>
        <p:nvSpPr>
          <p:cNvPr id="6" name="Slide Number Placeholder 5">
            <a:extLst>
              <a:ext uri="{FF2B5EF4-FFF2-40B4-BE49-F238E27FC236}">
                <a16:creationId xmlns:a16="http://schemas.microsoft.com/office/drawing/2014/main" id="{0B3695FD-ADCE-ED8E-9A9A-11DD4C109D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GB"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 name="Picture Placeholder 2">
            <a:extLst>
              <a:ext uri="{FF2B5EF4-FFF2-40B4-BE49-F238E27FC236}">
                <a16:creationId xmlns:a16="http://schemas.microsoft.com/office/drawing/2014/main" id="{6DC99967-2315-4201-A1B5-03ED70988CA6}"/>
              </a:ext>
            </a:extLst>
          </p:cNvPr>
          <p:cNvSpPr>
            <a:spLocks noGrp="1"/>
          </p:cNvSpPr>
          <p:nvPr>
            <p:ph idx="1"/>
          </p:nvPr>
        </p:nvSpPr>
        <p:spPr>
          <a:xfrm>
            <a:off x="935739" y="2820202"/>
            <a:ext cx="8959031" cy="2974206"/>
          </a:xfrm>
        </p:spPr>
        <p:txBody>
          <a:bodyPr>
            <a:normAutofit/>
          </a:bodyPr>
          <a:lstStyle/>
          <a:p>
            <a:pPr marL="457200" indent="-457200">
              <a:buFont typeface="+mj-lt"/>
              <a:buAutoNum type="arabicPeriod"/>
            </a:pPr>
            <a:r>
              <a:rPr lang="en-GB" sz="4400" kern="100" dirty="0">
                <a:latin typeface="Times New Roman" panose="02020603050405020304" pitchFamily="18" charset="0"/>
                <a:ea typeface="Calibri" panose="020F0502020204030204" pitchFamily="34" charset="0"/>
                <a:cs typeface="Times New Roman" panose="02020603050405020304" pitchFamily="18" charset="0"/>
              </a:rPr>
              <a:t>Assessment</a:t>
            </a:r>
            <a:endParaRPr lang="en-GB" sz="4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GB" sz="4400" kern="100" dirty="0">
                <a:latin typeface="Times New Roman" panose="02020603050405020304" pitchFamily="18" charset="0"/>
                <a:ea typeface="Calibri" panose="020F0502020204030204" pitchFamily="34" charset="0"/>
                <a:cs typeface="Times New Roman" panose="02020603050405020304" pitchFamily="18" charset="0"/>
              </a:rPr>
              <a:t>P</a:t>
            </a:r>
            <a:r>
              <a:rPr lang="en-GB" sz="4400" kern="100" dirty="0">
                <a:effectLst/>
                <a:latin typeface="Times New Roman" panose="02020603050405020304" pitchFamily="18" charset="0"/>
                <a:ea typeface="Calibri" panose="020F0502020204030204" pitchFamily="34" charset="0"/>
                <a:cs typeface="Times New Roman" panose="02020603050405020304" pitchFamily="18" charset="0"/>
              </a:rPr>
              <a:t>edagogy</a:t>
            </a:r>
          </a:p>
          <a:p>
            <a:pPr marL="457200" indent="-457200">
              <a:buFont typeface="+mj-lt"/>
              <a:buAutoNum type="arabicPeriod"/>
            </a:pPr>
            <a:r>
              <a:rPr lang="en-GB" sz="4400" kern="100" dirty="0">
                <a:effectLst/>
                <a:latin typeface="Times New Roman" panose="02020603050405020304" pitchFamily="18" charset="0"/>
                <a:ea typeface="Calibri" panose="020F0502020204030204" pitchFamily="34" charset="0"/>
                <a:cs typeface="Times New Roman" panose="02020603050405020304" pitchFamily="18" charset="0"/>
              </a:rPr>
              <a:t>Learning tools</a:t>
            </a:r>
          </a:p>
          <a:p>
            <a:pPr marL="457200" indent="-457200">
              <a:buFont typeface="+mj-lt"/>
              <a:buAutoNum type="arabicPeriod"/>
            </a:pPr>
            <a:r>
              <a:rPr lang="en-GB" sz="4400" kern="100" dirty="0">
                <a:effectLst/>
                <a:latin typeface="Times New Roman" panose="02020603050405020304" pitchFamily="18" charset="0"/>
                <a:ea typeface="Calibri" panose="020F0502020204030204" pitchFamily="34" charset="0"/>
                <a:cs typeface="Times New Roman" panose="02020603050405020304" pitchFamily="18" charset="0"/>
              </a:rPr>
              <a:t>Syllabus content </a:t>
            </a:r>
            <a:endParaRPr lang="en-GB" sz="4400"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endParaRPr lang="en-GB" sz="3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766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9A42-85B6-EE6F-6D84-73DC47024276}"/>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Conclusions</a:t>
            </a:r>
          </a:p>
        </p:txBody>
      </p:sp>
      <p:sp>
        <p:nvSpPr>
          <p:cNvPr id="4" name="Content Placeholder 3">
            <a:extLst>
              <a:ext uri="{FF2B5EF4-FFF2-40B4-BE49-F238E27FC236}">
                <a16:creationId xmlns:a16="http://schemas.microsoft.com/office/drawing/2014/main" id="{FDE7A4D2-B481-448E-8664-8CCC3248FE8C}"/>
              </a:ext>
            </a:extLst>
          </p:cNvPr>
          <p:cNvSpPr>
            <a:spLocks noGrp="1"/>
          </p:cNvSpPr>
          <p:nvPr>
            <p:ph idx="1"/>
          </p:nvPr>
        </p:nvSpPr>
        <p:spPr>
          <a:xfrm>
            <a:off x="781833" y="2861608"/>
            <a:ext cx="10628334" cy="3284359"/>
          </a:xfrm>
        </p:spPr>
        <p:txBody>
          <a:bodyPr>
            <a:normAutofit/>
          </a:bodyPr>
          <a:lstStyle/>
          <a:p>
            <a:r>
              <a:rPr lang="en-GB" dirty="0">
                <a:latin typeface="Times New Roman" panose="02020603050405020304" pitchFamily="18" charset="0"/>
                <a:cs typeface="Times New Roman" panose="02020603050405020304" pitchFamily="18" charset="0"/>
              </a:rPr>
              <a:t>Student generated graduate attribute data provides a </a:t>
            </a:r>
            <a:r>
              <a:rPr lang="en-GB" u="sng" dirty="0">
                <a:latin typeface="Times New Roman" panose="02020603050405020304" pitchFamily="18" charset="0"/>
                <a:cs typeface="Times New Roman" panose="02020603050405020304" pitchFamily="18" charset="0"/>
              </a:rPr>
              <a:t>tool for institutions</a:t>
            </a:r>
          </a:p>
          <a:p>
            <a:pPr marL="457200" indent="-45720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To assess influence on competencies of module/programme design</a:t>
            </a:r>
          </a:p>
          <a:p>
            <a:pPr marL="457200" indent="-45720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To identify potential gaps in graduate attribute enhancement</a:t>
            </a:r>
          </a:p>
          <a:p>
            <a:r>
              <a:rPr lang="en-GB" u="sng" dirty="0">
                <a:latin typeface="Times New Roman" panose="02020603050405020304" pitchFamily="18" charset="0"/>
                <a:cs typeface="Times New Roman" panose="02020603050405020304" pitchFamily="18" charset="0"/>
              </a:rPr>
              <a:t>Also a tool for students</a:t>
            </a:r>
          </a:p>
          <a:p>
            <a:pPr marL="457200" indent="-45720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In module selection</a:t>
            </a:r>
          </a:p>
          <a:p>
            <a:pPr marL="457200" indent="-45720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Tracking &amp; articulating their attribute development</a:t>
            </a:r>
          </a:p>
          <a:p>
            <a:pPr marL="457200" indent="-45720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AED07B62-B73C-5A02-5088-E6BB384529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GB" sz="1050" b="0" i="0" u="none" strike="noStrike" kern="120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05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911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1A42-4F40-A128-11E3-BD021DEED459}"/>
              </a:ext>
            </a:extLst>
          </p:cNvPr>
          <p:cNvSpPr>
            <a:spLocks noGrp="1"/>
          </p:cNvSpPr>
          <p:nvPr>
            <p:ph type="ctrTitle"/>
          </p:nvPr>
        </p:nvSpPr>
        <p:spPr>
          <a:xfrm>
            <a:off x="1477719" y="2714624"/>
            <a:ext cx="6280394" cy="3868899"/>
          </a:xfrm>
        </p:spPr>
        <p:txBody>
          <a:bodyPr/>
          <a:lstStyle/>
          <a:p>
            <a:r>
              <a:rPr lang="en-GB" dirty="0">
                <a:latin typeface="Times New Roman" panose="02020603050405020304" pitchFamily="18" charset="0"/>
                <a:cs typeface="Times New Roman" panose="02020603050405020304" pitchFamily="18" charset="0"/>
              </a:rPr>
              <a:t>Thank you</a:t>
            </a:r>
          </a:p>
        </p:txBody>
      </p:sp>
      <p:pic>
        <p:nvPicPr>
          <p:cNvPr id="5" name="Picture Placeholder 4">
            <a:extLst>
              <a:ext uri="{FF2B5EF4-FFF2-40B4-BE49-F238E27FC236}">
                <a16:creationId xmlns:a16="http://schemas.microsoft.com/office/drawing/2014/main" id="{160690D9-EC6C-E558-3710-22B4EBDEA9F5}"/>
              </a:ext>
            </a:extLst>
          </p:cNvPr>
          <p:cNvPicPr>
            <a:picLocks noGrp="1" noChangeAspect="1"/>
          </p:cNvPicPr>
          <p:nvPr>
            <p:ph type="pic" sz="quarter" idx="13"/>
          </p:nvPr>
        </p:nvPicPr>
        <p:blipFill>
          <a:blip r:embed="rId3"/>
          <a:srcRect l="30174" r="30174"/>
          <a:stretch>
            <a:fillRect/>
          </a:stretch>
        </p:blipFill>
        <p:spPr>
          <a:xfrm>
            <a:off x="8101013" y="0"/>
            <a:ext cx="4095504" cy="6858000"/>
          </a:xfrm>
          <a:prstGeom prst="rect">
            <a:avLst/>
          </a:prstGeom>
        </p:spPr>
      </p:pic>
    </p:spTree>
    <p:extLst>
      <p:ext uri="{BB962C8B-B14F-4D97-AF65-F5344CB8AC3E}">
        <p14:creationId xmlns:p14="http://schemas.microsoft.com/office/powerpoint/2010/main" val="5117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p:txBody>
          <a:bodyPr rtlCol="0">
            <a:normAutofit fontScale="90000"/>
          </a:bodyPr>
          <a:lstStyle/>
          <a:p>
            <a:pPr rtl="0"/>
            <a:r>
              <a:rPr lang="en-GB">
                <a:latin typeface="Times New Roman" panose="02020603050405020304" pitchFamily="18" charset="0"/>
                <a:cs typeface="Times New Roman" panose="02020603050405020304" pitchFamily="18" charset="0"/>
              </a:rPr>
              <a:t>Dashboard enables students to log &amp; track their Graduate Attribute development</a:t>
            </a:r>
            <a:endParaRPr lang="en-GB"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3</a:t>
            </a:fld>
            <a:endParaRPr lang="en-GB"/>
          </a:p>
        </p:txBody>
      </p:sp>
      <p:sp>
        <p:nvSpPr>
          <p:cNvPr id="2" name="Footer Placeholder 1">
            <a:extLst>
              <a:ext uri="{FF2B5EF4-FFF2-40B4-BE49-F238E27FC236}">
                <a16:creationId xmlns:a16="http://schemas.microsoft.com/office/drawing/2014/main" id="{ACA53643-0347-68CD-FE28-66F5C7CEEF12}"/>
              </a:ext>
            </a:extLst>
          </p:cNvPr>
          <p:cNvSpPr>
            <a:spLocks noGrp="1"/>
          </p:cNvSpPr>
          <p:nvPr>
            <p:ph type="ftr" sz="quarter" idx="11"/>
          </p:nvPr>
        </p:nvSpPr>
        <p:spPr/>
        <p:txBody>
          <a:bodyPr/>
          <a:lstStyle/>
          <a:p>
            <a:endParaRPr lang="en-US" dirty="0"/>
          </a:p>
        </p:txBody>
      </p:sp>
      <p:pic>
        <p:nvPicPr>
          <p:cNvPr id="4" name="Picture 3">
            <a:extLst>
              <a:ext uri="{FF2B5EF4-FFF2-40B4-BE49-F238E27FC236}">
                <a16:creationId xmlns:a16="http://schemas.microsoft.com/office/drawing/2014/main" id="{2FA52482-B686-E8FD-3F87-21C408EDD254}"/>
              </a:ext>
            </a:extLst>
          </p:cNvPr>
          <p:cNvPicPr>
            <a:picLocks noChangeAspect="1"/>
          </p:cNvPicPr>
          <p:nvPr/>
        </p:nvPicPr>
        <p:blipFill rotWithShape="1">
          <a:blip r:embed="rId3"/>
          <a:srcRect b="10899"/>
          <a:stretch/>
        </p:blipFill>
        <p:spPr>
          <a:xfrm>
            <a:off x="-33925" y="-1"/>
            <a:ext cx="12259849" cy="6858001"/>
          </a:xfrm>
          <a:prstGeom prst="rect">
            <a:avLst/>
          </a:prstGeom>
        </p:spPr>
      </p:pic>
    </p:spTree>
    <p:extLst>
      <p:ext uri="{BB962C8B-B14F-4D97-AF65-F5344CB8AC3E}">
        <p14:creationId xmlns:p14="http://schemas.microsoft.com/office/powerpoint/2010/main" val="365433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C353-64FE-A17F-851E-263C1969327E}"/>
              </a:ext>
            </a:extLst>
          </p:cNvPr>
          <p:cNvSpPr>
            <a:spLocks noGrp="1"/>
          </p:cNvSpPr>
          <p:nvPr>
            <p:ph type="title"/>
          </p:nvPr>
        </p:nvSpPr>
        <p:spPr>
          <a:xfrm>
            <a:off x="649045" y="365124"/>
            <a:ext cx="11021587" cy="1501327"/>
          </a:xfrm>
        </p:spPr>
        <p:txBody>
          <a:bodyPr>
            <a:normAutofit fontScale="90000"/>
          </a:bodyPr>
          <a:lstStyle/>
          <a:p>
            <a:pPr algn="r"/>
            <a:r>
              <a:rPr lang="en-GB" dirty="0">
                <a:latin typeface="Times New Roman" panose="02020603050405020304" pitchFamily="18" charset="0"/>
                <a:cs typeface="Times New Roman" panose="02020603050405020304" pitchFamily="18" charset="0"/>
              </a:rPr>
              <a:t>University of St Andrews – 20 Graduate Attributes</a:t>
            </a:r>
            <a:br>
              <a:rPr lang="en-GB" dirty="0">
                <a:latin typeface="Times New Roman" panose="02020603050405020304" pitchFamily="18" charset="0"/>
                <a:cs typeface="Times New Roman" panose="02020603050405020304" pitchFamily="18" charset="0"/>
              </a:rPr>
            </a:br>
            <a:r>
              <a:rPr lang="en-GB" sz="3200" i="1" dirty="0">
                <a:latin typeface="Times New Roman" panose="02020603050405020304" pitchFamily="18" charset="0"/>
                <a:cs typeface="Times New Roman" panose="02020603050405020304" pitchFamily="18" charset="0"/>
              </a:rPr>
              <a:t>Launched in 2020-2021</a:t>
            </a:r>
          </a:p>
        </p:txBody>
      </p:sp>
      <p:sp>
        <p:nvSpPr>
          <p:cNvPr id="4" name="Content Placeholder 3">
            <a:extLst>
              <a:ext uri="{FF2B5EF4-FFF2-40B4-BE49-F238E27FC236}">
                <a16:creationId xmlns:a16="http://schemas.microsoft.com/office/drawing/2014/main" id="{F0A90AB5-11EA-0563-760B-98D427BA8031}"/>
              </a:ext>
            </a:extLst>
          </p:cNvPr>
          <p:cNvSpPr>
            <a:spLocks noGrp="1"/>
          </p:cNvSpPr>
          <p:nvPr>
            <p:ph idx="1"/>
          </p:nvPr>
        </p:nvSpPr>
        <p:spPr>
          <a:xfrm>
            <a:off x="1166694" y="2468586"/>
            <a:ext cx="4868091" cy="3382981"/>
          </a:xfrm>
        </p:spPr>
        <p:txBody>
          <a:bodyPr>
            <a:noAutofit/>
          </a:bodyPr>
          <a:lstStyle/>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Commercial/Business awareness</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Confidence and adaptability</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Creativity</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Digital literacy</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Diversity Awareness</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Effective team contribution</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Influencing and negotiation</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Interpersonal skills</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Leading others</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Networking</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Numeracy</a:t>
            </a:r>
          </a:p>
          <a:p>
            <a:pPr marL="457200" indent="-457200">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25F72B86-2378-A2EE-EABA-6F2B161EFF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GB"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8" name="Content Placeholder 3">
            <a:extLst>
              <a:ext uri="{FF2B5EF4-FFF2-40B4-BE49-F238E27FC236}">
                <a16:creationId xmlns:a16="http://schemas.microsoft.com/office/drawing/2014/main" id="{9B27FEF0-E8BD-45B7-BAB3-2CCC6BBB7309}"/>
              </a:ext>
            </a:extLst>
          </p:cNvPr>
          <p:cNvSpPr txBox="1">
            <a:spLocks/>
          </p:cNvSpPr>
          <p:nvPr/>
        </p:nvSpPr>
        <p:spPr>
          <a:xfrm>
            <a:off x="6157216" y="2468586"/>
            <a:ext cx="4191896" cy="32843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Oral communication</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Organisation</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Recognition of opportunities</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Research skills and problem solving</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Resilience</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Self-awareness and reflection</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Socially responsible</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Technical and specialist academic skills and disciplinary knowledge</a:t>
            </a:r>
          </a:p>
          <a:p>
            <a:pPr marL="457200" indent="-457200">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Written communication</a:t>
            </a:r>
          </a:p>
          <a:p>
            <a:pPr marL="457200" indent="-457200">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4A9F9143-984B-32B0-9578-4C80159575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1101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1238155" cy="1501327"/>
          </a:xfrm>
        </p:spPr>
        <p:txBody>
          <a:bodyPr rtlCol="0">
            <a:normAutofit fontScale="90000"/>
          </a:bodyPr>
          <a:lstStyle/>
          <a:p>
            <a:pPr rtl="0"/>
            <a:r>
              <a:rPr lang="en-GB" dirty="0">
                <a:latin typeface="Times New Roman" panose="02020603050405020304" pitchFamily="18" charset="0"/>
                <a:cs typeface="Times New Roman" panose="02020603050405020304" pitchFamily="18" charset="0"/>
              </a:rPr>
              <a:t>Graduate Attributes item added to all pre-existing student </a:t>
            </a:r>
            <a:r>
              <a:rPr lang="en-GB" i="1" dirty="0">
                <a:latin typeface="Times New Roman" panose="02020603050405020304" pitchFamily="18" charset="0"/>
                <a:cs typeface="Times New Roman" panose="02020603050405020304" pitchFamily="18" charset="0"/>
              </a:rPr>
              <a:t>Module Evaluation Questionnaires (MEQ)</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5618747" y="2469221"/>
            <a:ext cx="6268453" cy="3714324"/>
          </a:xfrm>
        </p:spPr>
        <p:txBody>
          <a:bodyPr rtlCol="0">
            <a:normAutofit lnSpcReduction="10000"/>
          </a:bodyPr>
          <a:lstStyle/>
          <a:p>
            <a:r>
              <a:rPr lang="en-GB" b="1" dirty="0">
                <a:latin typeface="Times New Roman" panose="02020603050405020304" pitchFamily="18" charset="0"/>
                <a:cs typeface="Times New Roman" panose="02020603050405020304" pitchFamily="18" charset="0"/>
              </a:rPr>
              <a:t>Aims</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Help students articulate the attributes they have developed in their modules</a:t>
            </a:r>
          </a:p>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Diagnostic tool - a student generated map of attributes across the curriculum </a:t>
            </a:r>
          </a:p>
          <a:p>
            <a:r>
              <a:rPr lang="en-GB" i="1" dirty="0">
                <a:latin typeface="Times New Roman" panose="02020603050405020304" pitchFamily="18" charset="0"/>
                <a:cs typeface="Times New Roman" panose="02020603050405020304" pitchFamily="18" charset="0"/>
              </a:rPr>
              <a:t>Students</a:t>
            </a:r>
            <a:r>
              <a:rPr lang="en-GB" dirty="0">
                <a:latin typeface="Times New Roman" panose="02020603050405020304" pitchFamily="18" charset="0"/>
                <a:cs typeface="Times New Roman" panose="02020603050405020304" pitchFamily="18" charset="0"/>
              </a:rPr>
              <a:t> – identify attributes needing further enhancement</a:t>
            </a:r>
          </a:p>
          <a:p>
            <a:r>
              <a:rPr lang="en-GB" i="1" dirty="0">
                <a:latin typeface="Times New Roman" panose="02020603050405020304" pitchFamily="18" charset="0"/>
                <a:cs typeface="Times New Roman" panose="02020603050405020304" pitchFamily="18" charset="0"/>
              </a:rPr>
              <a:t>Staff</a:t>
            </a:r>
            <a:r>
              <a:rPr lang="en-GB" dirty="0">
                <a:latin typeface="Times New Roman" panose="02020603050405020304" pitchFamily="18" charset="0"/>
                <a:cs typeface="Times New Roman" panose="02020603050405020304" pitchFamily="18" charset="0"/>
              </a:rPr>
              <a:t> – evidence base for programme or module (re-)design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1800" dirty="0"/>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5</a:t>
            </a:fld>
            <a:endParaRPr lang="en-GB"/>
          </a:p>
        </p:txBody>
      </p:sp>
      <p:sp>
        <p:nvSpPr>
          <p:cNvPr id="9" name="TextBox 8">
            <a:extLst>
              <a:ext uri="{FF2B5EF4-FFF2-40B4-BE49-F238E27FC236}">
                <a16:creationId xmlns:a16="http://schemas.microsoft.com/office/drawing/2014/main" id="{6D0150F9-7AA7-608C-F109-D67CE5EF5EE8}"/>
              </a:ext>
            </a:extLst>
          </p:cNvPr>
          <p:cNvSpPr txBox="1"/>
          <p:nvPr/>
        </p:nvSpPr>
        <p:spPr>
          <a:xfrm>
            <a:off x="553453" y="3147945"/>
            <a:ext cx="4632157" cy="1815882"/>
          </a:xfrm>
          <a:prstGeom prst="rect">
            <a:avLst/>
          </a:prstGeom>
          <a:noFill/>
        </p:spPr>
        <p:txBody>
          <a:bodyPr wrap="square">
            <a:spAutoFit/>
          </a:bodyPr>
          <a:lstStyle/>
          <a:p>
            <a:r>
              <a:rPr lang="en-GB" sz="2800" dirty="0">
                <a:solidFill>
                  <a:schemeClr val="accent1"/>
                </a:solidFill>
                <a:latin typeface="Times New Roman" panose="02020603050405020304" pitchFamily="18" charset="0"/>
                <a:cs typeface="Times New Roman" panose="02020603050405020304" pitchFamily="18" charset="0"/>
              </a:rPr>
              <a:t>Select the 5 graduate attributes you have developed in the module the most from the list of 20</a:t>
            </a:r>
          </a:p>
        </p:txBody>
      </p:sp>
      <p:sp>
        <p:nvSpPr>
          <p:cNvPr id="10" name="Oval 9">
            <a:extLst>
              <a:ext uri="{FF2B5EF4-FFF2-40B4-BE49-F238E27FC236}">
                <a16:creationId xmlns:a16="http://schemas.microsoft.com/office/drawing/2014/main" id="{A7217B15-8DA6-FC80-530A-634168DD2A2D}"/>
              </a:ext>
            </a:extLst>
          </p:cNvPr>
          <p:cNvSpPr/>
          <p:nvPr/>
        </p:nvSpPr>
        <p:spPr>
          <a:xfrm>
            <a:off x="120316" y="2322095"/>
            <a:ext cx="5185610" cy="38614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sp>
        <p:nvSpPr>
          <p:cNvPr id="2" name="Footer Placeholder 1">
            <a:extLst>
              <a:ext uri="{FF2B5EF4-FFF2-40B4-BE49-F238E27FC236}">
                <a16:creationId xmlns:a16="http://schemas.microsoft.com/office/drawing/2014/main" id="{06CFF394-34BF-B293-BD01-4FD3CF0E27B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670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421105" y="365124"/>
            <a:ext cx="11442032" cy="1501327"/>
          </a:xfrm>
        </p:spPr>
        <p:txBody>
          <a:bodyPr rtlCol="0">
            <a:noAutofit/>
          </a:bodyPr>
          <a:lstStyle/>
          <a:p>
            <a:pPr algn="l"/>
            <a:r>
              <a:rPr lang="en-GB" sz="3600" dirty="0">
                <a:latin typeface="Times New Roman" panose="02020603050405020304" pitchFamily="18" charset="0"/>
                <a:cs typeface="Times New Roman" panose="02020603050405020304" pitchFamily="18" charset="0"/>
              </a:rPr>
              <a:t>Students given a link in MEQ to descriptions of attributes</a:t>
            </a:r>
            <a:br>
              <a:rPr lang="en-GB" sz="3600" dirty="0">
                <a:latin typeface="Times New Roman" panose="02020603050405020304" pitchFamily="18" charset="0"/>
                <a:cs typeface="Times New Roman" panose="02020603050405020304" pitchFamily="18" charset="0"/>
              </a:rPr>
            </a:br>
            <a:r>
              <a:rPr lang="en-GB" sz="36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https://www.st-andrews.ac.uk/careers/improve-your-skills/graduate-attributes</a:t>
            </a:r>
            <a:endParaRPr lang="en-GB" sz="36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6</a:t>
            </a:fld>
            <a:endParaRPr lang="en-GB"/>
          </a:p>
        </p:txBody>
      </p:sp>
      <p:pic>
        <p:nvPicPr>
          <p:cNvPr id="4" name="Picture 3">
            <a:extLst>
              <a:ext uri="{FF2B5EF4-FFF2-40B4-BE49-F238E27FC236}">
                <a16:creationId xmlns:a16="http://schemas.microsoft.com/office/drawing/2014/main" id="{1312E44D-0F6B-A3BC-E57E-E2A9CF2B675E}"/>
              </a:ext>
            </a:extLst>
          </p:cNvPr>
          <p:cNvPicPr>
            <a:picLocks noChangeAspect="1"/>
          </p:cNvPicPr>
          <p:nvPr/>
        </p:nvPicPr>
        <p:blipFill>
          <a:blip r:embed="rId4"/>
          <a:stretch>
            <a:fillRect/>
          </a:stretch>
        </p:blipFill>
        <p:spPr>
          <a:xfrm>
            <a:off x="2841885" y="2317315"/>
            <a:ext cx="7530962" cy="4404160"/>
          </a:xfrm>
          <a:prstGeom prst="rect">
            <a:avLst/>
          </a:prstGeom>
        </p:spPr>
      </p:pic>
      <p:sp>
        <p:nvSpPr>
          <p:cNvPr id="6" name="TextBox 5">
            <a:extLst>
              <a:ext uri="{FF2B5EF4-FFF2-40B4-BE49-F238E27FC236}">
                <a16:creationId xmlns:a16="http://schemas.microsoft.com/office/drawing/2014/main" id="{B73F122C-B5C5-E305-07F0-E5749E9EC7F2}"/>
              </a:ext>
            </a:extLst>
          </p:cNvPr>
          <p:cNvSpPr txBox="1"/>
          <p:nvPr/>
        </p:nvSpPr>
        <p:spPr>
          <a:xfrm>
            <a:off x="563671" y="2379945"/>
            <a:ext cx="3131507" cy="584775"/>
          </a:xfrm>
          <a:prstGeom prst="rect">
            <a:avLst/>
          </a:prstGeom>
          <a:noFill/>
        </p:spPr>
        <p:txBody>
          <a:bodyPr wrap="square" rtlCol="0">
            <a:spAutoFit/>
          </a:bodyPr>
          <a:lstStyle/>
          <a:p>
            <a:r>
              <a:rPr lang="en-GB" sz="3200" b="1" dirty="0">
                <a:latin typeface="Times New Roman" panose="02020603050405020304" pitchFamily="18" charset="0"/>
                <a:cs typeface="Times New Roman" panose="02020603050405020304" pitchFamily="18" charset="0"/>
              </a:rPr>
              <a:t>Example:</a:t>
            </a:r>
          </a:p>
        </p:txBody>
      </p:sp>
    </p:spTree>
    <p:extLst>
      <p:ext uri="{BB962C8B-B14F-4D97-AF65-F5344CB8AC3E}">
        <p14:creationId xmlns:p14="http://schemas.microsoft.com/office/powerpoint/2010/main" val="359727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421105" y="365124"/>
            <a:ext cx="11442032" cy="1501327"/>
          </a:xfrm>
        </p:spPr>
        <p:txBody>
          <a:bodyPr rtlCol="0">
            <a:normAutofit fontScale="90000"/>
          </a:bodyPr>
          <a:lstStyle/>
          <a:p>
            <a:pPr rtl="0"/>
            <a:r>
              <a:rPr lang="en-GB" dirty="0">
                <a:latin typeface="Times New Roman" panose="02020603050405020304" pitchFamily="18" charset="0"/>
                <a:cs typeface="Times New Roman" panose="02020603050405020304" pitchFamily="18" charset="0"/>
              </a:rPr>
              <a:t>Limitations of  Graduate Attributes item in the end of semester </a:t>
            </a:r>
            <a:r>
              <a:rPr lang="en-GB" i="1" dirty="0">
                <a:latin typeface="Times New Roman" panose="02020603050405020304" pitchFamily="18" charset="0"/>
                <a:cs typeface="Times New Roman" panose="02020603050405020304" pitchFamily="18" charset="0"/>
              </a:rPr>
              <a:t>Module Evaluation Questionnaire (MEQ)</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7</a:t>
            </a:fld>
            <a:endParaRPr lang="en-GB"/>
          </a:p>
        </p:txBody>
      </p:sp>
      <p:sp>
        <p:nvSpPr>
          <p:cNvPr id="11" name="TextBox 10">
            <a:extLst>
              <a:ext uri="{FF2B5EF4-FFF2-40B4-BE49-F238E27FC236}">
                <a16:creationId xmlns:a16="http://schemas.microsoft.com/office/drawing/2014/main" id="{7C3C8661-782C-8AAB-4C40-EFF65CE326AA}"/>
              </a:ext>
            </a:extLst>
          </p:cNvPr>
          <p:cNvSpPr txBox="1"/>
          <p:nvPr/>
        </p:nvSpPr>
        <p:spPr>
          <a:xfrm>
            <a:off x="890336" y="2610853"/>
            <a:ext cx="10684043" cy="4062651"/>
          </a:xfrm>
          <a:prstGeom prst="rect">
            <a:avLst/>
          </a:prstGeom>
          <a:noFill/>
        </p:spPr>
        <p:txBody>
          <a:bodyPr wrap="square" rtlCol="0">
            <a:spAutoFit/>
          </a:bodyPr>
          <a:lstStyle/>
          <a:p>
            <a:pPr algn="l"/>
            <a:endParaRPr lang="en-GB" sz="16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Interpretation &amp; meaning of attributes may be discipline-specific (or even student specific)</a:t>
            </a:r>
          </a:p>
          <a:p>
            <a:pPr marL="457200" indent="-45720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Students not required to complete MEQ, can skip Graduate Attributes item</a:t>
            </a:r>
          </a:p>
          <a:p>
            <a:pPr marL="457200" indent="-45720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Students limited to choosing 5 attributes, not evaluating all 20, and not on an interval (ordered) scale</a:t>
            </a:r>
          </a:p>
          <a:p>
            <a:pPr marL="457200" indent="-457200">
              <a:buFont typeface="Arial" panose="020B0604020202020204" pitchFamily="34" charset="0"/>
              <a:buChar char="•"/>
            </a:pPr>
            <a:r>
              <a:rPr lang="en-GB" sz="2800" dirty="0">
                <a:latin typeface="Times New Roman" panose="02020603050405020304" pitchFamily="18" charset="0"/>
                <a:cs typeface="Times New Roman" panose="02020603050405020304" pitchFamily="18" charset="0"/>
              </a:rPr>
              <a:t>Anonymous - cannot track individual student attribute development</a:t>
            </a:r>
          </a:p>
          <a:p>
            <a:pPr marL="457200" indent="-457200">
              <a:buFont typeface="Arial" panose="020B0604020202020204" pitchFamily="34" charset="0"/>
              <a:buChar char="•"/>
            </a:pPr>
            <a:endParaRPr lang="en-GB" sz="2800" dirty="0"/>
          </a:p>
          <a:p>
            <a:pPr algn="l"/>
            <a:endParaRPr lang="en-GB" dirty="0"/>
          </a:p>
        </p:txBody>
      </p:sp>
    </p:spTree>
    <p:extLst>
      <p:ext uri="{BB962C8B-B14F-4D97-AF65-F5344CB8AC3E}">
        <p14:creationId xmlns:p14="http://schemas.microsoft.com/office/powerpoint/2010/main" val="3286459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2191859" y="365124"/>
            <a:ext cx="7980841" cy="1501327"/>
          </a:xfrm>
        </p:spPr>
        <p:txBody>
          <a:bodyPr rtlCol="0">
            <a:normAutofit/>
          </a:bodyPr>
          <a:lstStyle/>
          <a:p>
            <a:pPr algn="ctr"/>
            <a:r>
              <a:rPr lang="en-GB" dirty="0">
                <a:latin typeface="Times New Roman"/>
                <a:cs typeface="Times New Roman"/>
              </a:rPr>
              <a:t>Data from 8</a:t>
            </a:r>
            <a:r>
              <a:rPr lang="en-GB" sz="4400" dirty="0">
                <a:latin typeface="Times New Roman"/>
                <a:cs typeface="Times New Roman"/>
              </a:rPr>
              <a:t> semesters, 2021-2025</a:t>
            </a:r>
            <a:br>
              <a:rPr lang="en-GB" dirty="0">
                <a:latin typeface="Times New Roman"/>
                <a:cs typeface="Times New Roman"/>
              </a:rPr>
            </a:br>
            <a:r>
              <a:rPr lang="en-GB" sz="2800" dirty="0">
                <a:latin typeface="Times New Roman"/>
                <a:cs typeface="Times New Roman"/>
              </a:rPr>
              <a:t>All University Schools &amp; Departments</a:t>
            </a:r>
            <a:endParaRPr lang="en-GB"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rtlCol="0"/>
          <a:lstStyle/>
          <a:p>
            <a:pPr lvl="0" rtl="0"/>
            <a:fld id="{244D815C-8BF3-4ECF-A945-A2A7C2983AF9}" type="slidenum">
              <a:rPr lang="en-GB" smtClean="0"/>
              <a:pPr lvl="0" rtl="0"/>
              <a:t>8</a:t>
            </a:fld>
            <a:endParaRPr lang="en-GB"/>
          </a:p>
        </p:txBody>
      </p:sp>
      <p:graphicFrame>
        <p:nvGraphicFramePr>
          <p:cNvPr id="2" name="Table 1">
            <a:extLst>
              <a:ext uri="{FF2B5EF4-FFF2-40B4-BE49-F238E27FC236}">
                <a16:creationId xmlns:a16="http://schemas.microsoft.com/office/drawing/2014/main" id="{12082FF3-6EA9-413F-17FE-C5F28F115CFE}"/>
              </a:ext>
            </a:extLst>
          </p:cNvPr>
          <p:cNvGraphicFramePr>
            <a:graphicFrameLocks noGrp="1"/>
          </p:cNvGraphicFramePr>
          <p:nvPr>
            <p:extLst>
              <p:ext uri="{D42A27DB-BD31-4B8C-83A1-F6EECF244321}">
                <p14:modId xmlns:p14="http://schemas.microsoft.com/office/powerpoint/2010/main" val="392962667"/>
              </p:ext>
            </p:extLst>
          </p:nvPr>
        </p:nvGraphicFramePr>
        <p:xfrm>
          <a:off x="1524001" y="1866451"/>
          <a:ext cx="9143998" cy="4948976"/>
        </p:xfrm>
        <a:graphic>
          <a:graphicData uri="http://schemas.openxmlformats.org/drawingml/2006/table">
            <a:tbl>
              <a:tblPr firstRow="1" bandRow="1">
                <a:tableStyleId>{5C22544A-7EE6-4342-B048-85BDC9FD1C3A}</a:tableStyleId>
              </a:tblPr>
              <a:tblGrid>
                <a:gridCol w="4571999">
                  <a:extLst>
                    <a:ext uri="{9D8B030D-6E8A-4147-A177-3AD203B41FA5}">
                      <a16:colId xmlns:a16="http://schemas.microsoft.com/office/drawing/2014/main" val="395247399"/>
                    </a:ext>
                  </a:extLst>
                </a:gridCol>
                <a:gridCol w="4571999">
                  <a:extLst>
                    <a:ext uri="{9D8B030D-6E8A-4147-A177-3AD203B41FA5}">
                      <a16:colId xmlns:a16="http://schemas.microsoft.com/office/drawing/2014/main" val="1674579991"/>
                    </a:ext>
                  </a:extLst>
                </a:gridCol>
              </a:tblGrid>
              <a:tr h="540000">
                <a:tc>
                  <a:txBody>
                    <a:bodyPr/>
                    <a:lstStyle/>
                    <a:p>
                      <a:pPr algn="ctr"/>
                      <a:r>
                        <a:rPr lang="en-US" dirty="0"/>
                        <a:t>Repetitions of a module</a:t>
                      </a:r>
                    </a:p>
                  </a:txBody>
                  <a:tcPr/>
                </a:tc>
                <a:tc>
                  <a:txBody>
                    <a:bodyPr/>
                    <a:lstStyle/>
                    <a:p>
                      <a:pPr algn="ctr"/>
                      <a:r>
                        <a:rPr lang="en-US" dirty="0"/>
                        <a:t>Number of modules</a:t>
                      </a:r>
                    </a:p>
                  </a:txBody>
                  <a:tcPr/>
                </a:tc>
                <a:extLst>
                  <a:ext uri="{0D108BD9-81ED-4DB2-BD59-A6C34878D82A}">
                    <a16:rowId xmlns:a16="http://schemas.microsoft.com/office/drawing/2014/main" val="404380784"/>
                  </a:ext>
                </a:extLst>
              </a:tr>
              <a:tr h="471112">
                <a:tc>
                  <a:txBody>
                    <a:bodyPr/>
                    <a:lstStyle/>
                    <a:p>
                      <a:pPr algn="ctr"/>
                      <a:r>
                        <a:rPr lang="en-US" dirty="0"/>
                        <a:t>1</a:t>
                      </a:r>
                    </a:p>
                  </a:txBody>
                  <a:tcPr/>
                </a:tc>
                <a:tc>
                  <a:txBody>
                    <a:bodyPr/>
                    <a:lstStyle/>
                    <a:p>
                      <a:pPr algn="ctr"/>
                      <a:r>
                        <a:rPr lang="en-US" dirty="0"/>
                        <a:t>666</a:t>
                      </a:r>
                    </a:p>
                  </a:txBody>
                  <a:tcPr/>
                </a:tc>
                <a:extLst>
                  <a:ext uri="{0D108BD9-81ED-4DB2-BD59-A6C34878D82A}">
                    <a16:rowId xmlns:a16="http://schemas.microsoft.com/office/drawing/2014/main" val="2551486224"/>
                  </a:ext>
                </a:extLst>
              </a:tr>
              <a:tr h="471112">
                <a:tc>
                  <a:txBody>
                    <a:bodyPr/>
                    <a:lstStyle/>
                    <a:p>
                      <a:pPr algn="ctr"/>
                      <a:r>
                        <a:rPr lang="en-US" dirty="0"/>
                        <a:t>2</a:t>
                      </a:r>
                    </a:p>
                  </a:txBody>
                  <a:tcPr/>
                </a:tc>
                <a:tc>
                  <a:txBody>
                    <a:bodyPr/>
                    <a:lstStyle/>
                    <a:p>
                      <a:pPr algn="ctr"/>
                      <a:r>
                        <a:rPr lang="en-US" dirty="0"/>
                        <a:t>484</a:t>
                      </a:r>
                    </a:p>
                  </a:txBody>
                  <a:tcPr/>
                </a:tc>
                <a:extLst>
                  <a:ext uri="{0D108BD9-81ED-4DB2-BD59-A6C34878D82A}">
                    <a16:rowId xmlns:a16="http://schemas.microsoft.com/office/drawing/2014/main" val="2396430799"/>
                  </a:ext>
                </a:extLst>
              </a:tr>
              <a:tr h="471112">
                <a:tc>
                  <a:txBody>
                    <a:bodyPr/>
                    <a:lstStyle/>
                    <a:p>
                      <a:pPr algn="ctr"/>
                      <a:r>
                        <a:rPr lang="en-US" dirty="0"/>
                        <a:t>3</a:t>
                      </a:r>
                    </a:p>
                  </a:txBody>
                  <a:tcPr/>
                </a:tc>
                <a:tc>
                  <a:txBody>
                    <a:bodyPr/>
                    <a:lstStyle/>
                    <a:p>
                      <a:pPr algn="ctr"/>
                      <a:r>
                        <a:rPr lang="en-US" dirty="0"/>
                        <a:t>376</a:t>
                      </a:r>
                    </a:p>
                  </a:txBody>
                  <a:tcPr/>
                </a:tc>
                <a:extLst>
                  <a:ext uri="{0D108BD9-81ED-4DB2-BD59-A6C34878D82A}">
                    <a16:rowId xmlns:a16="http://schemas.microsoft.com/office/drawing/2014/main" val="1522626734"/>
                  </a:ext>
                </a:extLst>
              </a:tr>
              <a:tr h="471112">
                <a:tc>
                  <a:txBody>
                    <a:bodyPr/>
                    <a:lstStyle/>
                    <a:p>
                      <a:pPr algn="ctr"/>
                      <a:r>
                        <a:rPr lang="en-US" dirty="0"/>
                        <a:t>4</a:t>
                      </a:r>
                    </a:p>
                  </a:txBody>
                  <a:tcPr/>
                </a:tc>
                <a:tc>
                  <a:txBody>
                    <a:bodyPr/>
                    <a:lstStyle/>
                    <a:p>
                      <a:pPr algn="ctr"/>
                      <a:r>
                        <a:rPr lang="en-US" dirty="0"/>
                        <a:t>602</a:t>
                      </a:r>
                    </a:p>
                  </a:txBody>
                  <a:tcPr/>
                </a:tc>
                <a:extLst>
                  <a:ext uri="{0D108BD9-81ED-4DB2-BD59-A6C34878D82A}">
                    <a16:rowId xmlns:a16="http://schemas.microsoft.com/office/drawing/2014/main" val="3023016419"/>
                  </a:ext>
                </a:extLst>
              </a:tr>
              <a:tr h="471112">
                <a:tc>
                  <a:txBody>
                    <a:bodyPr/>
                    <a:lstStyle/>
                    <a:p>
                      <a:pPr algn="ctr"/>
                      <a:r>
                        <a:rPr lang="en-US" dirty="0"/>
                        <a:t>5</a:t>
                      </a:r>
                    </a:p>
                  </a:txBody>
                  <a:tcPr/>
                </a:tc>
                <a:tc>
                  <a:txBody>
                    <a:bodyPr/>
                    <a:lstStyle/>
                    <a:p>
                      <a:pPr algn="ctr"/>
                      <a:r>
                        <a:rPr lang="en-US" dirty="0"/>
                        <a:t>8</a:t>
                      </a:r>
                    </a:p>
                  </a:txBody>
                  <a:tcPr/>
                </a:tc>
                <a:extLst>
                  <a:ext uri="{0D108BD9-81ED-4DB2-BD59-A6C34878D82A}">
                    <a16:rowId xmlns:a16="http://schemas.microsoft.com/office/drawing/2014/main" val="1697247060"/>
                  </a:ext>
                </a:extLst>
              </a:tr>
              <a:tr h="471112">
                <a:tc>
                  <a:txBody>
                    <a:bodyPr/>
                    <a:lstStyle/>
                    <a:p>
                      <a:pPr algn="ctr"/>
                      <a:r>
                        <a:rPr lang="en-US" dirty="0"/>
                        <a:t>6</a:t>
                      </a:r>
                    </a:p>
                  </a:txBody>
                  <a:tcPr/>
                </a:tc>
                <a:tc>
                  <a:txBody>
                    <a:bodyPr/>
                    <a:lstStyle/>
                    <a:p>
                      <a:pPr algn="ctr"/>
                      <a:r>
                        <a:rPr lang="en-US" dirty="0"/>
                        <a:t>6</a:t>
                      </a:r>
                    </a:p>
                  </a:txBody>
                  <a:tcPr/>
                </a:tc>
                <a:extLst>
                  <a:ext uri="{0D108BD9-81ED-4DB2-BD59-A6C34878D82A}">
                    <a16:rowId xmlns:a16="http://schemas.microsoft.com/office/drawing/2014/main" val="2361515769"/>
                  </a:ext>
                </a:extLst>
              </a:tr>
              <a:tr h="471112">
                <a:tc>
                  <a:txBody>
                    <a:bodyPr/>
                    <a:lstStyle/>
                    <a:p>
                      <a:pPr algn="ctr"/>
                      <a:r>
                        <a:rPr lang="en-US" dirty="0"/>
                        <a:t>7</a:t>
                      </a:r>
                    </a:p>
                  </a:txBody>
                  <a:tcPr/>
                </a:tc>
                <a:tc>
                  <a:txBody>
                    <a:bodyPr/>
                    <a:lstStyle/>
                    <a:p>
                      <a:pPr algn="ctr"/>
                      <a:r>
                        <a:rPr lang="en-US" dirty="0"/>
                        <a:t>2</a:t>
                      </a:r>
                    </a:p>
                  </a:txBody>
                  <a:tcPr/>
                </a:tc>
                <a:extLst>
                  <a:ext uri="{0D108BD9-81ED-4DB2-BD59-A6C34878D82A}">
                    <a16:rowId xmlns:a16="http://schemas.microsoft.com/office/drawing/2014/main" val="3405924943"/>
                  </a:ext>
                </a:extLst>
              </a:tr>
              <a:tr h="471112">
                <a:tc>
                  <a:txBody>
                    <a:bodyPr/>
                    <a:lstStyle/>
                    <a:p>
                      <a:pPr algn="ctr"/>
                      <a:r>
                        <a:rPr lang="en-US" dirty="0"/>
                        <a:t>8</a:t>
                      </a:r>
                    </a:p>
                  </a:txBody>
                  <a:tcPr/>
                </a:tc>
                <a:tc>
                  <a:txBody>
                    <a:bodyPr/>
                    <a:lstStyle/>
                    <a:p>
                      <a:pPr algn="ctr"/>
                      <a:r>
                        <a:rPr lang="en-US" dirty="0"/>
                        <a:t>3</a:t>
                      </a:r>
                    </a:p>
                  </a:txBody>
                  <a:tcPr/>
                </a:tc>
                <a:extLst>
                  <a:ext uri="{0D108BD9-81ED-4DB2-BD59-A6C34878D82A}">
                    <a16:rowId xmlns:a16="http://schemas.microsoft.com/office/drawing/2014/main" val="2241850356"/>
                  </a:ext>
                </a:extLst>
              </a:tr>
              <a:tr h="471112">
                <a:tc>
                  <a:txBody>
                    <a:bodyPr/>
                    <a:lstStyle/>
                    <a:p>
                      <a:pPr algn="ctr"/>
                      <a:r>
                        <a:rPr lang="en-US" dirty="0"/>
                        <a:t>Total number of modules, </a:t>
                      </a:r>
                    </a:p>
                    <a:p>
                      <a:pPr lvl="0" algn="ctr">
                        <a:buNone/>
                      </a:pPr>
                      <a:r>
                        <a:rPr lang="en-US" dirty="0"/>
                        <a:t>including repetitions = 5,284</a:t>
                      </a:r>
                    </a:p>
                  </a:txBody>
                  <a:tcPr/>
                </a:tc>
                <a:tc>
                  <a:txBody>
                    <a:bodyPr/>
                    <a:lstStyle/>
                    <a:p>
                      <a:pPr algn="ctr"/>
                      <a:r>
                        <a:rPr lang="en-US" dirty="0"/>
                        <a:t>Number of different modules = 2,147</a:t>
                      </a:r>
                    </a:p>
                    <a:p>
                      <a:pPr lvl="0" algn="ctr">
                        <a:buNone/>
                      </a:pPr>
                      <a:r>
                        <a:rPr lang="en-US" dirty="0"/>
                        <a:t>Total number of respondents = 58,754</a:t>
                      </a:r>
                    </a:p>
                  </a:txBody>
                  <a:tcPr/>
                </a:tc>
                <a:extLst>
                  <a:ext uri="{0D108BD9-81ED-4DB2-BD59-A6C34878D82A}">
                    <a16:rowId xmlns:a16="http://schemas.microsoft.com/office/drawing/2014/main" val="162528711"/>
                  </a:ext>
                </a:extLst>
              </a:tr>
            </a:tbl>
          </a:graphicData>
        </a:graphic>
      </p:graphicFrame>
    </p:spTree>
    <p:extLst>
      <p:ext uri="{BB962C8B-B14F-4D97-AF65-F5344CB8AC3E}">
        <p14:creationId xmlns:p14="http://schemas.microsoft.com/office/powerpoint/2010/main" val="2356106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4DD05-569A-38A9-ABD9-2B4C29A75FFC}"/>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DAD916D6-A92A-79CD-479A-225FB06CEF2D}"/>
              </a:ext>
            </a:extLst>
          </p:cNvPr>
          <p:cNvSpPr>
            <a:spLocks noGrp="1"/>
          </p:cNvSpPr>
          <p:nvPr>
            <p:ph type="title"/>
          </p:nvPr>
        </p:nvSpPr>
        <p:spPr>
          <a:xfrm>
            <a:off x="2690452" y="365124"/>
            <a:ext cx="7482248" cy="1501327"/>
          </a:xfrm>
        </p:spPr>
        <p:txBody>
          <a:bodyPr rtlCol="0">
            <a:normAutofit/>
          </a:bodyPr>
          <a:lstStyle/>
          <a:p>
            <a:pPr algn="ctr"/>
            <a:r>
              <a:rPr lang="en-GB" dirty="0">
                <a:latin typeface="Times New Roman"/>
                <a:cs typeface="Times New Roman"/>
              </a:rPr>
              <a:t>Data from 6 levels of study</a:t>
            </a:r>
            <a:br>
              <a:rPr lang="en-GB" dirty="0">
                <a:latin typeface="Times New Roman"/>
                <a:cs typeface="Times New Roman"/>
              </a:rPr>
            </a:br>
            <a:r>
              <a:rPr lang="en-GB" sz="2800" dirty="0">
                <a:latin typeface="Times New Roman" panose="02020603050405020304" pitchFamily="18" charset="0"/>
                <a:cs typeface="Times New Roman" panose="02020603050405020304" pitchFamily="18" charset="0"/>
              </a:rPr>
              <a:t>All University Schools &amp; Departments</a:t>
            </a:r>
          </a:p>
          <a:p>
            <a:endParaRPr lang="en-GB"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E96F07C-9AC6-CBB3-09CE-1194398358A1}"/>
              </a:ext>
            </a:extLst>
          </p:cNvPr>
          <p:cNvSpPr>
            <a:spLocks noGrp="1"/>
          </p:cNvSpPr>
          <p:nvPr>
            <p:ph type="sldNum" sz="quarter" idx="12"/>
          </p:nvPr>
        </p:nvSpPr>
        <p:spPr/>
        <p:txBody>
          <a:bodyPr rtlCol="0"/>
          <a:lstStyle/>
          <a:p>
            <a:pPr lvl="0" rtl="0"/>
            <a:fld id="{244D815C-8BF3-4ECF-A945-A2A7C2983AF9}" type="slidenum">
              <a:rPr lang="en-GB" smtClean="0">
                <a:latin typeface="Times New Roman" panose="02020603050405020304" pitchFamily="18" charset="0"/>
                <a:cs typeface="Times New Roman" panose="02020603050405020304" pitchFamily="18" charset="0"/>
              </a:rPr>
              <a:pPr lvl="0" rtl="0"/>
              <a:t>9</a:t>
            </a:fld>
            <a:endParaRPr lang="en-GB">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47F6B43-5EAD-C6EA-A6F8-FA75FDBA1738}"/>
              </a:ext>
            </a:extLst>
          </p:cNvPr>
          <p:cNvGraphicFramePr>
            <a:graphicFrameLocks noGrp="1"/>
          </p:cNvGraphicFramePr>
          <p:nvPr>
            <p:extLst>
              <p:ext uri="{D42A27DB-BD31-4B8C-83A1-F6EECF244321}">
                <p14:modId xmlns:p14="http://schemas.microsoft.com/office/powerpoint/2010/main" val="3563645209"/>
              </p:ext>
            </p:extLst>
          </p:nvPr>
        </p:nvGraphicFramePr>
        <p:xfrm>
          <a:off x="1157111" y="2596444"/>
          <a:ext cx="9809016" cy="3730447"/>
        </p:xfrm>
        <a:graphic>
          <a:graphicData uri="http://schemas.openxmlformats.org/drawingml/2006/table">
            <a:tbl>
              <a:tblPr firstRow="1" bandRow="1">
                <a:tableStyleId>{5C22544A-7EE6-4342-B048-85BDC9FD1C3A}</a:tableStyleId>
              </a:tblPr>
              <a:tblGrid>
                <a:gridCol w="3269672">
                  <a:extLst>
                    <a:ext uri="{9D8B030D-6E8A-4147-A177-3AD203B41FA5}">
                      <a16:colId xmlns:a16="http://schemas.microsoft.com/office/drawing/2014/main" val="1746905697"/>
                    </a:ext>
                  </a:extLst>
                </a:gridCol>
                <a:gridCol w="3269672">
                  <a:extLst>
                    <a:ext uri="{9D8B030D-6E8A-4147-A177-3AD203B41FA5}">
                      <a16:colId xmlns:a16="http://schemas.microsoft.com/office/drawing/2014/main" val="1779532969"/>
                    </a:ext>
                  </a:extLst>
                </a:gridCol>
                <a:gridCol w="3269672">
                  <a:extLst>
                    <a:ext uri="{9D8B030D-6E8A-4147-A177-3AD203B41FA5}">
                      <a16:colId xmlns:a16="http://schemas.microsoft.com/office/drawing/2014/main" val="2160548792"/>
                    </a:ext>
                  </a:extLst>
                </a:gridCol>
              </a:tblGrid>
              <a:tr h="532921">
                <a:tc>
                  <a:txBody>
                    <a:bodyPr/>
                    <a:lstStyle/>
                    <a:p>
                      <a:r>
                        <a:rPr lang="en-US" dirty="0"/>
                        <a:t>Level</a:t>
                      </a:r>
                    </a:p>
                  </a:txBody>
                  <a:tcPr/>
                </a:tc>
                <a:tc>
                  <a:txBody>
                    <a:bodyPr/>
                    <a:lstStyle/>
                    <a:p>
                      <a:pPr algn="ctr"/>
                      <a:r>
                        <a:rPr lang="en-US" dirty="0"/>
                        <a:t>Number of modules</a:t>
                      </a:r>
                    </a:p>
                  </a:txBody>
                  <a:tcPr/>
                </a:tc>
                <a:tc>
                  <a:txBody>
                    <a:bodyPr/>
                    <a:lstStyle/>
                    <a:p>
                      <a:pPr algn="ctr"/>
                      <a:r>
                        <a:rPr lang="en-US" dirty="0"/>
                        <a:t>Number of respondents</a:t>
                      </a:r>
                    </a:p>
                  </a:txBody>
                  <a:tcPr/>
                </a:tc>
                <a:extLst>
                  <a:ext uri="{0D108BD9-81ED-4DB2-BD59-A6C34878D82A}">
                    <a16:rowId xmlns:a16="http://schemas.microsoft.com/office/drawing/2014/main" val="2914672079"/>
                  </a:ext>
                </a:extLst>
              </a:tr>
              <a:tr h="532921">
                <a:tc>
                  <a:txBody>
                    <a:bodyPr/>
                    <a:lstStyle/>
                    <a:p>
                      <a:r>
                        <a:rPr lang="en-US" dirty="0"/>
                        <a:t>Foundation</a:t>
                      </a:r>
                    </a:p>
                  </a:txBody>
                  <a:tcPr/>
                </a:tc>
                <a:tc>
                  <a:txBody>
                    <a:bodyPr/>
                    <a:lstStyle/>
                    <a:p>
                      <a:pPr algn="ctr"/>
                      <a:r>
                        <a:rPr lang="en-US" dirty="0"/>
                        <a:t>84</a:t>
                      </a:r>
                    </a:p>
                  </a:txBody>
                  <a:tcPr/>
                </a:tc>
                <a:tc>
                  <a:txBody>
                    <a:bodyPr/>
                    <a:lstStyle/>
                    <a:p>
                      <a:pPr algn="ctr"/>
                      <a:r>
                        <a:rPr lang="en-US" dirty="0"/>
                        <a:t>505</a:t>
                      </a:r>
                    </a:p>
                  </a:txBody>
                  <a:tcPr/>
                </a:tc>
                <a:extLst>
                  <a:ext uri="{0D108BD9-81ED-4DB2-BD59-A6C34878D82A}">
                    <a16:rowId xmlns:a16="http://schemas.microsoft.com/office/drawing/2014/main" val="1281513954"/>
                  </a:ext>
                </a:extLst>
              </a:tr>
              <a:tr h="532921">
                <a:tc>
                  <a:txBody>
                    <a:bodyPr/>
                    <a:lstStyle/>
                    <a:p>
                      <a:r>
                        <a:rPr lang="en-US" dirty="0"/>
                        <a:t>1000</a:t>
                      </a:r>
                    </a:p>
                  </a:txBody>
                  <a:tcPr/>
                </a:tc>
                <a:tc>
                  <a:txBody>
                    <a:bodyPr/>
                    <a:lstStyle/>
                    <a:p>
                      <a:pPr algn="ctr"/>
                      <a:r>
                        <a:rPr lang="en-US" dirty="0"/>
                        <a:t>481</a:t>
                      </a:r>
                    </a:p>
                  </a:txBody>
                  <a:tcPr/>
                </a:tc>
                <a:tc>
                  <a:txBody>
                    <a:bodyPr/>
                    <a:lstStyle/>
                    <a:p>
                      <a:pPr algn="ctr"/>
                      <a:r>
                        <a:rPr lang="en-US" dirty="0"/>
                        <a:t>13,831</a:t>
                      </a:r>
                    </a:p>
                  </a:txBody>
                  <a:tcPr/>
                </a:tc>
                <a:extLst>
                  <a:ext uri="{0D108BD9-81ED-4DB2-BD59-A6C34878D82A}">
                    <a16:rowId xmlns:a16="http://schemas.microsoft.com/office/drawing/2014/main" val="32690255"/>
                  </a:ext>
                </a:extLst>
              </a:tr>
              <a:tr h="532921">
                <a:tc>
                  <a:txBody>
                    <a:bodyPr/>
                    <a:lstStyle/>
                    <a:p>
                      <a:r>
                        <a:rPr lang="en-US" dirty="0"/>
                        <a:t>2000</a:t>
                      </a:r>
                    </a:p>
                  </a:txBody>
                  <a:tcPr/>
                </a:tc>
                <a:tc>
                  <a:txBody>
                    <a:bodyPr/>
                    <a:lstStyle/>
                    <a:p>
                      <a:pPr algn="ctr"/>
                      <a:r>
                        <a:rPr lang="en-US" dirty="0"/>
                        <a:t>532</a:t>
                      </a:r>
                    </a:p>
                  </a:txBody>
                  <a:tcPr/>
                </a:tc>
                <a:tc>
                  <a:txBody>
                    <a:bodyPr/>
                    <a:lstStyle/>
                    <a:p>
                      <a:pPr algn="ctr"/>
                      <a:r>
                        <a:rPr lang="en-US" dirty="0"/>
                        <a:t>11,520</a:t>
                      </a:r>
                    </a:p>
                  </a:txBody>
                  <a:tcPr/>
                </a:tc>
                <a:extLst>
                  <a:ext uri="{0D108BD9-81ED-4DB2-BD59-A6C34878D82A}">
                    <a16:rowId xmlns:a16="http://schemas.microsoft.com/office/drawing/2014/main" val="3678293249"/>
                  </a:ext>
                </a:extLst>
              </a:tr>
              <a:tr h="532921">
                <a:tc>
                  <a:txBody>
                    <a:bodyPr/>
                    <a:lstStyle/>
                    <a:p>
                      <a:r>
                        <a:rPr lang="en-US" dirty="0"/>
                        <a:t>3000</a:t>
                      </a:r>
                    </a:p>
                  </a:txBody>
                  <a:tcPr/>
                </a:tc>
                <a:tc>
                  <a:txBody>
                    <a:bodyPr/>
                    <a:lstStyle/>
                    <a:p>
                      <a:pPr algn="ctr"/>
                      <a:r>
                        <a:rPr lang="en-US" dirty="0"/>
                        <a:t>1,129</a:t>
                      </a:r>
                    </a:p>
                  </a:txBody>
                  <a:tcPr/>
                </a:tc>
                <a:tc>
                  <a:txBody>
                    <a:bodyPr/>
                    <a:lstStyle/>
                    <a:p>
                      <a:pPr algn="ctr"/>
                      <a:r>
                        <a:rPr lang="en-US" dirty="0"/>
                        <a:t>11,194</a:t>
                      </a:r>
                    </a:p>
                  </a:txBody>
                  <a:tcPr/>
                </a:tc>
                <a:extLst>
                  <a:ext uri="{0D108BD9-81ED-4DB2-BD59-A6C34878D82A}">
                    <a16:rowId xmlns:a16="http://schemas.microsoft.com/office/drawing/2014/main" val="214062030"/>
                  </a:ext>
                </a:extLst>
              </a:tr>
              <a:tr h="532921">
                <a:tc>
                  <a:txBody>
                    <a:bodyPr/>
                    <a:lstStyle/>
                    <a:p>
                      <a:r>
                        <a:rPr lang="en-US" dirty="0"/>
                        <a:t>4000</a:t>
                      </a:r>
                    </a:p>
                  </a:txBody>
                  <a:tcPr/>
                </a:tc>
                <a:tc>
                  <a:txBody>
                    <a:bodyPr/>
                    <a:lstStyle/>
                    <a:p>
                      <a:pPr algn="ctr"/>
                      <a:r>
                        <a:rPr lang="en-US" dirty="0"/>
                        <a:t>1,623</a:t>
                      </a:r>
                    </a:p>
                  </a:txBody>
                  <a:tcPr/>
                </a:tc>
                <a:tc>
                  <a:txBody>
                    <a:bodyPr/>
                    <a:lstStyle/>
                    <a:p>
                      <a:pPr algn="ctr"/>
                      <a:r>
                        <a:rPr lang="en-US" dirty="0"/>
                        <a:t>13,251</a:t>
                      </a:r>
                    </a:p>
                  </a:txBody>
                  <a:tcPr/>
                </a:tc>
                <a:extLst>
                  <a:ext uri="{0D108BD9-81ED-4DB2-BD59-A6C34878D82A}">
                    <a16:rowId xmlns:a16="http://schemas.microsoft.com/office/drawing/2014/main" val="1655453146"/>
                  </a:ext>
                </a:extLst>
              </a:tr>
              <a:tr h="532921">
                <a:tc>
                  <a:txBody>
                    <a:bodyPr/>
                    <a:lstStyle/>
                    <a:p>
                      <a:r>
                        <a:rPr lang="en-US" dirty="0"/>
                        <a:t>5000 (PGT)</a:t>
                      </a:r>
                    </a:p>
                  </a:txBody>
                  <a:tcPr/>
                </a:tc>
                <a:tc>
                  <a:txBody>
                    <a:bodyPr/>
                    <a:lstStyle/>
                    <a:p>
                      <a:pPr algn="ctr"/>
                      <a:r>
                        <a:rPr lang="en-US" dirty="0"/>
                        <a:t>1,434</a:t>
                      </a:r>
                    </a:p>
                  </a:txBody>
                  <a:tcPr/>
                </a:tc>
                <a:tc>
                  <a:txBody>
                    <a:bodyPr/>
                    <a:lstStyle/>
                    <a:p>
                      <a:pPr algn="ctr"/>
                      <a:r>
                        <a:rPr lang="en-US" dirty="0"/>
                        <a:t>8,452</a:t>
                      </a:r>
                    </a:p>
                  </a:txBody>
                  <a:tcPr/>
                </a:tc>
                <a:extLst>
                  <a:ext uri="{0D108BD9-81ED-4DB2-BD59-A6C34878D82A}">
                    <a16:rowId xmlns:a16="http://schemas.microsoft.com/office/drawing/2014/main" val="1420499029"/>
                  </a:ext>
                </a:extLst>
              </a:tr>
            </a:tbl>
          </a:graphicData>
        </a:graphic>
      </p:graphicFrame>
    </p:spTree>
    <p:extLst>
      <p:ext uri="{BB962C8B-B14F-4D97-AF65-F5344CB8AC3E}">
        <p14:creationId xmlns:p14="http://schemas.microsoft.com/office/powerpoint/2010/main" val="3023145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7466</TotalTime>
  <Words>2161</Words>
  <Application>Microsoft Office PowerPoint</Application>
  <PresentationFormat>Widescreen</PresentationFormat>
  <Paragraphs>259</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Avenir Next LT Pro</vt:lpstr>
      <vt:lpstr>Calibri</vt:lpstr>
      <vt:lpstr>Calibri Light</vt:lpstr>
      <vt:lpstr>Times New Roman</vt:lpstr>
      <vt:lpstr>Office Theme</vt:lpstr>
      <vt:lpstr>Through Student Eyes: Graduate Attributes in the Economics &amp; Finance Curriculum   </vt:lpstr>
      <vt:lpstr>Graduate Attributes</vt:lpstr>
      <vt:lpstr>Dashboard enables students to log &amp; track their Graduate Attribute development</vt:lpstr>
      <vt:lpstr>University of St Andrews – 20 Graduate Attributes Launched in 2020-2021</vt:lpstr>
      <vt:lpstr>Graduate Attributes item added to all pre-existing student Module Evaluation Questionnaires (MEQ)</vt:lpstr>
      <vt:lpstr>Students given a link in MEQ to descriptions of attributes https://www.st-andrews.ac.uk/careers/improve-your-skills/graduate-attributes</vt:lpstr>
      <vt:lpstr>Limitations of  Graduate Attributes item in the end of semester Module Evaluation Questionnaire (MEQ)</vt:lpstr>
      <vt:lpstr>Data from 8 semesters, 2021-2025 All University Schools &amp; Departments</vt:lpstr>
      <vt:lpstr>Data from 6 levels of study All University Schools &amp; Departments </vt:lpstr>
      <vt:lpstr>Department of Economics  8 semesters, 2021-2025</vt:lpstr>
      <vt:lpstr>Department of Economics Data from 5 levels of study</vt:lpstr>
      <vt:lpstr>Graduate Attribute Shares  Key variable for comparisons across modules &amp; attributes</vt:lpstr>
      <vt:lpstr>Graduate Attribute Mean Shares  Key variable for comparisons across academic disciplines &amp; attributes</vt:lpstr>
      <vt:lpstr>PowerPoint Presentation</vt:lpstr>
      <vt:lpstr>PowerPoint Presentation</vt:lpstr>
      <vt:lpstr>PowerPoint Presentation</vt:lpstr>
      <vt:lpstr>Investigating the outlier in oral communication</vt:lpstr>
      <vt:lpstr>Investigating the impact on Graduate Attributes of flipping lectures at the PGT level</vt:lpstr>
      <vt:lpstr>PowerPoint Presentation</vt:lpstr>
      <vt:lpstr>Investigating the impact on Graduate Attributes of changes to module assessment</vt:lpstr>
      <vt:lpstr>PowerPoint Presentation</vt:lpstr>
      <vt:lpstr>Learning Tools</vt:lpstr>
      <vt:lpstr>PowerPoint Presentation</vt:lpstr>
      <vt:lpstr>Syllabus Content</vt:lpstr>
      <vt:lpstr>PowerPoint Presentation</vt:lpstr>
      <vt:lpstr>PowerPoint Presentation</vt:lpstr>
      <vt:lpstr>Summary of Factors Influencing Attribute Selection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Student Eyes: Graduate Attributes in the Economics and Finance Curriculum</dc:title>
  <dc:creator>Kulnicha Meechaiyo</dc:creator>
  <cp:lastModifiedBy>Kulnicha Meechaiyo</cp:lastModifiedBy>
  <cp:revision>429</cp:revision>
  <dcterms:created xsi:type="dcterms:W3CDTF">2023-05-25T17:05:55Z</dcterms:created>
  <dcterms:modified xsi:type="dcterms:W3CDTF">2025-09-10T17:57:21Z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