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ink/ink1.xml" ContentType="application/inkml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60" r:id="rId4"/>
    <p:sldId id="258" r:id="rId5"/>
    <p:sldId id="259" r:id="rId6"/>
    <p:sldId id="262" r:id="rId7"/>
    <p:sldId id="263" r:id="rId8"/>
    <p:sldId id="265" r:id="rId9"/>
    <p:sldId id="266" r:id="rId10"/>
    <p:sldId id="268" r:id="rId11"/>
    <p:sldId id="267" r:id="rId12"/>
    <p:sldId id="270" r:id="rId13"/>
    <p:sldId id="271" r:id="rId14"/>
    <p:sldId id="272" r:id="rId15"/>
    <p:sldId id="273" r:id="rId16"/>
    <p:sldId id="278" r:id="rId17"/>
    <p:sldId id="274" r:id="rId18"/>
    <p:sldId id="275" r:id="rId19"/>
    <p:sldId id="277" r:id="rId20"/>
    <p:sldId id="276" r:id="rId21"/>
  </p:sldIdLst>
  <p:sldSz cx="12192000" cy="6858000"/>
  <p:notesSz cx="6797675" cy="987266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427E25D-BDCE-4D39-99C0-25ED4C63E63C}" v="6598" dt="2025-09-08T16:47:15.88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9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microsoft.com/office/2016/11/relationships/changesInfo" Target="changesInfos/changesInfo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Relationship Id="rId27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tadru Mukherjee" userId="dcdb64b8-ef83-45a7-8753-bed75554d349" providerId="ADAL" clId="{F427E25D-BDCE-4D39-99C0-25ED4C63E63C}"/>
    <pc:docChg chg="undo custSel addSld delSld modSld sldOrd">
      <pc:chgData name="Satadru Mukherjee" userId="dcdb64b8-ef83-45a7-8753-bed75554d349" providerId="ADAL" clId="{F427E25D-BDCE-4D39-99C0-25ED4C63E63C}" dt="2025-09-08T16:47:15.883" v="7316" actId="20577"/>
      <pc:docMkLst>
        <pc:docMk/>
      </pc:docMkLst>
      <pc:sldChg chg="modSp mod modClrScheme chgLayout">
        <pc:chgData name="Satadru Mukherjee" userId="dcdb64b8-ef83-45a7-8753-bed75554d349" providerId="ADAL" clId="{F427E25D-BDCE-4D39-99C0-25ED4C63E63C}" dt="2025-08-22T11:58:53.705" v="137" actId="700"/>
        <pc:sldMkLst>
          <pc:docMk/>
          <pc:sldMk cId="1316230784" sldId="256"/>
        </pc:sldMkLst>
        <pc:spChg chg="mod ord">
          <ac:chgData name="Satadru Mukherjee" userId="dcdb64b8-ef83-45a7-8753-bed75554d349" providerId="ADAL" clId="{F427E25D-BDCE-4D39-99C0-25ED4C63E63C}" dt="2025-08-22T11:58:53.705" v="137" actId="700"/>
          <ac:spMkLst>
            <pc:docMk/>
            <pc:sldMk cId="1316230784" sldId="256"/>
            <ac:spMk id="2" creationId="{BEE9BA77-EED2-D19D-84EE-C6FF8B52E9EA}"/>
          </ac:spMkLst>
        </pc:spChg>
        <pc:spChg chg="mod ord">
          <ac:chgData name="Satadru Mukherjee" userId="dcdb64b8-ef83-45a7-8753-bed75554d349" providerId="ADAL" clId="{F427E25D-BDCE-4D39-99C0-25ED4C63E63C}" dt="2025-08-22T11:58:53.705" v="137" actId="700"/>
          <ac:spMkLst>
            <pc:docMk/>
            <pc:sldMk cId="1316230784" sldId="256"/>
            <ac:spMk id="3" creationId="{6421E773-1837-E543-19E4-4C57B8F1E2F6}"/>
          </ac:spMkLst>
        </pc:spChg>
      </pc:sldChg>
      <pc:sldChg chg="modSp new del mod modAnim">
        <pc:chgData name="Satadru Mukherjee" userId="dcdb64b8-ef83-45a7-8753-bed75554d349" providerId="ADAL" clId="{F427E25D-BDCE-4D39-99C0-25ED4C63E63C}" dt="2025-08-22T12:05:17.661" v="215" actId="2696"/>
        <pc:sldMkLst>
          <pc:docMk/>
          <pc:sldMk cId="2019744105" sldId="257"/>
        </pc:sldMkLst>
      </pc:sldChg>
      <pc:sldChg chg="modSp add mod modAnim">
        <pc:chgData name="Satadru Mukherjee" userId="dcdb64b8-ef83-45a7-8753-bed75554d349" providerId="ADAL" clId="{F427E25D-BDCE-4D39-99C0-25ED4C63E63C}" dt="2025-09-01T12:27:05.961" v="5066" actId="20577"/>
        <pc:sldMkLst>
          <pc:docMk/>
          <pc:sldMk cId="346534106" sldId="258"/>
        </pc:sldMkLst>
        <pc:spChg chg="mod">
          <ac:chgData name="Satadru Mukherjee" userId="dcdb64b8-ef83-45a7-8753-bed75554d349" providerId="ADAL" clId="{F427E25D-BDCE-4D39-99C0-25ED4C63E63C}" dt="2025-08-22T12:22:08.706" v="1068" actId="113"/>
          <ac:spMkLst>
            <pc:docMk/>
            <pc:sldMk cId="346534106" sldId="258"/>
            <ac:spMk id="2" creationId="{1C5F881B-56EF-4946-ECB3-D7E1A470530B}"/>
          </ac:spMkLst>
        </pc:spChg>
        <pc:spChg chg="mod">
          <ac:chgData name="Satadru Mukherjee" userId="dcdb64b8-ef83-45a7-8753-bed75554d349" providerId="ADAL" clId="{F427E25D-BDCE-4D39-99C0-25ED4C63E63C}" dt="2025-09-01T12:27:05.961" v="5066" actId="20577"/>
          <ac:spMkLst>
            <pc:docMk/>
            <pc:sldMk cId="346534106" sldId="258"/>
            <ac:spMk id="3" creationId="{2E3EDED0-8039-7860-D044-3F3302CEF1B3}"/>
          </ac:spMkLst>
        </pc:spChg>
      </pc:sldChg>
      <pc:sldChg chg="modSp add mod modAnim">
        <pc:chgData name="Satadru Mukherjee" userId="dcdb64b8-ef83-45a7-8753-bed75554d349" providerId="ADAL" clId="{F427E25D-BDCE-4D39-99C0-25ED4C63E63C}" dt="2025-08-22T12:22:12.419" v="1069" actId="113"/>
        <pc:sldMkLst>
          <pc:docMk/>
          <pc:sldMk cId="3053820802" sldId="259"/>
        </pc:sldMkLst>
        <pc:spChg chg="mod">
          <ac:chgData name="Satadru Mukherjee" userId="dcdb64b8-ef83-45a7-8753-bed75554d349" providerId="ADAL" clId="{F427E25D-BDCE-4D39-99C0-25ED4C63E63C}" dt="2025-08-22T12:22:12.419" v="1069" actId="113"/>
          <ac:spMkLst>
            <pc:docMk/>
            <pc:sldMk cId="3053820802" sldId="259"/>
            <ac:spMk id="2" creationId="{A083DC5E-41DE-39D9-24E9-4835C7FEF04F}"/>
          </ac:spMkLst>
        </pc:spChg>
        <pc:spChg chg="mod">
          <ac:chgData name="Satadru Mukherjee" userId="dcdb64b8-ef83-45a7-8753-bed75554d349" providerId="ADAL" clId="{F427E25D-BDCE-4D39-99C0-25ED4C63E63C}" dt="2025-08-22T12:02:53.793" v="195" actId="5793"/>
          <ac:spMkLst>
            <pc:docMk/>
            <pc:sldMk cId="3053820802" sldId="259"/>
            <ac:spMk id="3" creationId="{CDEEF7BE-9CE9-D572-153F-4D4B4F030840}"/>
          </ac:spMkLst>
        </pc:spChg>
      </pc:sldChg>
      <pc:sldChg chg="modSp add mod modAnim">
        <pc:chgData name="Satadru Mukherjee" userId="dcdb64b8-ef83-45a7-8753-bed75554d349" providerId="ADAL" clId="{F427E25D-BDCE-4D39-99C0-25ED4C63E63C}" dt="2025-09-08T16:40:11.220" v="7255" actId="20577"/>
        <pc:sldMkLst>
          <pc:docMk/>
          <pc:sldMk cId="3904960842" sldId="260"/>
        </pc:sldMkLst>
        <pc:spChg chg="mod">
          <ac:chgData name="Satadru Mukherjee" userId="dcdb64b8-ef83-45a7-8753-bed75554d349" providerId="ADAL" clId="{F427E25D-BDCE-4D39-99C0-25ED4C63E63C}" dt="2025-09-01T12:01:23.706" v="4990" actId="14100"/>
          <ac:spMkLst>
            <pc:docMk/>
            <pc:sldMk cId="3904960842" sldId="260"/>
            <ac:spMk id="2" creationId="{6AD1C7DF-9A4D-8465-97A9-DD4060234053}"/>
          </ac:spMkLst>
        </pc:spChg>
        <pc:spChg chg="mod">
          <ac:chgData name="Satadru Mukherjee" userId="dcdb64b8-ef83-45a7-8753-bed75554d349" providerId="ADAL" clId="{F427E25D-BDCE-4D39-99C0-25ED4C63E63C}" dt="2025-09-08T16:40:11.220" v="7255" actId="20577"/>
          <ac:spMkLst>
            <pc:docMk/>
            <pc:sldMk cId="3904960842" sldId="260"/>
            <ac:spMk id="3" creationId="{175069D4-50CD-31C3-F7C7-6AC778269164}"/>
          </ac:spMkLst>
        </pc:spChg>
      </pc:sldChg>
      <pc:sldChg chg="modSp add mod ord modAnim">
        <pc:chgData name="Satadru Mukherjee" userId="dcdb64b8-ef83-45a7-8753-bed75554d349" providerId="ADAL" clId="{F427E25D-BDCE-4D39-99C0-25ED4C63E63C}" dt="2025-09-08T16:38:50.095" v="7233" actId="20577"/>
        <pc:sldMkLst>
          <pc:docMk/>
          <pc:sldMk cId="3443041666" sldId="261"/>
        </pc:sldMkLst>
        <pc:spChg chg="mod">
          <ac:chgData name="Satadru Mukherjee" userId="dcdb64b8-ef83-45a7-8753-bed75554d349" providerId="ADAL" clId="{F427E25D-BDCE-4D39-99C0-25ED4C63E63C}" dt="2025-08-22T12:22:00.224" v="1066" actId="113"/>
          <ac:spMkLst>
            <pc:docMk/>
            <pc:sldMk cId="3443041666" sldId="261"/>
            <ac:spMk id="2" creationId="{99830396-8B76-A8C2-77F6-F351AC351511}"/>
          </ac:spMkLst>
        </pc:spChg>
        <pc:spChg chg="mod">
          <ac:chgData name="Satadru Mukherjee" userId="dcdb64b8-ef83-45a7-8753-bed75554d349" providerId="ADAL" clId="{F427E25D-BDCE-4D39-99C0-25ED4C63E63C}" dt="2025-09-08T16:38:50.095" v="7233" actId="20577"/>
          <ac:spMkLst>
            <pc:docMk/>
            <pc:sldMk cId="3443041666" sldId="261"/>
            <ac:spMk id="3" creationId="{601016CC-BAEF-7409-40C4-7F29AF78535B}"/>
          </ac:spMkLst>
        </pc:spChg>
      </pc:sldChg>
      <pc:sldChg chg="modSp add mod ord modAnim">
        <pc:chgData name="Satadru Mukherjee" userId="dcdb64b8-ef83-45a7-8753-bed75554d349" providerId="ADAL" clId="{F427E25D-BDCE-4D39-99C0-25ED4C63E63C}" dt="2025-08-22T12:22:17.611" v="1070" actId="113"/>
        <pc:sldMkLst>
          <pc:docMk/>
          <pc:sldMk cId="2998948664" sldId="262"/>
        </pc:sldMkLst>
        <pc:spChg chg="mod">
          <ac:chgData name="Satadru Mukherjee" userId="dcdb64b8-ef83-45a7-8753-bed75554d349" providerId="ADAL" clId="{F427E25D-BDCE-4D39-99C0-25ED4C63E63C}" dt="2025-08-22T12:22:17.611" v="1070" actId="113"/>
          <ac:spMkLst>
            <pc:docMk/>
            <pc:sldMk cId="2998948664" sldId="262"/>
            <ac:spMk id="2" creationId="{54C96E4F-54C1-947B-B38E-498B81A3A43C}"/>
          </ac:spMkLst>
        </pc:spChg>
        <pc:spChg chg="mod">
          <ac:chgData name="Satadru Mukherjee" userId="dcdb64b8-ef83-45a7-8753-bed75554d349" providerId="ADAL" clId="{F427E25D-BDCE-4D39-99C0-25ED4C63E63C}" dt="2025-08-22T12:21:09.545" v="1058" actId="5793"/>
          <ac:spMkLst>
            <pc:docMk/>
            <pc:sldMk cId="2998948664" sldId="262"/>
            <ac:spMk id="3" creationId="{8D7FA7D2-B9FF-A370-420A-8DFE5734D2CB}"/>
          </ac:spMkLst>
        </pc:spChg>
      </pc:sldChg>
      <pc:sldChg chg="addSp delSp modSp add mod ord modAnim">
        <pc:chgData name="Satadru Mukherjee" userId="dcdb64b8-ef83-45a7-8753-bed75554d349" providerId="ADAL" clId="{F427E25D-BDCE-4D39-99C0-25ED4C63E63C}" dt="2025-09-01T13:21:16.463" v="5536" actId="14100"/>
        <pc:sldMkLst>
          <pc:docMk/>
          <pc:sldMk cId="3024867092" sldId="263"/>
        </pc:sldMkLst>
        <pc:spChg chg="mod">
          <ac:chgData name="Satadru Mukherjee" userId="dcdb64b8-ef83-45a7-8753-bed75554d349" providerId="ADAL" clId="{F427E25D-BDCE-4D39-99C0-25ED4C63E63C}" dt="2025-09-01T13:21:16.463" v="5536" actId="14100"/>
          <ac:spMkLst>
            <pc:docMk/>
            <pc:sldMk cId="3024867092" sldId="263"/>
            <ac:spMk id="2" creationId="{6AF8A596-876E-F7B4-ADAD-B901F0AFC5A1}"/>
          </ac:spMkLst>
        </pc:spChg>
        <pc:spChg chg="mod">
          <ac:chgData name="Satadru Mukherjee" userId="dcdb64b8-ef83-45a7-8753-bed75554d349" providerId="ADAL" clId="{F427E25D-BDCE-4D39-99C0-25ED4C63E63C}" dt="2025-09-01T13:19:35.280" v="5534" actId="5793"/>
          <ac:spMkLst>
            <pc:docMk/>
            <pc:sldMk cId="3024867092" sldId="263"/>
            <ac:spMk id="3" creationId="{4BE8EF9A-1F38-30AC-442C-776CC2632430}"/>
          </ac:spMkLst>
        </pc:spChg>
      </pc:sldChg>
      <pc:sldChg chg="modSp add del mod modAnim">
        <pc:chgData name="Satadru Mukherjee" userId="dcdb64b8-ef83-45a7-8753-bed75554d349" providerId="ADAL" clId="{F427E25D-BDCE-4D39-99C0-25ED4C63E63C}" dt="2025-09-01T13:17:20.730" v="5454" actId="2696"/>
        <pc:sldMkLst>
          <pc:docMk/>
          <pc:sldMk cId="3588174533" sldId="264"/>
        </pc:sldMkLst>
      </pc:sldChg>
      <pc:sldChg chg="modSp add mod modAnim">
        <pc:chgData name="Satadru Mukherjee" userId="dcdb64b8-ef83-45a7-8753-bed75554d349" providerId="ADAL" clId="{F427E25D-BDCE-4D39-99C0-25ED4C63E63C}" dt="2025-09-08T16:44:49.002" v="7304" actId="5793"/>
        <pc:sldMkLst>
          <pc:docMk/>
          <pc:sldMk cId="1990460290" sldId="265"/>
        </pc:sldMkLst>
        <pc:spChg chg="mod">
          <ac:chgData name="Satadru Mukherjee" userId="dcdb64b8-ef83-45a7-8753-bed75554d349" providerId="ADAL" clId="{F427E25D-BDCE-4D39-99C0-25ED4C63E63C}" dt="2025-09-02T18:35:29.668" v="6924" actId="20577"/>
          <ac:spMkLst>
            <pc:docMk/>
            <pc:sldMk cId="1990460290" sldId="265"/>
            <ac:spMk id="2" creationId="{F7008517-3CBC-973C-5498-9F9F3B588229}"/>
          </ac:spMkLst>
        </pc:spChg>
        <pc:spChg chg="mod">
          <ac:chgData name="Satadru Mukherjee" userId="dcdb64b8-ef83-45a7-8753-bed75554d349" providerId="ADAL" clId="{F427E25D-BDCE-4D39-99C0-25ED4C63E63C}" dt="2025-09-08T16:44:49.002" v="7304" actId="5793"/>
          <ac:spMkLst>
            <pc:docMk/>
            <pc:sldMk cId="1990460290" sldId="265"/>
            <ac:spMk id="3" creationId="{A53E7E6A-7AA6-EC90-52FA-252F34443E2D}"/>
          </ac:spMkLst>
        </pc:spChg>
      </pc:sldChg>
      <pc:sldChg chg="modSp add mod modAnim">
        <pc:chgData name="Satadru Mukherjee" userId="dcdb64b8-ef83-45a7-8753-bed75554d349" providerId="ADAL" clId="{F427E25D-BDCE-4D39-99C0-25ED4C63E63C}" dt="2025-09-08T16:26:44.737" v="7178" actId="20577"/>
        <pc:sldMkLst>
          <pc:docMk/>
          <pc:sldMk cId="2355092908" sldId="266"/>
        </pc:sldMkLst>
        <pc:spChg chg="mod">
          <ac:chgData name="Satadru Mukherjee" userId="dcdb64b8-ef83-45a7-8753-bed75554d349" providerId="ADAL" clId="{F427E25D-BDCE-4D39-99C0-25ED4C63E63C}" dt="2025-09-08T16:26:44.737" v="7178" actId="20577"/>
          <ac:spMkLst>
            <pc:docMk/>
            <pc:sldMk cId="2355092908" sldId="266"/>
            <ac:spMk id="2" creationId="{C2958E97-3DF7-4137-D8EF-469F6582AB85}"/>
          </ac:spMkLst>
        </pc:spChg>
        <pc:spChg chg="mod">
          <ac:chgData name="Satadru Mukherjee" userId="dcdb64b8-ef83-45a7-8753-bed75554d349" providerId="ADAL" clId="{F427E25D-BDCE-4D39-99C0-25ED4C63E63C}" dt="2025-08-22T12:40:32.139" v="1723" actId="14100"/>
          <ac:spMkLst>
            <pc:docMk/>
            <pc:sldMk cId="2355092908" sldId="266"/>
            <ac:spMk id="3" creationId="{9BB66D29-D306-2170-9955-20D4D7F8FE9F}"/>
          </ac:spMkLst>
        </pc:spChg>
      </pc:sldChg>
      <pc:sldChg chg="modSp add mod modAnim">
        <pc:chgData name="Satadru Mukherjee" userId="dcdb64b8-ef83-45a7-8753-bed75554d349" providerId="ADAL" clId="{F427E25D-BDCE-4D39-99C0-25ED4C63E63C}" dt="2025-09-08T16:47:15.883" v="7316" actId="20577"/>
        <pc:sldMkLst>
          <pc:docMk/>
          <pc:sldMk cId="2038536514" sldId="267"/>
        </pc:sldMkLst>
        <pc:spChg chg="mod">
          <ac:chgData name="Satadru Mukherjee" userId="dcdb64b8-ef83-45a7-8753-bed75554d349" providerId="ADAL" clId="{F427E25D-BDCE-4D39-99C0-25ED4C63E63C}" dt="2025-09-01T13:41:44.805" v="5719" actId="20577"/>
          <ac:spMkLst>
            <pc:docMk/>
            <pc:sldMk cId="2038536514" sldId="267"/>
            <ac:spMk id="2" creationId="{1372E55A-EB29-5896-4FA2-964024AA92E6}"/>
          </ac:spMkLst>
        </pc:spChg>
        <pc:spChg chg="mod">
          <ac:chgData name="Satadru Mukherjee" userId="dcdb64b8-ef83-45a7-8753-bed75554d349" providerId="ADAL" clId="{F427E25D-BDCE-4D39-99C0-25ED4C63E63C}" dt="2025-09-08T16:47:15.883" v="7316" actId="20577"/>
          <ac:spMkLst>
            <pc:docMk/>
            <pc:sldMk cId="2038536514" sldId="267"/>
            <ac:spMk id="3" creationId="{0C45CD2B-EB08-2B50-1CE7-851C759A7793}"/>
          </ac:spMkLst>
        </pc:spChg>
      </pc:sldChg>
      <pc:sldChg chg="addSp delSp modSp add mod modAnim">
        <pc:chgData name="Satadru Mukherjee" userId="dcdb64b8-ef83-45a7-8753-bed75554d349" providerId="ADAL" clId="{F427E25D-BDCE-4D39-99C0-25ED4C63E63C}" dt="2025-09-01T13:34:39.488" v="5605"/>
        <pc:sldMkLst>
          <pc:docMk/>
          <pc:sldMk cId="308745572" sldId="268"/>
        </pc:sldMkLst>
        <pc:spChg chg="mod">
          <ac:chgData name="Satadru Mukherjee" userId="dcdb64b8-ef83-45a7-8753-bed75554d349" providerId="ADAL" clId="{F427E25D-BDCE-4D39-99C0-25ED4C63E63C}" dt="2025-08-22T12:46:17.929" v="1728" actId="20577"/>
          <ac:spMkLst>
            <pc:docMk/>
            <pc:sldMk cId="308745572" sldId="268"/>
            <ac:spMk id="3" creationId="{5472076D-3BC4-F63D-20AF-DE593AF3BB0B}"/>
          </ac:spMkLst>
        </pc:spChg>
        <pc:graphicFrameChg chg="add mod modGraphic">
          <ac:chgData name="Satadru Mukherjee" userId="dcdb64b8-ef83-45a7-8753-bed75554d349" providerId="ADAL" clId="{F427E25D-BDCE-4D39-99C0-25ED4C63E63C}" dt="2025-09-01T13:34:39.488" v="5605"/>
          <ac:graphicFrameMkLst>
            <pc:docMk/>
            <pc:sldMk cId="308745572" sldId="268"/>
            <ac:graphicFrameMk id="7" creationId="{63522BD8-B13B-031F-C3F4-2A2BBA9601AE}"/>
          </ac:graphicFrameMkLst>
        </pc:graphicFrameChg>
        <pc:picChg chg="add mod">
          <ac:chgData name="Satadru Mukherjee" userId="dcdb64b8-ef83-45a7-8753-bed75554d349" providerId="ADAL" clId="{F427E25D-BDCE-4D39-99C0-25ED4C63E63C}" dt="2025-08-22T12:46:28.053" v="1732" actId="14100"/>
          <ac:picMkLst>
            <pc:docMk/>
            <pc:sldMk cId="308745572" sldId="268"/>
            <ac:picMk id="6" creationId="{97E1EF65-1A39-861B-C023-F5F755419753}"/>
          </ac:picMkLst>
        </pc:picChg>
        <pc:inkChg chg="add mod">
          <ac:chgData name="Satadru Mukherjee" userId="dcdb64b8-ef83-45a7-8753-bed75554d349" providerId="ADAL" clId="{F427E25D-BDCE-4D39-99C0-25ED4C63E63C}" dt="2025-08-22T12:51:52.705" v="2021"/>
          <ac:inkMkLst>
            <pc:docMk/>
            <pc:sldMk cId="308745572" sldId="268"/>
            <ac:inkMk id="9" creationId="{F12DE9A2-D5B2-8BEC-C248-2649FBC8DC63}"/>
          </ac:inkMkLst>
        </pc:inkChg>
      </pc:sldChg>
      <pc:sldChg chg="modSp add del mod modAnim">
        <pc:chgData name="Satadru Mukherjee" userId="dcdb64b8-ef83-45a7-8753-bed75554d349" providerId="ADAL" clId="{F427E25D-BDCE-4D39-99C0-25ED4C63E63C}" dt="2025-09-01T13:40:46.042" v="5672" actId="2696"/>
        <pc:sldMkLst>
          <pc:docMk/>
          <pc:sldMk cId="3338552028" sldId="269"/>
        </pc:sldMkLst>
      </pc:sldChg>
      <pc:sldChg chg="modSp add mod modAnim">
        <pc:chgData name="Satadru Mukherjee" userId="dcdb64b8-ef83-45a7-8753-bed75554d349" providerId="ADAL" clId="{F427E25D-BDCE-4D39-99C0-25ED4C63E63C}" dt="2025-09-08T16:30:42.455" v="7223" actId="20577"/>
        <pc:sldMkLst>
          <pc:docMk/>
          <pc:sldMk cId="108437742" sldId="270"/>
        </pc:sldMkLst>
        <pc:spChg chg="mod">
          <ac:chgData name="Satadru Mukherjee" userId="dcdb64b8-ef83-45a7-8753-bed75554d349" providerId="ADAL" clId="{F427E25D-BDCE-4D39-99C0-25ED4C63E63C}" dt="2025-09-08T16:30:42.455" v="7223" actId="20577"/>
          <ac:spMkLst>
            <pc:docMk/>
            <pc:sldMk cId="108437742" sldId="270"/>
            <ac:spMk id="3" creationId="{7A5A4D3D-40FF-3B58-E351-27B2BF84E475}"/>
          </ac:spMkLst>
        </pc:spChg>
      </pc:sldChg>
      <pc:sldChg chg="modSp add mod modAnim">
        <pc:chgData name="Satadru Mukherjee" userId="dcdb64b8-ef83-45a7-8753-bed75554d349" providerId="ADAL" clId="{F427E25D-BDCE-4D39-99C0-25ED4C63E63C}" dt="2025-09-01T13:42:20.980" v="5721" actId="5793"/>
        <pc:sldMkLst>
          <pc:docMk/>
          <pc:sldMk cId="475952872" sldId="271"/>
        </pc:sldMkLst>
        <pc:spChg chg="mod">
          <ac:chgData name="Satadru Mukherjee" userId="dcdb64b8-ef83-45a7-8753-bed75554d349" providerId="ADAL" clId="{F427E25D-BDCE-4D39-99C0-25ED4C63E63C}" dt="2025-08-22T12:59:02.031" v="2814" actId="20577"/>
          <ac:spMkLst>
            <pc:docMk/>
            <pc:sldMk cId="475952872" sldId="271"/>
            <ac:spMk id="2" creationId="{9E77F484-40EC-9DD7-0867-10018D29EF8D}"/>
          </ac:spMkLst>
        </pc:spChg>
        <pc:spChg chg="mod">
          <ac:chgData name="Satadru Mukherjee" userId="dcdb64b8-ef83-45a7-8753-bed75554d349" providerId="ADAL" clId="{F427E25D-BDCE-4D39-99C0-25ED4C63E63C}" dt="2025-09-01T13:42:20.980" v="5721" actId="5793"/>
          <ac:spMkLst>
            <pc:docMk/>
            <pc:sldMk cId="475952872" sldId="271"/>
            <ac:spMk id="3" creationId="{30673158-D663-F0BF-34B9-C05717017581}"/>
          </ac:spMkLst>
        </pc:spChg>
      </pc:sldChg>
      <pc:sldChg chg="modSp add mod">
        <pc:chgData name="Satadru Mukherjee" userId="dcdb64b8-ef83-45a7-8753-bed75554d349" providerId="ADAL" clId="{F427E25D-BDCE-4D39-99C0-25ED4C63E63C}" dt="2025-09-08T16:33:04.570" v="7224" actId="114"/>
        <pc:sldMkLst>
          <pc:docMk/>
          <pc:sldMk cId="2449848687" sldId="272"/>
        </pc:sldMkLst>
        <pc:spChg chg="mod">
          <ac:chgData name="Satadru Mukherjee" userId="dcdb64b8-ef83-45a7-8753-bed75554d349" providerId="ADAL" clId="{F427E25D-BDCE-4D39-99C0-25ED4C63E63C}" dt="2025-08-22T13:00:09.418" v="2850" actId="20577"/>
          <ac:spMkLst>
            <pc:docMk/>
            <pc:sldMk cId="2449848687" sldId="272"/>
            <ac:spMk id="2" creationId="{1707580C-07D8-70F5-634C-3C94A85A6CCE}"/>
          </ac:spMkLst>
        </pc:spChg>
        <pc:spChg chg="mod">
          <ac:chgData name="Satadru Mukherjee" userId="dcdb64b8-ef83-45a7-8753-bed75554d349" providerId="ADAL" clId="{F427E25D-BDCE-4D39-99C0-25ED4C63E63C}" dt="2025-09-08T16:33:04.570" v="7224" actId="114"/>
          <ac:spMkLst>
            <pc:docMk/>
            <pc:sldMk cId="2449848687" sldId="272"/>
            <ac:spMk id="3" creationId="{16AC4B4B-1C05-14DA-B6B5-82D04566874E}"/>
          </ac:spMkLst>
        </pc:spChg>
      </pc:sldChg>
      <pc:sldChg chg="addSp modSp add mod">
        <pc:chgData name="Satadru Mukherjee" userId="dcdb64b8-ef83-45a7-8753-bed75554d349" providerId="ADAL" clId="{F427E25D-BDCE-4D39-99C0-25ED4C63E63C}" dt="2025-09-08T16:04:55.753" v="7068" actId="255"/>
        <pc:sldMkLst>
          <pc:docMk/>
          <pc:sldMk cId="695025982" sldId="273"/>
        </pc:sldMkLst>
        <pc:spChg chg="mod">
          <ac:chgData name="Satadru Mukherjee" userId="dcdb64b8-ef83-45a7-8753-bed75554d349" providerId="ADAL" clId="{F427E25D-BDCE-4D39-99C0-25ED4C63E63C}" dt="2025-09-01T13:46:03.423" v="5827" actId="313"/>
          <ac:spMkLst>
            <pc:docMk/>
            <pc:sldMk cId="695025982" sldId="273"/>
            <ac:spMk id="2" creationId="{A0DCCE22-23D8-69E3-909A-D4B5E11BC41C}"/>
          </ac:spMkLst>
        </pc:spChg>
        <pc:spChg chg="mod">
          <ac:chgData name="Satadru Mukherjee" userId="dcdb64b8-ef83-45a7-8753-bed75554d349" providerId="ADAL" clId="{F427E25D-BDCE-4D39-99C0-25ED4C63E63C}" dt="2025-08-22T13:04:16.071" v="2858" actId="20577"/>
          <ac:spMkLst>
            <pc:docMk/>
            <pc:sldMk cId="695025982" sldId="273"/>
            <ac:spMk id="3" creationId="{5D78579C-4B45-2113-34F3-451B6511B0E1}"/>
          </ac:spMkLst>
        </pc:spChg>
        <pc:graphicFrameChg chg="add mod modGraphic">
          <ac:chgData name="Satadru Mukherjee" userId="dcdb64b8-ef83-45a7-8753-bed75554d349" providerId="ADAL" clId="{F427E25D-BDCE-4D39-99C0-25ED4C63E63C}" dt="2025-09-08T16:04:55.753" v="7068" actId="255"/>
          <ac:graphicFrameMkLst>
            <pc:docMk/>
            <pc:sldMk cId="695025982" sldId="273"/>
            <ac:graphicFrameMk id="4" creationId="{28D0BB97-5978-7F23-E869-1C1F7570BDE2}"/>
          </ac:graphicFrameMkLst>
        </pc:graphicFrameChg>
      </pc:sldChg>
      <pc:sldChg chg="modSp add mod">
        <pc:chgData name="Satadru Mukherjee" userId="dcdb64b8-ef83-45a7-8753-bed75554d349" providerId="ADAL" clId="{F427E25D-BDCE-4D39-99C0-25ED4C63E63C}" dt="2025-09-08T16:35:57.838" v="7227" actId="123"/>
        <pc:sldMkLst>
          <pc:docMk/>
          <pc:sldMk cId="2578829289" sldId="274"/>
        </pc:sldMkLst>
        <pc:spChg chg="mod">
          <ac:chgData name="Satadru Mukherjee" userId="dcdb64b8-ef83-45a7-8753-bed75554d349" providerId="ADAL" clId="{F427E25D-BDCE-4D39-99C0-25ED4C63E63C}" dt="2025-09-01T13:45:51.901" v="5826" actId="20577"/>
          <ac:spMkLst>
            <pc:docMk/>
            <pc:sldMk cId="2578829289" sldId="274"/>
            <ac:spMk id="2" creationId="{9778A54B-9813-C99C-4D7C-83A5EC899EBE}"/>
          </ac:spMkLst>
        </pc:spChg>
        <pc:graphicFrameChg chg="mod">
          <ac:chgData name="Satadru Mukherjee" userId="dcdb64b8-ef83-45a7-8753-bed75554d349" providerId="ADAL" clId="{F427E25D-BDCE-4D39-99C0-25ED4C63E63C}" dt="2025-09-08T16:35:57.838" v="7227" actId="123"/>
          <ac:graphicFrameMkLst>
            <pc:docMk/>
            <pc:sldMk cId="2578829289" sldId="274"/>
            <ac:graphicFrameMk id="4" creationId="{611C694E-9AC0-D94A-EBEF-A0D817ED3EDD}"/>
          </ac:graphicFrameMkLst>
        </pc:graphicFrameChg>
      </pc:sldChg>
      <pc:sldChg chg="modSp add mod">
        <pc:chgData name="Satadru Mukherjee" userId="dcdb64b8-ef83-45a7-8753-bed75554d349" providerId="ADAL" clId="{F427E25D-BDCE-4D39-99C0-25ED4C63E63C}" dt="2025-08-22T13:20:54.102" v="4068" actId="20577"/>
        <pc:sldMkLst>
          <pc:docMk/>
          <pc:sldMk cId="2489079379" sldId="275"/>
        </pc:sldMkLst>
        <pc:spChg chg="mod">
          <ac:chgData name="Satadru Mukherjee" userId="dcdb64b8-ef83-45a7-8753-bed75554d349" providerId="ADAL" clId="{F427E25D-BDCE-4D39-99C0-25ED4C63E63C}" dt="2025-08-22T13:19:18.182" v="3911" actId="20577"/>
          <ac:spMkLst>
            <pc:docMk/>
            <pc:sldMk cId="2489079379" sldId="275"/>
            <ac:spMk id="2" creationId="{04197FE4-F07A-C6A9-D9FA-9003EB63E7A1}"/>
          </ac:spMkLst>
        </pc:spChg>
        <pc:spChg chg="mod">
          <ac:chgData name="Satadru Mukherjee" userId="dcdb64b8-ef83-45a7-8753-bed75554d349" providerId="ADAL" clId="{F427E25D-BDCE-4D39-99C0-25ED4C63E63C}" dt="2025-08-22T13:20:54.102" v="4068" actId="20577"/>
          <ac:spMkLst>
            <pc:docMk/>
            <pc:sldMk cId="2489079379" sldId="275"/>
            <ac:spMk id="3" creationId="{259E3F22-E924-52FA-D96F-A710BA0AE129}"/>
          </ac:spMkLst>
        </pc:spChg>
      </pc:sldChg>
      <pc:sldChg chg="modSp add mod">
        <pc:chgData name="Satadru Mukherjee" userId="dcdb64b8-ef83-45a7-8753-bed75554d349" providerId="ADAL" clId="{F427E25D-BDCE-4D39-99C0-25ED4C63E63C}" dt="2025-08-22T13:21:42.114" v="4084" actId="5793"/>
        <pc:sldMkLst>
          <pc:docMk/>
          <pc:sldMk cId="2559908862" sldId="276"/>
        </pc:sldMkLst>
        <pc:spChg chg="mod">
          <ac:chgData name="Satadru Mukherjee" userId="dcdb64b8-ef83-45a7-8753-bed75554d349" providerId="ADAL" clId="{F427E25D-BDCE-4D39-99C0-25ED4C63E63C}" dt="2025-08-22T13:21:29.221" v="4081" actId="20577"/>
          <ac:spMkLst>
            <pc:docMk/>
            <pc:sldMk cId="2559908862" sldId="276"/>
            <ac:spMk id="2" creationId="{E477C478-2B39-30B7-0BD2-2F4EF72642BF}"/>
          </ac:spMkLst>
        </pc:spChg>
        <pc:spChg chg="mod">
          <ac:chgData name="Satadru Mukherjee" userId="dcdb64b8-ef83-45a7-8753-bed75554d349" providerId="ADAL" clId="{F427E25D-BDCE-4D39-99C0-25ED4C63E63C}" dt="2025-08-22T13:21:42.114" v="4084" actId="5793"/>
          <ac:spMkLst>
            <pc:docMk/>
            <pc:sldMk cId="2559908862" sldId="276"/>
            <ac:spMk id="3" creationId="{B999C315-7CD4-5F13-427E-F071E0526506}"/>
          </ac:spMkLst>
        </pc:spChg>
      </pc:sldChg>
      <pc:sldChg chg="addSp delSp modSp add mod">
        <pc:chgData name="Satadru Mukherjee" userId="dcdb64b8-ef83-45a7-8753-bed75554d349" providerId="ADAL" clId="{F427E25D-BDCE-4D39-99C0-25ED4C63E63C}" dt="2025-08-22T13:29:10.439" v="4194" actId="2711"/>
        <pc:sldMkLst>
          <pc:docMk/>
          <pc:sldMk cId="4042275914" sldId="277"/>
        </pc:sldMkLst>
        <pc:spChg chg="mod">
          <ac:chgData name="Satadru Mukherjee" userId="dcdb64b8-ef83-45a7-8753-bed75554d349" providerId="ADAL" clId="{F427E25D-BDCE-4D39-99C0-25ED4C63E63C}" dt="2025-08-22T13:27:29.544" v="4180" actId="14100"/>
          <ac:spMkLst>
            <pc:docMk/>
            <pc:sldMk cId="4042275914" sldId="277"/>
            <ac:spMk id="2" creationId="{05D91975-0672-3255-B9E1-E146912C4ADE}"/>
          </ac:spMkLst>
        </pc:spChg>
        <pc:graphicFrameChg chg="add mod modGraphic">
          <ac:chgData name="Satadru Mukherjee" userId="dcdb64b8-ef83-45a7-8753-bed75554d349" providerId="ADAL" clId="{F427E25D-BDCE-4D39-99C0-25ED4C63E63C}" dt="2025-08-22T13:29:10.439" v="4194" actId="2711"/>
          <ac:graphicFrameMkLst>
            <pc:docMk/>
            <pc:sldMk cId="4042275914" sldId="277"/>
            <ac:graphicFrameMk id="4" creationId="{8A91C21E-3BD7-1C3E-B031-C83DBC9CC413}"/>
          </ac:graphicFrameMkLst>
        </pc:graphicFrameChg>
      </pc:sldChg>
      <pc:sldChg chg="modSp add mod">
        <pc:chgData name="Satadru Mukherjee" userId="dcdb64b8-ef83-45a7-8753-bed75554d349" providerId="ADAL" clId="{F427E25D-BDCE-4D39-99C0-25ED4C63E63C}" dt="2025-09-02T18:40:34.856" v="7002" actId="20577"/>
        <pc:sldMkLst>
          <pc:docMk/>
          <pc:sldMk cId="1328854389" sldId="278"/>
        </pc:sldMkLst>
        <pc:graphicFrameChg chg="mod">
          <ac:chgData name="Satadru Mukherjee" userId="dcdb64b8-ef83-45a7-8753-bed75554d349" providerId="ADAL" clId="{F427E25D-BDCE-4D39-99C0-25ED4C63E63C}" dt="2025-09-02T18:40:34.856" v="7002" actId="20577"/>
          <ac:graphicFrameMkLst>
            <pc:docMk/>
            <pc:sldMk cId="1328854389" sldId="278"/>
            <ac:graphicFrameMk id="4" creationId="{5BCD6E7C-D868-1FBC-E925-926C60A6BC4B}"/>
          </ac:graphicFrameMkLst>
        </pc:graphicFrame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352B3A4-1ED5-4400-ADF3-EE5BCF97BB99}" type="doc">
      <dgm:prSet loTypeId="urn:microsoft.com/office/officeart/2008/layout/HorizontalMultiLevelHierarchy" loCatId="hierarchy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0F4B578A-BC86-447D-AF9D-64ACC6899666}">
      <dgm:prSet phldrT="[Text]" custT="1"/>
      <dgm:spPr/>
      <dgm:t>
        <a:bodyPr/>
        <a:lstStyle/>
        <a:p>
          <a:r>
            <a:rPr lang="en-GB" sz="2800">
              <a:latin typeface="Times New Roman" panose="02020603050405020304" pitchFamily="18" charset="0"/>
              <a:cs typeface="Times New Roman" panose="02020603050405020304" pitchFamily="18" charset="0"/>
            </a:rPr>
            <a:t>Question themes</a:t>
          </a:r>
        </a:p>
      </dgm:t>
    </dgm:pt>
    <dgm:pt modelId="{BD580255-23B3-40B0-B129-D5350E17F8D1}" type="parTrans" cxnId="{76037A55-4854-40D7-B69E-4B65BCD8C739}">
      <dgm:prSet/>
      <dgm:spPr/>
      <dgm:t>
        <a:bodyPr/>
        <a:lstStyle/>
        <a:p>
          <a:endParaRPr lang="en-GB"/>
        </a:p>
      </dgm:t>
    </dgm:pt>
    <dgm:pt modelId="{8124375D-0B71-4FFA-8D80-0BF68C44D792}" type="sibTrans" cxnId="{76037A55-4854-40D7-B69E-4B65BCD8C739}">
      <dgm:prSet/>
      <dgm:spPr/>
      <dgm:t>
        <a:bodyPr/>
        <a:lstStyle/>
        <a:p>
          <a:endParaRPr lang="en-GB"/>
        </a:p>
      </dgm:t>
    </dgm:pt>
    <dgm:pt modelId="{76806CAD-79AE-4B04-926F-7FC284BAA953}">
      <dgm:prSet phldrT="[Text]" custT="1"/>
      <dgm:spPr/>
      <dgm:t>
        <a:bodyPr/>
        <a:lstStyle/>
        <a:p>
          <a:r>
            <a:rPr lang="en-GB" sz="2000">
              <a:latin typeface="Times New Roman" panose="02020603050405020304" pitchFamily="18" charset="0"/>
              <a:cs typeface="Times New Roman" panose="02020603050405020304" pitchFamily="18" charset="0"/>
            </a:rPr>
            <a:t>Evaluating rise in productivity in the US.</a:t>
          </a:r>
        </a:p>
      </dgm:t>
    </dgm:pt>
    <dgm:pt modelId="{350F58D7-0D51-469E-AF92-BC4B02C97F8C}" type="parTrans" cxnId="{AB634C32-F5AC-4433-AFF3-7E7B78320C9E}">
      <dgm:prSet/>
      <dgm:spPr/>
      <dgm:t>
        <a:bodyPr/>
        <a:lstStyle/>
        <a:p>
          <a:endParaRPr lang="en-GB"/>
        </a:p>
      </dgm:t>
    </dgm:pt>
    <dgm:pt modelId="{BCFB13A1-479C-4346-9055-B08B3FA47ED6}" type="sibTrans" cxnId="{AB634C32-F5AC-4433-AFF3-7E7B78320C9E}">
      <dgm:prSet/>
      <dgm:spPr/>
      <dgm:t>
        <a:bodyPr/>
        <a:lstStyle/>
        <a:p>
          <a:endParaRPr lang="en-GB"/>
        </a:p>
      </dgm:t>
    </dgm:pt>
    <dgm:pt modelId="{04B6B816-D488-4F81-A21C-C15FED34DA55}">
      <dgm:prSet phldrT="[Text]" custT="1"/>
      <dgm:spPr/>
      <dgm:t>
        <a:bodyPr/>
        <a:lstStyle/>
        <a:p>
          <a:r>
            <a:rPr lang="en-GB" sz="2000">
              <a:latin typeface="Times New Roman" panose="02020603050405020304" pitchFamily="18" charset="0"/>
              <a:cs typeface="Times New Roman" panose="02020603050405020304" pitchFamily="18" charset="0"/>
            </a:rPr>
            <a:t>Drivers of productivity growth—The impact of a shrinking workforce on dependency ratios</a:t>
          </a:r>
        </a:p>
      </dgm:t>
    </dgm:pt>
    <dgm:pt modelId="{C265ECFB-5BBA-4CEF-B50E-4877CA5555CB}" type="parTrans" cxnId="{15D9287B-F548-47C7-ABE4-BE0A7365B558}">
      <dgm:prSet/>
      <dgm:spPr/>
      <dgm:t>
        <a:bodyPr/>
        <a:lstStyle/>
        <a:p>
          <a:endParaRPr lang="en-GB"/>
        </a:p>
      </dgm:t>
    </dgm:pt>
    <dgm:pt modelId="{FC74ADB1-6C27-4DA6-8313-5B83F9771A70}" type="sibTrans" cxnId="{15D9287B-F548-47C7-ABE4-BE0A7365B558}">
      <dgm:prSet/>
      <dgm:spPr/>
      <dgm:t>
        <a:bodyPr/>
        <a:lstStyle/>
        <a:p>
          <a:endParaRPr lang="en-GB"/>
        </a:p>
      </dgm:t>
    </dgm:pt>
    <dgm:pt modelId="{903B2D37-5013-438D-9563-892E96D0A314}">
      <dgm:prSet phldrT="[Text]" custT="1"/>
      <dgm:spPr/>
      <dgm:t>
        <a:bodyPr/>
        <a:lstStyle/>
        <a:p>
          <a:r>
            <a:rPr lang="en-GB" sz="2000">
              <a:latin typeface="Times New Roman" panose="02020603050405020304" pitchFamily="18" charset="0"/>
              <a:cs typeface="Times New Roman" panose="02020603050405020304" pitchFamily="18" charset="0"/>
            </a:rPr>
            <a:t>Economics Growth models</a:t>
          </a:r>
        </a:p>
        <a:p>
          <a:r>
            <a:rPr lang="en-GB" sz="2000">
              <a:latin typeface="Times New Roman" panose="02020603050405020304" pitchFamily="18" charset="0"/>
              <a:cs typeface="Times New Roman" panose="02020603050405020304" pitchFamily="18" charset="0"/>
            </a:rPr>
            <a:t>Data/variables required</a:t>
          </a:r>
        </a:p>
        <a:p>
          <a:r>
            <a:rPr lang="en-GB" sz="2000">
              <a:latin typeface="Times New Roman" panose="02020603050405020304" pitchFamily="18" charset="0"/>
              <a:cs typeface="Times New Roman" panose="02020603050405020304" pitchFamily="18" charset="0"/>
            </a:rPr>
            <a:t>Fiscal policy and labor market implications</a:t>
          </a:r>
        </a:p>
      </dgm:t>
    </dgm:pt>
    <dgm:pt modelId="{919AFD7A-9A98-47F4-9DD8-2DAD90A2F9A1}" type="parTrans" cxnId="{C0CAD642-872C-473A-9EF2-6775CFFCE0FF}">
      <dgm:prSet/>
      <dgm:spPr/>
      <dgm:t>
        <a:bodyPr/>
        <a:lstStyle/>
        <a:p>
          <a:endParaRPr lang="en-GB"/>
        </a:p>
      </dgm:t>
    </dgm:pt>
    <dgm:pt modelId="{D5DB58BA-63F5-4CC1-B16D-77D6BF2CF753}" type="sibTrans" cxnId="{C0CAD642-872C-473A-9EF2-6775CFFCE0FF}">
      <dgm:prSet/>
      <dgm:spPr/>
      <dgm:t>
        <a:bodyPr/>
        <a:lstStyle/>
        <a:p>
          <a:endParaRPr lang="en-GB"/>
        </a:p>
      </dgm:t>
    </dgm:pt>
    <dgm:pt modelId="{C2B28FA8-7152-4349-899F-891D5372ED2C}" type="pres">
      <dgm:prSet presAssocID="{4352B3A4-1ED5-4400-ADF3-EE5BCF97BB99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0EB96830-CDD5-4EA7-93BF-64E59B06B856}" type="pres">
      <dgm:prSet presAssocID="{0F4B578A-BC86-447D-AF9D-64ACC6899666}" presName="root1" presStyleCnt="0"/>
      <dgm:spPr/>
    </dgm:pt>
    <dgm:pt modelId="{CBDBC1AA-4124-4C94-8365-91327E62DBD8}" type="pres">
      <dgm:prSet presAssocID="{0F4B578A-BC86-447D-AF9D-64ACC6899666}" presName="LevelOneTextNode" presStyleLbl="node0" presStyleIdx="0" presStyleCnt="1">
        <dgm:presLayoutVars>
          <dgm:chPref val="3"/>
        </dgm:presLayoutVars>
      </dgm:prSet>
      <dgm:spPr/>
    </dgm:pt>
    <dgm:pt modelId="{7F13B28A-7A59-4F1E-84C5-2C41249AC504}" type="pres">
      <dgm:prSet presAssocID="{0F4B578A-BC86-447D-AF9D-64ACC6899666}" presName="level2hierChild" presStyleCnt="0"/>
      <dgm:spPr/>
    </dgm:pt>
    <dgm:pt modelId="{1664087E-1143-4536-82BE-52AC6F39F984}" type="pres">
      <dgm:prSet presAssocID="{350F58D7-0D51-469E-AF92-BC4B02C97F8C}" presName="conn2-1" presStyleLbl="parChTrans1D2" presStyleIdx="0" presStyleCnt="3"/>
      <dgm:spPr/>
    </dgm:pt>
    <dgm:pt modelId="{BABAECB8-1A00-425D-8370-FEE62A3E6488}" type="pres">
      <dgm:prSet presAssocID="{350F58D7-0D51-469E-AF92-BC4B02C97F8C}" presName="connTx" presStyleLbl="parChTrans1D2" presStyleIdx="0" presStyleCnt="3"/>
      <dgm:spPr/>
    </dgm:pt>
    <dgm:pt modelId="{D22E39F5-9CCF-43A7-ABE5-C5889514EF5B}" type="pres">
      <dgm:prSet presAssocID="{76806CAD-79AE-4B04-926F-7FC284BAA953}" presName="root2" presStyleCnt="0"/>
      <dgm:spPr/>
    </dgm:pt>
    <dgm:pt modelId="{6E2A3137-470B-4979-9E82-DF3E40CAF3F8}" type="pres">
      <dgm:prSet presAssocID="{76806CAD-79AE-4B04-926F-7FC284BAA953}" presName="LevelTwoTextNode" presStyleLbl="node2" presStyleIdx="0" presStyleCnt="3" custScaleX="135267">
        <dgm:presLayoutVars>
          <dgm:chPref val="3"/>
        </dgm:presLayoutVars>
      </dgm:prSet>
      <dgm:spPr/>
    </dgm:pt>
    <dgm:pt modelId="{21A4D992-EFEF-4DCC-A944-A26962FCC3F9}" type="pres">
      <dgm:prSet presAssocID="{76806CAD-79AE-4B04-926F-7FC284BAA953}" presName="level3hierChild" presStyleCnt="0"/>
      <dgm:spPr/>
    </dgm:pt>
    <dgm:pt modelId="{67D6A2E2-8BA0-426B-AE5C-0D61B16E7069}" type="pres">
      <dgm:prSet presAssocID="{C265ECFB-5BBA-4CEF-B50E-4877CA5555CB}" presName="conn2-1" presStyleLbl="parChTrans1D2" presStyleIdx="1" presStyleCnt="3"/>
      <dgm:spPr/>
    </dgm:pt>
    <dgm:pt modelId="{D5BD6817-B62E-4CA2-B19F-6540CD708CD2}" type="pres">
      <dgm:prSet presAssocID="{C265ECFB-5BBA-4CEF-B50E-4877CA5555CB}" presName="connTx" presStyleLbl="parChTrans1D2" presStyleIdx="1" presStyleCnt="3"/>
      <dgm:spPr/>
    </dgm:pt>
    <dgm:pt modelId="{24BC6FA3-823B-4035-A3FE-BD138F6BDC18}" type="pres">
      <dgm:prSet presAssocID="{04B6B816-D488-4F81-A21C-C15FED34DA55}" presName="root2" presStyleCnt="0"/>
      <dgm:spPr/>
    </dgm:pt>
    <dgm:pt modelId="{5C1D9430-0D2E-4EB0-9F1B-866679253CAA}" type="pres">
      <dgm:prSet presAssocID="{04B6B816-D488-4F81-A21C-C15FED34DA55}" presName="LevelTwoTextNode" presStyleLbl="node2" presStyleIdx="1" presStyleCnt="3" custScaleX="134775" custScaleY="127192" custLinFactNeighborX="-274" custLinFactNeighborY="-4494">
        <dgm:presLayoutVars>
          <dgm:chPref val="3"/>
        </dgm:presLayoutVars>
      </dgm:prSet>
      <dgm:spPr/>
    </dgm:pt>
    <dgm:pt modelId="{4EE504F2-E0FB-412C-89ED-15496A88FCEB}" type="pres">
      <dgm:prSet presAssocID="{04B6B816-D488-4F81-A21C-C15FED34DA55}" presName="level3hierChild" presStyleCnt="0"/>
      <dgm:spPr/>
    </dgm:pt>
    <dgm:pt modelId="{5F73DDBC-CB30-4296-914D-1288C3B24F3C}" type="pres">
      <dgm:prSet presAssocID="{919AFD7A-9A98-47F4-9DD8-2DAD90A2F9A1}" presName="conn2-1" presStyleLbl="parChTrans1D2" presStyleIdx="2" presStyleCnt="3"/>
      <dgm:spPr/>
    </dgm:pt>
    <dgm:pt modelId="{EB8BBB38-695A-4BBA-8AA4-14107B2626FF}" type="pres">
      <dgm:prSet presAssocID="{919AFD7A-9A98-47F4-9DD8-2DAD90A2F9A1}" presName="connTx" presStyleLbl="parChTrans1D2" presStyleIdx="2" presStyleCnt="3"/>
      <dgm:spPr/>
    </dgm:pt>
    <dgm:pt modelId="{D150B587-1B61-4903-B1F9-169E781A5E90}" type="pres">
      <dgm:prSet presAssocID="{903B2D37-5013-438D-9563-892E96D0A314}" presName="root2" presStyleCnt="0"/>
      <dgm:spPr/>
    </dgm:pt>
    <dgm:pt modelId="{E6D3032C-C077-452C-8A7A-2730E7CDBDD9}" type="pres">
      <dgm:prSet presAssocID="{903B2D37-5013-438D-9563-892E96D0A314}" presName="LevelTwoTextNode" presStyleLbl="node2" presStyleIdx="2" presStyleCnt="3" custScaleX="137779" custScaleY="146632" custLinFactNeighborX="-2256" custLinFactNeighborY="899">
        <dgm:presLayoutVars>
          <dgm:chPref val="3"/>
        </dgm:presLayoutVars>
      </dgm:prSet>
      <dgm:spPr/>
    </dgm:pt>
    <dgm:pt modelId="{3DBE813D-B644-48A1-A0C2-3AB2B448CCBD}" type="pres">
      <dgm:prSet presAssocID="{903B2D37-5013-438D-9563-892E96D0A314}" presName="level3hierChild" presStyleCnt="0"/>
      <dgm:spPr/>
    </dgm:pt>
  </dgm:ptLst>
  <dgm:cxnLst>
    <dgm:cxn modelId="{6F3EFA08-7610-46DF-97A3-8A300C7A2621}" type="presOf" srcId="{04B6B816-D488-4F81-A21C-C15FED34DA55}" destId="{5C1D9430-0D2E-4EB0-9F1B-866679253CAA}" srcOrd="0" destOrd="0" presId="urn:microsoft.com/office/officeart/2008/layout/HorizontalMultiLevelHierarchy"/>
    <dgm:cxn modelId="{9A7E2E12-206A-40EA-B005-99090CC4C01A}" type="presOf" srcId="{4352B3A4-1ED5-4400-ADF3-EE5BCF97BB99}" destId="{C2B28FA8-7152-4349-899F-891D5372ED2C}" srcOrd="0" destOrd="0" presId="urn:microsoft.com/office/officeart/2008/layout/HorizontalMultiLevelHierarchy"/>
    <dgm:cxn modelId="{69888B2E-D710-4ECE-8583-21D423839759}" type="presOf" srcId="{C265ECFB-5BBA-4CEF-B50E-4877CA5555CB}" destId="{D5BD6817-B62E-4CA2-B19F-6540CD708CD2}" srcOrd="1" destOrd="0" presId="urn:microsoft.com/office/officeart/2008/layout/HorizontalMultiLevelHierarchy"/>
    <dgm:cxn modelId="{AB634C32-F5AC-4433-AFF3-7E7B78320C9E}" srcId="{0F4B578A-BC86-447D-AF9D-64ACC6899666}" destId="{76806CAD-79AE-4B04-926F-7FC284BAA953}" srcOrd="0" destOrd="0" parTransId="{350F58D7-0D51-469E-AF92-BC4B02C97F8C}" sibTransId="{BCFB13A1-479C-4346-9055-B08B3FA47ED6}"/>
    <dgm:cxn modelId="{C1AD463E-2B3E-4934-B583-D50259EB85D3}" type="presOf" srcId="{0F4B578A-BC86-447D-AF9D-64ACC6899666}" destId="{CBDBC1AA-4124-4C94-8365-91327E62DBD8}" srcOrd="0" destOrd="0" presId="urn:microsoft.com/office/officeart/2008/layout/HorizontalMultiLevelHierarchy"/>
    <dgm:cxn modelId="{C0CAD642-872C-473A-9EF2-6775CFFCE0FF}" srcId="{0F4B578A-BC86-447D-AF9D-64ACC6899666}" destId="{903B2D37-5013-438D-9563-892E96D0A314}" srcOrd="2" destOrd="0" parTransId="{919AFD7A-9A98-47F4-9DD8-2DAD90A2F9A1}" sibTransId="{D5DB58BA-63F5-4CC1-B16D-77D6BF2CF753}"/>
    <dgm:cxn modelId="{FE5D1B66-E2E6-48CD-A9EF-088DB4450422}" type="presOf" srcId="{919AFD7A-9A98-47F4-9DD8-2DAD90A2F9A1}" destId="{EB8BBB38-695A-4BBA-8AA4-14107B2626FF}" srcOrd="1" destOrd="0" presId="urn:microsoft.com/office/officeart/2008/layout/HorizontalMultiLevelHierarchy"/>
    <dgm:cxn modelId="{76037A55-4854-40D7-B69E-4B65BCD8C739}" srcId="{4352B3A4-1ED5-4400-ADF3-EE5BCF97BB99}" destId="{0F4B578A-BC86-447D-AF9D-64ACC6899666}" srcOrd="0" destOrd="0" parTransId="{BD580255-23B3-40B0-B129-D5350E17F8D1}" sibTransId="{8124375D-0B71-4FFA-8D80-0BF68C44D792}"/>
    <dgm:cxn modelId="{15D9287B-F548-47C7-ABE4-BE0A7365B558}" srcId="{0F4B578A-BC86-447D-AF9D-64ACC6899666}" destId="{04B6B816-D488-4F81-A21C-C15FED34DA55}" srcOrd="1" destOrd="0" parTransId="{C265ECFB-5BBA-4CEF-B50E-4877CA5555CB}" sibTransId="{FC74ADB1-6C27-4DA6-8313-5B83F9771A70}"/>
    <dgm:cxn modelId="{00C72E87-DC7F-43F7-A35F-8CEFF865449C}" type="presOf" srcId="{903B2D37-5013-438D-9563-892E96D0A314}" destId="{E6D3032C-C077-452C-8A7A-2730E7CDBDD9}" srcOrd="0" destOrd="0" presId="urn:microsoft.com/office/officeart/2008/layout/HorizontalMultiLevelHierarchy"/>
    <dgm:cxn modelId="{6BAC7A92-02A5-4ADE-9C5C-85ED43696201}" type="presOf" srcId="{919AFD7A-9A98-47F4-9DD8-2DAD90A2F9A1}" destId="{5F73DDBC-CB30-4296-914D-1288C3B24F3C}" srcOrd="0" destOrd="0" presId="urn:microsoft.com/office/officeart/2008/layout/HorizontalMultiLevelHierarchy"/>
    <dgm:cxn modelId="{93A5B09E-785F-48DC-98A0-CF490B44B758}" type="presOf" srcId="{350F58D7-0D51-469E-AF92-BC4B02C97F8C}" destId="{1664087E-1143-4536-82BE-52AC6F39F984}" srcOrd="0" destOrd="0" presId="urn:microsoft.com/office/officeart/2008/layout/HorizontalMultiLevelHierarchy"/>
    <dgm:cxn modelId="{75A621A8-7B97-4EA6-A4DA-05E1EAB97EE6}" type="presOf" srcId="{350F58D7-0D51-469E-AF92-BC4B02C97F8C}" destId="{BABAECB8-1A00-425D-8370-FEE62A3E6488}" srcOrd="1" destOrd="0" presId="urn:microsoft.com/office/officeart/2008/layout/HorizontalMultiLevelHierarchy"/>
    <dgm:cxn modelId="{62160CB6-002A-42C6-B013-879F16219F45}" type="presOf" srcId="{C265ECFB-5BBA-4CEF-B50E-4877CA5555CB}" destId="{67D6A2E2-8BA0-426B-AE5C-0D61B16E7069}" srcOrd="0" destOrd="0" presId="urn:microsoft.com/office/officeart/2008/layout/HorizontalMultiLevelHierarchy"/>
    <dgm:cxn modelId="{03A028B8-476E-4130-96B5-6D371AD0EA8C}" type="presOf" srcId="{76806CAD-79AE-4B04-926F-7FC284BAA953}" destId="{6E2A3137-470B-4979-9E82-DF3E40CAF3F8}" srcOrd="0" destOrd="0" presId="urn:microsoft.com/office/officeart/2008/layout/HorizontalMultiLevelHierarchy"/>
    <dgm:cxn modelId="{37845696-0240-4059-937E-4F649B5ED259}" type="presParOf" srcId="{C2B28FA8-7152-4349-899F-891D5372ED2C}" destId="{0EB96830-CDD5-4EA7-93BF-64E59B06B856}" srcOrd="0" destOrd="0" presId="urn:microsoft.com/office/officeart/2008/layout/HorizontalMultiLevelHierarchy"/>
    <dgm:cxn modelId="{929E2224-7A44-4852-959A-B8989DAEB555}" type="presParOf" srcId="{0EB96830-CDD5-4EA7-93BF-64E59B06B856}" destId="{CBDBC1AA-4124-4C94-8365-91327E62DBD8}" srcOrd="0" destOrd="0" presId="urn:microsoft.com/office/officeart/2008/layout/HorizontalMultiLevelHierarchy"/>
    <dgm:cxn modelId="{143799F2-C3D0-4DD6-B4E3-FB178A2FA5A1}" type="presParOf" srcId="{0EB96830-CDD5-4EA7-93BF-64E59B06B856}" destId="{7F13B28A-7A59-4F1E-84C5-2C41249AC504}" srcOrd="1" destOrd="0" presId="urn:microsoft.com/office/officeart/2008/layout/HorizontalMultiLevelHierarchy"/>
    <dgm:cxn modelId="{B93A7DC7-18BA-44FB-A13B-0E3A3AC08D6D}" type="presParOf" srcId="{7F13B28A-7A59-4F1E-84C5-2C41249AC504}" destId="{1664087E-1143-4536-82BE-52AC6F39F984}" srcOrd="0" destOrd="0" presId="urn:microsoft.com/office/officeart/2008/layout/HorizontalMultiLevelHierarchy"/>
    <dgm:cxn modelId="{D224FEA8-CE02-4502-A375-14FF6B394BD1}" type="presParOf" srcId="{1664087E-1143-4536-82BE-52AC6F39F984}" destId="{BABAECB8-1A00-425D-8370-FEE62A3E6488}" srcOrd="0" destOrd="0" presId="urn:microsoft.com/office/officeart/2008/layout/HorizontalMultiLevelHierarchy"/>
    <dgm:cxn modelId="{8C03B685-7C17-4BB3-BC81-17F58C14936F}" type="presParOf" srcId="{7F13B28A-7A59-4F1E-84C5-2C41249AC504}" destId="{D22E39F5-9CCF-43A7-ABE5-C5889514EF5B}" srcOrd="1" destOrd="0" presId="urn:microsoft.com/office/officeart/2008/layout/HorizontalMultiLevelHierarchy"/>
    <dgm:cxn modelId="{C41BD27B-7372-459D-9FBC-94DAB1BA9418}" type="presParOf" srcId="{D22E39F5-9CCF-43A7-ABE5-C5889514EF5B}" destId="{6E2A3137-470B-4979-9E82-DF3E40CAF3F8}" srcOrd="0" destOrd="0" presId="urn:microsoft.com/office/officeart/2008/layout/HorizontalMultiLevelHierarchy"/>
    <dgm:cxn modelId="{DAA8A905-D690-49F4-969A-87FA3CEE079D}" type="presParOf" srcId="{D22E39F5-9CCF-43A7-ABE5-C5889514EF5B}" destId="{21A4D992-EFEF-4DCC-A944-A26962FCC3F9}" srcOrd="1" destOrd="0" presId="urn:microsoft.com/office/officeart/2008/layout/HorizontalMultiLevelHierarchy"/>
    <dgm:cxn modelId="{77E71A83-6EA0-4A01-B97D-C2948FE2C55F}" type="presParOf" srcId="{7F13B28A-7A59-4F1E-84C5-2C41249AC504}" destId="{67D6A2E2-8BA0-426B-AE5C-0D61B16E7069}" srcOrd="2" destOrd="0" presId="urn:microsoft.com/office/officeart/2008/layout/HorizontalMultiLevelHierarchy"/>
    <dgm:cxn modelId="{28EF75BB-BE7D-4AF0-8C86-84F30A1D73CA}" type="presParOf" srcId="{67D6A2E2-8BA0-426B-AE5C-0D61B16E7069}" destId="{D5BD6817-B62E-4CA2-B19F-6540CD708CD2}" srcOrd="0" destOrd="0" presId="urn:microsoft.com/office/officeart/2008/layout/HorizontalMultiLevelHierarchy"/>
    <dgm:cxn modelId="{E0DD902C-AD53-40CF-8335-28B77DFA738E}" type="presParOf" srcId="{7F13B28A-7A59-4F1E-84C5-2C41249AC504}" destId="{24BC6FA3-823B-4035-A3FE-BD138F6BDC18}" srcOrd="3" destOrd="0" presId="urn:microsoft.com/office/officeart/2008/layout/HorizontalMultiLevelHierarchy"/>
    <dgm:cxn modelId="{62B8E73F-1C0C-4502-A01D-E1C6697DF954}" type="presParOf" srcId="{24BC6FA3-823B-4035-A3FE-BD138F6BDC18}" destId="{5C1D9430-0D2E-4EB0-9F1B-866679253CAA}" srcOrd="0" destOrd="0" presId="urn:microsoft.com/office/officeart/2008/layout/HorizontalMultiLevelHierarchy"/>
    <dgm:cxn modelId="{19CFF079-F41B-4944-BBDD-4EA919A08EA5}" type="presParOf" srcId="{24BC6FA3-823B-4035-A3FE-BD138F6BDC18}" destId="{4EE504F2-E0FB-412C-89ED-15496A88FCEB}" srcOrd="1" destOrd="0" presId="urn:microsoft.com/office/officeart/2008/layout/HorizontalMultiLevelHierarchy"/>
    <dgm:cxn modelId="{6C63373F-0AAC-48AC-AFD0-41181AEC0297}" type="presParOf" srcId="{7F13B28A-7A59-4F1E-84C5-2C41249AC504}" destId="{5F73DDBC-CB30-4296-914D-1288C3B24F3C}" srcOrd="4" destOrd="0" presId="urn:microsoft.com/office/officeart/2008/layout/HorizontalMultiLevelHierarchy"/>
    <dgm:cxn modelId="{5AF4B8A2-76B5-4AF0-B333-E407ABD03809}" type="presParOf" srcId="{5F73DDBC-CB30-4296-914D-1288C3B24F3C}" destId="{EB8BBB38-695A-4BBA-8AA4-14107B2626FF}" srcOrd="0" destOrd="0" presId="urn:microsoft.com/office/officeart/2008/layout/HorizontalMultiLevelHierarchy"/>
    <dgm:cxn modelId="{BDB5D86A-98D2-4716-B453-5B249CFC86F0}" type="presParOf" srcId="{7F13B28A-7A59-4F1E-84C5-2C41249AC504}" destId="{D150B587-1B61-4903-B1F9-169E781A5E90}" srcOrd="5" destOrd="0" presId="urn:microsoft.com/office/officeart/2008/layout/HorizontalMultiLevelHierarchy"/>
    <dgm:cxn modelId="{F93B505C-0A50-403A-A9CB-18547043D5FC}" type="presParOf" srcId="{D150B587-1B61-4903-B1F9-169E781A5E90}" destId="{E6D3032C-C077-452C-8A7A-2730E7CDBDD9}" srcOrd="0" destOrd="0" presId="urn:microsoft.com/office/officeart/2008/layout/HorizontalMultiLevelHierarchy"/>
    <dgm:cxn modelId="{EE65F4E6-611C-43B1-9D93-6FFE40C77359}" type="presParOf" srcId="{D150B587-1B61-4903-B1F9-169E781A5E90}" destId="{3DBE813D-B644-48A1-A0C2-3AB2B448CCBD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12C938B-E394-4788-B0BF-56F85AA9749F}" type="doc">
      <dgm:prSet loTypeId="urn:microsoft.com/office/officeart/2005/8/layout/vList5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FBACC4C2-073D-4D0F-958B-7FA920141CEA}">
      <dgm:prSet phldrT="[Text]" custT="1"/>
      <dgm:spPr/>
      <dgm:t>
        <a:bodyPr/>
        <a:lstStyle/>
        <a:p>
          <a:r>
            <a:rPr lang="en-GB" sz="2800">
              <a:latin typeface="Times New Roman" panose="02020603050405020304" pitchFamily="18" charset="0"/>
              <a:cs typeface="Times New Roman" panose="02020603050405020304" pitchFamily="18" charset="0"/>
            </a:rPr>
            <a:t>Overall experience</a:t>
          </a:r>
        </a:p>
      </dgm:t>
    </dgm:pt>
    <dgm:pt modelId="{B3851007-7C65-4872-8C4C-894354A38138}" type="parTrans" cxnId="{14F81714-5510-4F5F-BC9A-8C9388FEF97A}">
      <dgm:prSet/>
      <dgm:spPr/>
      <dgm:t>
        <a:bodyPr/>
        <a:lstStyle/>
        <a:p>
          <a:endParaRPr lang="en-GB"/>
        </a:p>
      </dgm:t>
    </dgm:pt>
    <dgm:pt modelId="{6A4963BA-A5F8-4366-9D66-8AA0F5603BB7}" type="sibTrans" cxnId="{14F81714-5510-4F5F-BC9A-8C9388FEF97A}">
      <dgm:prSet/>
      <dgm:spPr/>
      <dgm:t>
        <a:bodyPr/>
        <a:lstStyle/>
        <a:p>
          <a:endParaRPr lang="en-GB"/>
        </a:p>
      </dgm:t>
    </dgm:pt>
    <dgm:pt modelId="{EEBACF0A-9C0F-4EDE-9F36-CF82BE3476B8}">
      <dgm:prSet phldrT="[Text]" custT="1"/>
      <dgm:spPr/>
      <dgm:t>
        <a:bodyPr/>
        <a:lstStyle/>
        <a:p>
          <a:r>
            <a:rPr lang="en-GB" sz="1800">
              <a:latin typeface="Times New Roman" panose="02020603050405020304" pitchFamily="18" charset="0"/>
              <a:cs typeface="Times New Roman" panose="02020603050405020304" pitchFamily="18" charset="0"/>
            </a:rPr>
            <a:t>Liked group aspect/collaboration/exploring how assessments are made.</a:t>
          </a:r>
        </a:p>
      </dgm:t>
    </dgm:pt>
    <dgm:pt modelId="{B1424A66-EE12-4B45-840F-48AAFBCEA8B4}" type="parTrans" cxnId="{39060919-4F59-4DAA-AE63-891592046634}">
      <dgm:prSet/>
      <dgm:spPr/>
      <dgm:t>
        <a:bodyPr/>
        <a:lstStyle/>
        <a:p>
          <a:endParaRPr lang="en-GB"/>
        </a:p>
      </dgm:t>
    </dgm:pt>
    <dgm:pt modelId="{FAEB6D3A-FA66-4F08-B7EF-FCE69941D13A}" type="sibTrans" cxnId="{39060919-4F59-4DAA-AE63-891592046634}">
      <dgm:prSet/>
      <dgm:spPr/>
      <dgm:t>
        <a:bodyPr/>
        <a:lstStyle/>
        <a:p>
          <a:endParaRPr lang="en-GB"/>
        </a:p>
      </dgm:t>
    </dgm:pt>
    <dgm:pt modelId="{B6BEC8E4-17F9-473D-B6D4-D0A3F7F5CEAF}">
      <dgm:prSet phldrT="[Text]" custT="1"/>
      <dgm:spPr/>
      <dgm:t>
        <a:bodyPr/>
        <a:lstStyle/>
        <a:p>
          <a:r>
            <a:rPr lang="en-GB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Liked crafting questions with latest news</a:t>
          </a:r>
          <a:r>
            <a:rPr lang="en-GB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</a:p>
      </dgm:t>
    </dgm:pt>
    <dgm:pt modelId="{EE7D1F1E-CC98-439E-A2A3-6A233CB5C047}" type="parTrans" cxnId="{1CD380BA-B6B9-4D98-AA02-822239CC02EA}">
      <dgm:prSet/>
      <dgm:spPr/>
      <dgm:t>
        <a:bodyPr/>
        <a:lstStyle/>
        <a:p>
          <a:endParaRPr lang="en-GB"/>
        </a:p>
      </dgm:t>
    </dgm:pt>
    <dgm:pt modelId="{5FBFE14B-9F5F-4A9C-803E-2D355E0D3C86}" type="sibTrans" cxnId="{1CD380BA-B6B9-4D98-AA02-822239CC02EA}">
      <dgm:prSet/>
      <dgm:spPr/>
      <dgm:t>
        <a:bodyPr/>
        <a:lstStyle/>
        <a:p>
          <a:endParaRPr lang="en-GB"/>
        </a:p>
      </dgm:t>
    </dgm:pt>
    <dgm:pt modelId="{2D4A02FD-8636-45D5-A205-C3439855A717}">
      <dgm:prSet phldrT="[Text]" custT="1"/>
      <dgm:spPr/>
      <dgm:t>
        <a:bodyPr/>
        <a:lstStyle/>
        <a:p>
          <a:r>
            <a:rPr lang="en-GB" sz="2800">
              <a:latin typeface="Times New Roman" panose="02020603050405020304" pitchFamily="18" charset="0"/>
              <a:cs typeface="Times New Roman" panose="02020603050405020304" pitchFamily="18" charset="0"/>
            </a:rPr>
            <a:t>Choosing themes</a:t>
          </a:r>
        </a:p>
      </dgm:t>
    </dgm:pt>
    <dgm:pt modelId="{BCC14ED1-B3BD-4B17-BC55-221399401786}" type="parTrans" cxnId="{DFA773E5-A6A8-4836-8156-223598111DD6}">
      <dgm:prSet/>
      <dgm:spPr/>
      <dgm:t>
        <a:bodyPr/>
        <a:lstStyle/>
        <a:p>
          <a:endParaRPr lang="en-GB"/>
        </a:p>
      </dgm:t>
    </dgm:pt>
    <dgm:pt modelId="{01971AE3-67ED-41BA-A741-C4A354911A42}" type="sibTrans" cxnId="{DFA773E5-A6A8-4836-8156-223598111DD6}">
      <dgm:prSet/>
      <dgm:spPr/>
      <dgm:t>
        <a:bodyPr/>
        <a:lstStyle/>
        <a:p>
          <a:endParaRPr lang="en-GB"/>
        </a:p>
      </dgm:t>
    </dgm:pt>
    <dgm:pt modelId="{DDB57E55-8BB9-408F-AA04-4E0B49901670}">
      <dgm:prSet phldrT="[Text]" custT="1"/>
      <dgm:spPr/>
      <dgm:t>
        <a:bodyPr/>
        <a:lstStyle/>
        <a:p>
          <a:r>
            <a:rPr lang="en-GB" sz="1800">
              <a:latin typeface="Times New Roman" panose="02020603050405020304" pitchFamily="18" charset="0"/>
              <a:cs typeface="Times New Roman" panose="02020603050405020304" pitchFamily="18" charset="0"/>
            </a:rPr>
            <a:t>Stemmed from prior interests in American Civil Studies.</a:t>
          </a:r>
        </a:p>
      </dgm:t>
    </dgm:pt>
    <dgm:pt modelId="{5AB50AB5-40ED-4F6F-B53B-5DC069A288E6}" type="parTrans" cxnId="{735B0F21-AF8C-4171-A97F-57666DDF3A3C}">
      <dgm:prSet/>
      <dgm:spPr/>
      <dgm:t>
        <a:bodyPr/>
        <a:lstStyle/>
        <a:p>
          <a:endParaRPr lang="en-GB"/>
        </a:p>
      </dgm:t>
    </dgm:pt>
    <dgm:pt modelId="{232EDFCA-6FBB-43CC-918D-0CBEB33F6636}" type="sibTrans" cxnId="{735B0F21-AF8C-4171-A97F-57666DDF3A3C}">
      <dgm:prSet/>
      <dgm:spPr/>
      <dgm:t>
        <a:bodyPr/>
        <a:lstStyle/>
        <a:p>
          <a:endParaRPr lang="en-GB"/>
        </a:p>
      </dgm:t>
    </dgm:pt>
    <dgm:pt modelId="{8933EED8-FBAF-40CB-B0E9-F26BAA7677EF}">
      <dgm:prSet phldrT="[Text]" custT="1"/>
      <dgm:spPr/>
      <dgm:t>
        <a:bodyPr/>
        <a:lstStyle/>
        <a:p>
          <a:r>
            <a:rPr lang="en-GB" sz="1800">
              <a:latin typeface="Times New Roman" panose="02020603050405020304" pitchFamily="18" charset="0"/>
              <a:cs typeface="Times New Roman" panose="02020603050405020304" pitchFamily="18" charset="0"/>
            </a:rPr>
            <a:t>Based on experiences of the Covid-19 period.</a:t>
          </a:r>
        </a:p>
      </dgm:t>
    </dgm:pt>
    <dgm:pt modelId="{FE978A8B-2F4F-4685-AC5B-EA74BBDDD52C}" type="parTrans" cxnId="{BE71EA7D-6C78-4A17-BDB4-C7AED602BC69}">
      <dgm:prSet/>
      <dgm:spPr/>
      <dgm:t>
        <a:bodyPr/>
        <a:lstStyle/>
        <a:p>
          <a:endParaRPr lang="en-GB"/>
        </a:p>
      </dgm:t>
    </dgm:pt>
    <dgm:pt modelId="{97520A5C-0607-42C7-B293-B2C930DD149D}" type="sibTrans" cxnId="{BE71EA7D-6C78-4A17-BDB4-C7AED602BC69}">
      <dgm:prSet/>
      <dgm:spPr/>
      <dgm:t>
        <a:bodyPr/>
        <a:lstStyle/>
        <a:p>
          <a:endParaRPr lang="en-GB"/>
        </a:p>
      </dgm:t>
    </dgm:pt>
    <dgm:pt modelId="{FFE781E1-92D7-414F-9C05-DE95EACB70CA}">
      <dgm:prSet phldrT="[Text]" custT="1"/>
      <dgm:spPr/>
      <dgm:t>
        <a:bodyPr/>
        <a:lstStyle/>
        <a:p>
          <a:r>
            <a:rPr lang="en-GB" sz="2800">
              <a:latin typeface="Times New Roman" panose="02020603050405020304" pitchFamily="18" charset="0"/>
              <a:cs typeface="Times New Roman" panose="02020603050405020304" pitchFamily="18" charset="0"/>
            </a:rPr>
            <a:t>Co-creation benefits</a:t>
          </a:r>
        </a:p>
      </dgm:t>
    </dgm:pt>
    <dgm:pt modelId="{98929DDE-81B4-49C2-8623-649A937E798A}" type="parTrans" cxnId="{5C792ED7-B5C2-4C7C-83DD-E2208B51E7E8}">
      <dgm:prSet/>
      <dgm:spPr/>
      <dgm:t>
        <a:bodyPr/>
        <a:lstStyle/>
        <a:p>
          <a:endParaRPr lang="en-GB"/>
        </a:p>
      </dgm:t>
    </dgm:pt>
    <dgm:pt modelId="{CA61106A-FD97-4C2D-B20C-265B7A8A4D4D}" type="sibTrans" cxnId="{5C792ED7-B5C2-4C7C-83DD-E2208B51E7E8}">
      <dgm:prSet/>
      <dgm:spPr/>
      <dgm:t>
        <a:bodyPr/>
        <a:lstStyle/>
        <a:p>
          <a:endParaRPr lang="en-GB"/>
        </a:p>
      </dgm:t>
    </dgm:pt>
    <dgm:pt modelId="{C793E379-9F0F-4FCB-AA1B-4755670968CC}">
      <dgm:prSet phldrT="[Text]" custT="1"/>
      <dgm:spPr/>
      <dgm:t>
        <a:bodyPr/>
        <a:lstStyle/>
        <a:p>
          <a:r>
            <a:rPr lang="en-GB" sz="1800">
              <a:latin typeface="Times New Roman" panose="02020603050405020304" pitchFamily="18" charset="0"/>
              <a:cs typeface="Times New Roman" panose="02020603050405020304" pitchFamily="18" charset="0"/>
            </a:rPr>
            <a:t>Content creation done in a more dynamic way.</a:t>
          </a:r>
        </a:p>
      </dgm:t>
    </dgm:pt>
    <dgm:pt modelId="{2F23BF9B-47B8-4E43-9EAA-49F6E831F36A}" type="parTrans" cxnId="{7305223B-1E20-414F-9552-A11AC936EA69}">
      <dgm:prSet/>
      <dgm:spPr/>
      <dgm:t>
        <a:bodyPr/>
        <a:lstStyle/>
        <a:p>
          <a:endParaRPr lang="en-GB"/>
        </a:p>
      </dgm:t>
    </dgm:pt>
    <dgm:pt modelId="{F050BC4A-6163-4D73-A66A-077CA8F163B8}" type="sibTrans" cxnId="{7305223B-1E20-414F-9552-A11AC936EA69}">
      <dgm:prSet/>
      <dgm:spPr/>
      <dgm:t>
        <a:bodyPr/>
        <a:lstStyle/>
        <a:p>
          <a:endParaRPr lang="en-GB"/>
        </a:p>
      </dgm:t>
    </dgm:pt>
    <dgm:pt modelId="{F77AEC8D-795F-461D-AB9C-427AD3A2DD33}">
      <dgm:prSet phldrT="[Text]" custT="1"/>
      <dgm:spPr/>
      <dgm:t>
        <a:bodyPr/>
        <a:lstStyle/>
        <a:p>
          <a:r>
            <a:rPr lang="en-GB" sz="1800">
              <a:latin typeface="Times New Roman" panose="02020603050405020304" pitchFamily="18" charset="0"/>
              <a:cs typeface="Times New Roman" panose="02020603050405020304" pitchFamily="18" charset="0"/>
            </a:rPr>
            <a:t>Inputs make the assessment more relatable and accessible for students.</a:t>
          </a:r>
        </a:p>
      </dgm:t>
    </dgm:pt>
    <dgm:pt modelId="{AB6873E1-744B-4C12-9748-9C9C8A9C4488}" type="parTrans" cxnId="{CD4767E9-375C-42A8-8809-B94F613A5E3F}">
      <dgm:prSet/>
      <dgm:spPr/>
      <dgm:t>
        <a:bodyPr/>
        <a:lstStyle/>
        <a:p>
          <a:endParaRPr lang="en-GB"/>
        </a:p>
      </dgm:t>
    </dgm:pt>
    <dgm:pt modelId="{76008594-BCFC-4075-B44E-A18854F5A788}" type="sibTrans" cxnId="{CD4767E9-375C-42A8-8809-B94F613A5E3F}">
      <dgm:prSet/>
      <dgm:spPr/>
      <dgm:t>
        <a:bodyPr/>
        <a:lstStyle/>
        <a:p>
          <a:endParaRPr lang="en-GB"/>
        </a:p>
      </dgm:t>
    </dgm:pt>
    <dgm:pt modelId="{17AA765F-1430-4EA3-B447-A1243134EC78}">
      <dgm:prSet phldrT="[Text]" custT="1"/>
      <dgm:spPr/>
      <dgm:t>
        <a:bodyPr/>
        <a:lstStyle/>
        <a:p>
          <a:r>
            <a:rPr lang="en-GB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Fun experience which boosts critical thinking.</a:t>
          </a:r>
        </a:p>
      </dgm:t>
    </dgm:pt>
    <dgm:pt modelId="{4351F130-1BF1-4D61-A2F1-60BD30E93A2A}" type="parTrans" cxnId="{2421878E-AF1A-491C-A692-D57145DAEC06}">
      <dgm:prSet/>
      <dgm:spPr/>
      <dgm:t>
        <a:bodyPr/>
        <a:lstStyle/>
        <a:p>
          <a:endParaRPr lang="en-GB"/>
        </a:p>
      </dgm:t>
    </dgm:pt>
    <dgm:pt modelId="{930C9EC8-ABEA-419C-9573-0B15BFDE914D}" type="sibTrans" cxnId="{2421878E-AF1A-491C-A692-D57145DAEC06}">
      <dgm:prSet/>
      <dgm:spPr/>
      <dgm:t>
        <a:bodyPr/>
        <a:lstStyle/>
        <a:p>
          <a:endParaRPr lang="en-GB"/>
        </a:p>
      </dgm:t>
    </dgm:pt>
    <dgm:pt modelId="{718C1E95-AF92-44E0-91E4-5CA1A2302C4C}" type="pres">
      <dgm:prSet presAssocID="{912C938B-E394-4788-B0BF-56F85AA9749F}" presName="Name0" presStyleCnt="0">
        <dgm:presLayoutVars>
          <dgm:dir/>
          <dgm:animLvl val="lvl"/>
          <dgm:resizeHandles val="exact"/>
        </dgm:presLayoutVars>
      </dgm:prSet>
      <dgm:spPr/>
    </dgm:pt>
    <dgm:pt modelId="{EB4DC0F0-D237-4D13-945D-E6CEB571FB0D}" type="pres">
      <dgm:prSet presAssocID="{FBACC4C2-073D-4D0F-958B-7FA920141CEA}" presName="linNode" presStyleCnt="0"/>
      <dgm:spPr/>
    </dgm:pt>
    <dgm:pt modelId="{E0CF36E9-170E-44C4-9D9A-D12719EBF8A8}" type="pres">
      <dgm:prSet presAssocID="{FBACC4C2-073D-4D0F-958B-7FA920141CEA}" presName="parentText" presStyleLbl="node1" presStyleIdx="0" presStyleCnt="3">
        <dgm:presLayoutVars>
          <dgm:chMax val="1"/>
          <dgm:bulletEnabled val="1"/>
        </dgm:presLayoutVars>
      </dgm:prSet>
      <dgm:spPr/>
    </dgm:pt>
    <dgm:pt modelId="{B659817F-DBAA-4904-82EE-63935AEF931A}" type="pres">
      <dgm:prSet presAssocID="{FBACC4C2-073D-4D0F-958B-7FA920141CEA}" presName="descendantText" presStyleLbl="alignAccFollowNode1" presStyleIdx="0" presStyleCnt="3">
        <dgm:presLayoutVars>
          <dgm:bulletEnabled val="1"/>
        </dgm:presLayoutVars>
      </dgm:prSet>
      <dgm:spPr/>
    </dgm:pt>
    <dgm:pt modelId="{E576D384-FE1D-4FE0-8470-BDDF072A5BED}" type="pres">
      <dgm:prSet presAssocID="{6A4963BA-A5F8-4366-9D66-8AA0F5603BB7}" presName="sp" presStyleCnt="0"/>
      <dgm:spPr/>
    </dgm:pt>
    <dgm:pt modelId="{B071B6C6-31EA-4667-85F1-B8343C4472CD}" type="pres">
      <dgm:prSet presAssocID="{2D4A02FD-8636-45D5-A205-C3439855A717}" presName="linNode" presStyleCnt="0"/>
      <dgm:spPr/>
    </dgm:pt>
    <dgm:pt modelId="{AE27F358-5687-4881-8C4C-64A387FADBDD}" type="pres">
      <dgm:prSet presAssocID="{2D4A02FD-8636-45D5-A205-C3439855A717}" presName="parentText" presStyleLbl="node1" presStyleIdx="1" presStyleCnt="3">
        <dgm:presLayoutVars>
          <dgm:chMax val="1"/>
          <dgm:bulletEnabled val="1"/>
        </dgm:presLayoutVars>
      </dgm:prSet>
      <dgm:spPr/>
    </dgm:pt>
    <dgm:pt modelId="{5218DF44-004A-46FB-B899-F101C420AEFA}" type="pres">
      <dgm:prSet presAssocID="{2D4A02FD-8636-45D5-A205-C3439855A717}" presName="descendantText" presStyleLbl="alignAccFollowNode1" presStyleIdx="1" presStyleCnt="3">
        <dgm:presLayoutVars>
          <dgm:bulletEnabled val="1"/>
        </dgm:presLayoutVars>
      </dgm:prSet>
      <dgm:spPr/>
    </dgm:pt>
    <dgm:pt modelId="{E12F8A4B-0557-425A-9831-51E5E64F2507}" type="pres">
      <dgm:prSet presAssocID="{01971AE3-67ED-41BA-A741-C4A354911A42}" presName="sp" presStyleCnt="0"/>
      <dgm:spPr/>
    </dgm:pt>
    <dgm:pt modelId="{D975EEE9-9FAE-436D-B688-AD8128DF07CE}" type="pres">
      <dgm:prSet presAssocID="{FFE781E1-92D7-414F-9C05-DE95EACB70CA}" presName="linNode" presStyleCnt="0"/>
      <dgm:spPr/>
    </dgm:pt>
    <dgm:pt modelId="{D8A4B505-0F4B-4609-95E2-445E5042C72C}" type="pres">
      <dgm:prSet presAssocID="{FFE781E1-92D7-414F-9C05-DE95EACB70CA}" presName="parentText" presStyleLbl="node1" presStyleIdx="2" presStyleCnt="3">
        <dgm:presLayoutVars>
          <dgm:chMax val="1"/>
          <dgm:bulletEnabled val="1"/>
        </dgm:presLayoutVars>
      </dgm:prSet>
      <dgm:spPr/>
    </dgm:pt>
    <dgm:pt modelId="{9330622E-E617-4290-960A-26D7D662A829}" type="pres">
      <dgm:prSet presAssocID="{FFE781E1-92D7-414F-9C05-DE95EACB70CA}" presName="descendantText" presStyleLbl="alignAccFollowNode1" presStyleIdx="2" presStyleCnt="3">
        <dgm:presLayoutVars>
          <dgm:bulletEnabled val="1"/>
        </dgm:presLayoutVars>
      </dgm:prSet>
      <dgm:spPr/>
    </dgm:pt>
  </dgm:ptLst>
  <dgm:cxnLst>
    <dgm:cxn modelId="{178BEF06-00C8-473C-9F88-1389F4B04D94}" type="presOf" srcId="{8933EED8-FBAF-40CB-B0E9-F26BAA7677EF}" destId="{5218DF44-004A-46FB-B899-F101C420AEFA}" srcOrd="0" destOrd="1" presId="urn:microsoft.com/office/officeart/2005/8/layout/vList5"/>
    <dgm:cxn modelId="{14F81714-5510-4F5F-BC9A-8C9388FEF97A}" srcId="{912C938B-E394-4788-B0BF-56F85AA9749F}" destId="{FBACC4C2-073D-4D0F-958B-7FA920141CEA}" srcOrd="0" destOrd="0" parTransId="{B3851007-7C65-4872-8C4C-894354A38138}" sibTransId="{6A4963BA-A5F8-4366-9D66-8AA0F5603BB7}"/>
    <dgm:cxn modelId="{39060919-4F59-4DAA-AE63-891592046634}" srcId="{FBACC4C2-073D-4D0F-958B-7FA920141CEA}" destId="{EEBACF0A-9C0F-4EDE-9F36-CF82BE3476B8}" srcOrd="0" destOrd="0" parTransId="{B1424A66-EE12-4B45-840F-48AAFBCEA8B4}" sibTransId="{FAEB6D3A-FA66-4F08-B7EF-FCE69941D13A}"/>
    <dgm:cxn modelId="{E4B2961C-9D33-4211-85DC-97E9574E5792}" type="presOf" srcId="{B6BEC8E4-17F9-473D-B6D4-D0A3F7F5CEAF}" destId="{B659817F-DBAA-4904-82EE-63935AEF931A}" srcOrd="0" destOrd="1" presId="urn:microsoft.com/office/officeart/2005/8/layout/vList5"/>
    <dgm:cxn modelId="{735B0F21-AF8C-4171-A97F-57666DDF3A3C}" srcId="{2D4A02FD-8636-45D5-A205-C3439855A717}" destId="{DDB57E55-8BB9-408F-AA04-4E0B49901670}" srcOrd="0" destOrd="0" parTransId="{5AB50AB5-40ED-4F6F-B53B-5DC069A288E6}" sibTransId="{232EDFCA-6FBB-43CC-918D-0CBEB33F6636}"/>
    <dgm:cxn modelId="{321CBD2C-6451-4C8A-A3AE-9DA93BDE3DC3}" type="presOf" srcId="{EEBACF0A-9C0F-4EDE-9F36-CF82BE3476B8}" destId="{B659817F-DBAA-4904-82EE-63935AEF931A}" srcOrd="0" destOrd="0" presId="urn:microsoft.com/office/officeart/2005/8/layout/vList5"/>
    <dgm:cxn modelId="{7305223B-1E20-414F-9552-A11AC936EA69}" srcId="{FFE781E1-92D7-414F-9C05-DE95EACB70CA}" destId="{C793E379-9F0F-4FCB-AA1B-4755670968CC}" srcOrd="0" destOrd="0" parTransId="{2F23BF9B-47B8-4E43-9EAA-49F6E831F36A}" sibTransId="{F050BC4A-6163-4D73-A66A-077CA8F163B8}"/>
    <dgm:cxn modelId="{BD6C2B75-F4BA-4D84-9EF9-3CE3A99670C0}" type="presOf" srcId="{F77AEC8D-795F-461D-AB9C-427AD3A2DD33}" destId="{9330622E-E617-4290-960A-26D7D662A829}" srcOrd="0" destOrd="1" presId="urn:microsoft.com/office/officeart/2005/8/layout/vList5"/>
    <dgm:cxn modelId="{BE71EA7D-6C78-4A17-BDB4-C7AED602BC69}" srcId="{2D4A02FD-8636-45D5-A205-C3439855A717}" destId="{8933EED8-FBAF-40CB-B0E9-F26BAA7677EF}" srcOrd="1" destOrd="0" parTransId="{FE978A8B-2F4F-4685-AC5B-EA74BBDDD52C}" sibTransId="{97520A5C-0607-42C7-B293-B2C930DD149D}"/>
    <dgm:cxn modelId="{2421878E-AF1A-491C-A692-D57145DAEC06}" srcId="{FBACC4C2-073D-4D0F-958B-7FA920141CEA}" destId="{17AA765F-1430-4EA3-B447-A1243134EC78}" srcOrd="2" destOrd="0" parTransId="{4351F130-1BF1-4D61-A2F1-60BD30E93A2A}" sibTransId="{930C9EC8-ABEA-419C-9573-0B15BFDE914D}"/>
    <dgm:cxn modelId="{E102D891-AD65-49D6-BC95-AB8661054905}" type="presOf" srcId="{FFE781E1-92D7-414F-9C05-DE95EACB70CA}" destId="{D8A4B505-0F4B-4609-95E2-445E5042C72C}" srcOrd="0" destOrd="0" presId="urn:microsoft.com/office/officeart/2005/8/layout/vList5"/>
    <dgm:cxn modelId="{5A433494-EBAE-4F4C-87E6-3D5085A16C3B}" type="presOf" srcId="{FBACC4C2-073D-4D0F-958B-7FA920141CEA}" destId="{E0CF36E9-170E-44C4-9D9A-D12719EBF8A8}" srcOrd="0" destOrd="0" presId="urn:microsoft.com/office/officeart/2005/8/layout/vList5"/>
    <dgm:cxn modelId="{2FB3DB99-F458-4E4B-8EC8-E893D28EA8D3}" type="presOf" srcId="{DDB57E55-8BB9-408F-AA04-4E0B49901670}" destId="{5218DF44-004A-46FB-B899-F101C420AEFA}" srcOrd="0" destOrd="0" presId="urn:microsoft.com/office/officeart/2005/8/layout/vList5"/>
    <dgm:cxn modelId="{CCAFD6A2-4193-4B5E-BC28-AAFEE3195602}" type="presOf" srcId="{912C938B-E394-4788-B0BF-56F85AA9749F}" destId="{718C1E95-AF92-44E0-91E4-5CA1A2302C4C}" srcOrd="0" destOrd="0" presId="urn:microsoft.com/office/officeart/2005/8/layout/vList5"/>
    <dgm:cxn modelId="{A61E2FAA-35A3-4473-A68E-FB9C406D78F1}" type="presOf" srcId="{17AA765F-1430-4EA3-B447-A1243134EC78}" destId="{B659817F-DBAA-4904-82EE-63935AEF931A}" srcOrd="0" destOrd="2" presId="urn:microsoft.com/office/officeart/2005/8/layout/vList5"/>
    <dgm:cxn modelId="{28CE86B1-EF20-4295-B0CF-88E74A92FF11}" type="presOf" srcId="{2D4A02FD-8636-45D5-A205-C3439855A717}" destId="{AE27F358-5687-4881-8C4C-64A387FADBDD}" srcOrd="0" destOrd="0" presId="urn:microsoft.com/office/officeart/2005/8/layout/vList5"/>
    <dgm:cxn modelId="{1CD380BA-B6B9-4D98-AA02-822239CC02EA}" srcId="{FBACC4C2-073D-4D0F-958B-7FA920141CEA}" destId="{B6BEC8E4-17F9-473D-B6D4-D0A3F7F5CEAF}" srcOrd="1" destOrd="0" parTransId="{EE7D1F1E-CC98-439E-A2A3-6A233CB5C047}" sibTransId="{5FBFE14B-9F5F-4A9C-803E-2D355E0D3C86}"/>
    <dgm:cxn modelId="{5C792ED7-B5C2-4C7C-83DD-E2208B51E7E8}" srcId="{912C938B-E394-4788-B0BF-56F85AA9749F}" destId="{FFE781E1-92D7-414F-9C05-DE95EACB70CA}" srcOrd="2" destOrd="0" parTransId="{98929DDE-81B4-49C2-8623-649A937E798A}" sibTransId="{CA61106A-FD97-4C2D-B20C-265B7A8A4D4D}"/>
    <dgm:cxn modelId="{DFA773E5-A6A8-4836-8156-223598111DD6}" srcId="{912C938B-E394-4788-B0BF-56F85AA9749F}" destId="{2D4A02FD-8636-45D5-A205-C3439855A717}" srcOrd="1" destOrd="0" parTransId="{BCC14ED1-B3BD-4B17-BC55-221399401786}" sibTransId="{01971AE3-67ED-41BA-A741-C4A354911A42}"/>
    <dgm:cxn modelId="{CD4767E9-375C-42A8-8809-B94F613A5E3F}" srcId="{FFE781E1-92D7-414F-9C05-DE95EACB70CA}" destId="{F77AEC8D-795F-461D-AB9C-427AD3A2DD33}" srcOrd="1" destOrd="0" parTransId="{AB6873E1-744B-4C12-9748-9C9C8A9C4488}" sibTransId="{76008594-BCFC-4075-B44E-A18854F5A788}"/>
    <dgm:cxn modelId="{A8AF62EE-9394-4B3F-B56E-CFA680B88587}" type="presOf" srcId="{C793E379-9F0F-4FCB-AA1B-4755670968CC}" destId="{9330622E-E617-4290-960A-26D7D662A829}" srcOrd="0" destOrd="0" presId="urn:microsoft.com/office/officeart/2005/8/layout/vList5"/>
    <dgm:cxn modelId="{70FB94B4-E190-4D2A-843D-BD96B1774B28}" type="presParOf" srcId="{718C1E95-AF92-44E0-91E4-5CA1A2302C4C}" destId="{EB4DC0F0-D237-4D13-945D-E6CEB571FB0D}" srcOrd="0" destOrd="0" presId="urn:microsoft.com/office/officeart/2005/8/layout/vList5"/>
    <dgm:cxn modelId="{6C23B481-D048-49AE-988E-C9FDFE5031DA}" type="presParOf" srcId="{EB4DC0F0-D237-4D13-945D-E6CEB571FB0D}" destId="{E0CF36E9-170E-44C4-9D9A-D12719EBF8A8}" srcOrd="0" destOrd="0" presId="urn:microsoft.com/office/officeart/2005/8/layout/vList5"/>
    <dgm:cxn modelId="{70E5D523-A040-48E2-BB66-3479E4C7207C}" type="presParOf" srcId="{EB4DC0F0-D237-4D13-945D-E6CEB571FB0D}" destId="{B659817F-DBAA-4904-82EE-63935AEF931A}" srcOrd="1" destOrd="0" presId="urn:microsoft.com/office/officeart/2005/8/layout/vList5"/>
    <dgm:cxn modelId="{46F3C440-92F6-4131-AF44-4D4A272CC468}" type="presParOf" srcId="{718C1E95-AF92-44E0-91E4-5CA1A2302C4C}" destId="{E576D384-FE1D-4FE0-8470-BDDF072A5BED}" srcOrd="1" destOrd="0" presId="urn:microsoft.com/office/officeart/2005/8/layout/vList5"/>
    <dgm:cxn modelId="{85AE6F32-30B2-4F7D-994A-C6DCF9E8B654}" type="presParOf" srcId="{718C1E95-AF92-44E0-91E4-5CA1A2302C4C}" destId="{B071B6C6-31EA-4667-85F1-B8343C4472CD}" srcOrd="2" destOrd="0" presId="urn:microsoft.com/office/officeart/2005/8/layout/vList5"/>
    <dgm:cxn modelId="{4E1CF8A2-ADC4-4985-ACEB-A4E5BFCF89A4}" type="presParOf" srcId="{B071B6C6-31EA-4667-85F1-B8343C4472CD}" destId="{AE27F358-5687-4881-8C4C-64A387FADBDD}" srcOrd="0" destOrd="0" presId="urn:microsoft.com/office/officeart/2005/8/layout/vList5"/>
    <dgm:cxn modelId="{DA2D08B0-6132-4D7B-B68E-10DAA9BD8098}" type="presParOf" srcId="{B071B6C6-31EA-4667-85F1-B8343C4472CD}" destId="{5218DF44-004A-46FB-B899-F101C420AEFA}" srcOrd="1" destOrd="0" presId="urn:microsoft.com/office/officeart/2005/8/layout/vList5"/>
    <dgm:cxn modelId="{B4169AC2-CF2C-47EB-8CBD-2EDCBB1AC270}" type="presParOf" srcId="{718C1E95-AF92-44E0-91E4-5CA1A2302C4C}" destId="{E12F8A4B-0557-425A-9831-51E5E64F2507}" srcOrd="3" destOrd="0" presId="urn:microsoft.com/office/officeart/2005/8/layout/vList5"/>
    <dgm:cxn modelId="{D6F7663F-C518-460C-B8AB-E4B58C70C1B0}" type="presParOf" srcId="{718C1E95-AF92-44E0-91E4-5CA1A2302C4C}" destId="{D975EEE9-9FAE-436D-B688-AD8128DF07CE}" srcOrd="4" destOrd="0" presId="urn:microsoft.com/office/officeart/2005/8/layout/vList5"/>
    <dgm:cxn modelId="{DD23FAFB-9153-47AB-87A7-9EAEA76DA451}" type="presParOf" srcId="{D975EEE9-9FAE-436D-B688-AD8128DF07CE}" destId="{D8A4B505-0F4B-4609-95E2-445E5042C72C}" srcOrd="0" destOrd="0" presId="urn:microsoft.com/office/officeart/2005/8/layout/vList5"/>
    <dgm:cxn modelId="{FAE11A79-97BA-46D9-BFC9-5E817D1EB26D}" type="presParOf" srcId="{D975EEE9-9FAE-436D-B688-AD8128DF07CE}" destId="{9330622E-E617-4290-960A-26D7D662A829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12C938B-E394-4788-B0BF-56F85AA9749F}" type="doc">
      <dgm:prSet loTypeId="urn:microsoft.com/office/officeart/2005/8/layout/vList5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FBACC4C2-073D-4D0F-958B-7FA920141CEA}">
      <dgm:prSet phldrT="[Text]" custT="1"/>
      <dgm:spPr/>
      <dgm:t>
        <a:bodyPr/>
        <a:lstStyle/>
        <a:p>
          <a:r>
            <a:rPr lang="en-GB" sz="2800">
              <a:latin typeface="Times New Roman" panose="02020603050405020304" pitchFamily="18" charset="0"/>
              <a:cs typeface="Times New Roman" panose="02020603050405020304" pitchFamily="18" charset="0"/>
            </a:rPr>
            <a:t>Benefits of group work</a:t>
          </a:r>
        </a:p>
      </dgm:t>
    </dgm:pt>
    <dgm:pt modelId="{B3851007-7C65-4872-8C4C-894354A38138}" type="parTrans" cxnId="{14F81714-5510-4F5F-BC9A-8C9388FEF97A}">
      <dgm:prSet/>
      <dgm:spPr/>
      <dgm:t>
        <a:bodyPr/>
        <a:lstStyle/>
        <a:p>
          <a:endParaRPr lang="en-GB"/>
        </a:p>
      </dgm:t>
    </dgm:pt>
    <dgm:pt modelId="{6A4963BA-A5F8-4366-9D66-8AA0F5603BB7}" type="sibTrans" cxnId="{14F81714-5510-4F5F-BC9A-8C9388FEF97A}">
      <dgm:prSet/>
      <dgm:spPr/>
      <dgm:t>
        <a:bodyPr/>
        <a:lstStyle/>
        <a:p>
          <a:endParaRPr lang="en-GB"/>
        </a:p>
      </dgm:t>
    </dgm:pt>
    <dgm:pt modelId="{EEBACF0A-9C0F-4EDE-9F36-CF82BE3476B8}">
      <dgm:prSet phldrT="[Text]" custT="1"/>
      <dgm:spPr/>
      <dgm:t>
        <a:bodyPr/>
        <a:lstStyle/>
        <a:p>
          <a:endParaRPr lang="en-GB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1424A66-EE12-4B45-840F-48AAFBCEA8B4}" type="parTrans" cxnId="{39060919-4F59-4DAA-AE63-891592046634}">
      <dgm:prSet/>
      <dgm:spPr/>
      <dgm:t>
        <a:bodyPr/>
        <a:lstStyle/>
        <a:p>
          <a:endParaRPr lang="en-GB"/>
        </a:p>
      </dgm:t>
    </dgm:pt>
    <dgm:pt modelId="{FAEB6D3A-FA66-4F08-B7EF-FCE69941D13A}" type="sibTrans" cxnId="{39060919-4F59-4DAA-AE63-891592046634}">
      <dgm:prSet/>
      <dgm:spPr/>
      <dgm:t>
        <a:bodyPr/>
        <a:lstStyle/>
        <a:p>
          <a:endParaRPr lang="en-GB"/>
        </a:p>
      </dgm:t>
    </dgm:pt>
    <dgm:pt modelId="{2D4A02FD-8636-45D5-A205-C3439855A717}">
      <dgm:prSet phldrT="[Text]" custT="1"/>
      <dgm:spPr/>
      <dgm:t>
        <a:bodyPr/>
        <a:lstStyle/>
        <a:p>
          <a:r>
            <a:rPr lang="en-GB" sz="2800">
              <a:latin typeface="Times New Roman" panose="02020603050405020304" pitchFamily="18" charset="0"/>
              <a:cs typeface="Times New Roman" panose="02020603050405020304" pitchFamily="18" charset="0"/>
            </a:rPr>
            <a:t>Experience with guidance</a:t>
          </a:r>
        </a:p>
      </dgm:t>
    </dgm:pt>
    <dgm:pt modelId="{BCC14ED1-B3BD-4B17-BC55-221399401786}" type="parTrans" cxnId="{DFA773E5-A6A8-4836-8156-223598111DD6}">
      <dgm:prSet/>
      <dgm:spPr/>
      <dgm:t>
        <a:bodyPr/>
        <a:lstStyle/>
        <a:p>
          <a:endParaRPr lang="en-GB"/>
        </a:p>
      </dgm:t>
    </dgm:pt>
    <dgm:pt modelId="{01971AE3-67ED-41BA-A741-C4A354911A42}" type="sibTrans" cxnId="{DFA773E5-A6A8-4836-8156-223598111DD6}">
      <dgm:prSet/>
      <dgm:spPr/>
      <dgm:t>
        <a:bodyPr/>
        <a:lstStyle/>
        <a:p>
          <a:endParaRPr lang="en-GB"/>
        </a:p>
      </dgm:t>
    </dgm:pt>
    <dgm:pt modelId="{DDB57E55-8BB9-408F-AA04-4E0B49901670}">
      <dgm:prSet phldrT="[Text]" custT="1"/>
      <dgm:spPr/>
      <dgm:t>
        <a:bodyPr/>
        <a:lstStyle/>
        <a:p>
          <a:r>
            <a:rPr lang="en-GB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Good guidance on layout of sessions.</a:t>
          </a:r>
        </a:p>
      </dgm:t>
    </dgm:pt>
    <dgm:pt modelId="{5AB50AB5-40ED-4F6F-B53B-5DC069A288E6}" type="parTrans" cxnId="{735B0F21-AF8C-4171-A97F-57666DDF3A3C}">
      <dgm:prSet/>
      <dgm:spPr/>
      <dgm:t>
        <a:bodyPr/>
        <a:lstStyle/>
        <a:p>
          <a:endParaRPr lang="en-GB"/>
        </a:p>
      </dgm:t>
    </dgm:pt>
    <dgm:pt modelId="{232EDFCA-6FBB-43CC-918D-0CBEB33F6636}" type="sibTrans" cxnId="{735B0F21-AF8C-4171-A97F-57666DDF3A3C}">
      <dgm:prSet/>
      <dgm:spPr/>
      <dgm:t>
        <a:bodyPr/>
        <a:lstStyle/>
        <a:p>
          <a:endParaRPr lang="en-GB"/>
        </a:p>
      </dgm:t>
    </dgm:pt>
    <dgm:pt modelId="{FFE781E1-92D7-414F-9C05-DE95EACB70CA}">
      <dgm:prSet phldrT="[Text]" custT="1"/>
      <dgm:spPr/>
      <dgm:t>
        <a:bodyPr/>
        <a:lstStyle/>
        <a:p>
          <a:r>
            <a:rPr lang="en-GB" sz="2800">
              <a:latin typeface="Times New Roman" panose="02020603050405020304" pitchFamily="18" charset="0"/>
              <a:cs typeface="Times New Roman" panose="02020603050405020304" pitchFamily="18" charset="0"/>
            </a:rPr>
            <a:t>Working with an academic</a:t>
          </a:r>
        </a:p>
      </dgm:t>
    </dgm:pt>
    <dgm:pt modelId="{98929DDE-81B4-49C2-8623-649A937E798A}" type="parTrans" cxnId="{5C792ED7-B5C2-4C7C-83DD-E2208B51E7E8}">
      <dgm:prSet/>
      <dgm:spPr/>
      <dgm:t>
        <a:bodyPr/>
        <a:lstStyle/>
        <a:p>
          <a:endParaRPr lang="en-GB"/>
        </a:p>
      </dgm:t>
    </dgm:pt>
    <dgm:pt modelId="{CA61106A-FD97-4C2D-B20C-265B7A8A4D4D}" type="sibTrans" cxnId="{5C792ED7-B5C2-4C7C-83DD-E2208B51E7E8}">
      <dgm:prSet/>
      <dgm:spPr/>
      <dgm:t>
        <a:bodyPr/>
        <a:lstStyle/>
        <a:p>
          <a:endParaRPr lang="en-GB"/>
        </a:p>
      </dgm:t>
    </dgm:pt>
    <dgm:pt modelId="{C793E379-9F0F-4FCB-AA1B-4755670968CC}">
      <dgm:prSet phldrT="[Text]" custT="1"/>
      <dgm:spPr/>
      <dgm:t>
        <a:bodyPr/>
        <a:lstStyle/>
        <a:p>
          <a:r>
            <a:rPr lang="en-GB" sz="1800">
              <a:latin typeface="Times New Roman" panose="02020603050405020304" pitchFamily="18" charset="0"/>
              <a:cs typeface="Times New Roman" panose="02020603050405020304" pitchFamily="18" charset="0"/>
            </a:rPr>
            <a:t>Discussion based experience made it easier to interact.</a:t>
          </a:r>
        </a:p>
      </dgm:t>
    </dgm:pt>
    <dgm:pt modelId="{2F23BF9B-47B8-4E43-9EAA-49F6E831F36A}" type="parTrans" cxnId="{7305223B-1E20-414F-9552-A11AC936EA69}">
      <dgm:prSet/>
      <dgm:spPr/>
      <dgm:t>
        <a:bodyPr/>
        <a:lstStyle/>
        <a:p>
          <a:endParaRPr lang="en-GB"/>
        </a:p>
      </dgm:t>
    </dgm:pt>
    <dgm:pt modelId="{F050BC4A-6163-4D73-A66A-077CA8F163B8}" type="sibTrans" cxnId="{7305223B-1E20-414F-9552-A11AC936EA69}">
      <dgm:prSet/>
      <dgm:spPr/>
      <dgm:t>
        <a:bodyPr/>
        <a:lstStyle/>
        <a:p>
          <a:endParaRPr lang="en-GB"/>
        </a:p>
      </dgm:t>
    </dgm:pt>
    <dgm:pt modelId="{E24ED783-C816-44A3-AB27-EB126D341256}">
      <dgm:prSet phldrT="[Text]" custT="1"/>
      <dgm:spPr/>
      <dgm:t>
        <a:bodyPr/>
        <a:lstStyle/>
        <a:p>
          <a:r>
            <a:rPr lang="en-GB" sz="1800">
              <a:latin typeface="Times New Roman" panose="02020603050405020304" pitchFamily="18" charset="0"/>
              <a:cs typeface="Times New Roman" panose="02020603050405020304" pitchFamily="18" charset="0"/>
            </a:rPr>
            <a:t>Not the usual student teacher experience.</a:t>
          </a:r>
        </a:p>
      </dgm:t>
    </dgm:pt>
    <dgm:pt modelId="{B2E7A0E1-210D-40EC-B0A8-84CEC66FC8F3}" type="parTrans" cxnId="{0B7FE222-241C-4B42-B919-FCABE96DC967}">
      <dgm:prSet/>
      <dgm:spPr/>
      <dgm:t>
        <a:bodyPr/>
        <a:lstStyle/>
        <a:p>
          <a:endParaRPr lang="en-GB"/>
        </a:p>
      </dgm:t>
    </dgm:pt>
    <dgm:pt modelId="{F6E85C18-8209-4EA4-AD9B-2ED35853ECF7}" type="sibTrans" cxnId="{0B7FE222-241C-4B42-B919-FCABE96DC967}">
      <dgm:prSet/>
      <dgm:spPr/>
      <dgm:t>
        <a:bodyPr/>
        <a:lstStyle/>
        <a:p>
          <a:endParaRPr lang="en-GB"/>
        </a:p>
      </dgm:t>
    </dgm:pt>
    <dgm:pt modelId="{904AE878-6BC2-4609-96EC-1B1FD57AEADD}">
      <dgm:prSet phldrT="[Text]" custT="1"/>
      <dgm:spPr/>
      <dgm:t>
        <a:bodyPr/>
        <a:lstStyle/>
        <a:p>
          <a:r>
            <a:rPr lang="en-GB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Helpful guidance on aims of the project.</a:t>
          </a:r>
        </a:p>
      </dgm:t>
    </dgm:pt>
    <dgm:pt modelId="{3C66F292-3A8A-4889-A4B4-390148285BCB}" type="parTrans" cxnId="{5F3E9DB9-F35C-4FEC-A7C9-17C6670AAA18}">
      <dgm:prSet/>
      <dgm:spPr/>
      <dgm:t>
        <a:bodyPr/>
        <a:lstStyle/>
        <a:p>
          <a:endParaRPr lang="en-GB"/>
        </a:p>
      </dgm:t>
    </dgm:pt>
    <dgm:pt modelId="{60126588-6E18-4804-89E3-A8CFF81B9194}" type="sibTrans" cxnId="{5F3E9DB9-F35C-4FEC-A7C9-17C6670AAA18}">
      <dgm:prSet/>
      <dgm:spPr/>
      <dgm:t>
        <a:bodyPr/>
        <a:lstStyle/>
        <a:p>
          <a:endParaRPr lang="en-GB"/>
        </a:p>
      </dgm:t>
    </dgm:pt>
    <dgm:pt modelId="{B1D80BC0-795D-476F-AD82-E2CFADAEDF84}">
      <dgm:prSet custT="1"/>
      <dgm:spPr/>
      <dgm:t>
        <a:bodyPr/>
        <a:lstStyle/>
        <a:p>
          <a:r>
            <a:rPr lang="en-GB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Getting different perspectives/insights helped form questions.</a:t>
          </a:r>
        </a:p>
      </dgm:t>
    </dgm:pt>
    <dgm:pt modelId="{4CDC6B20-3D30-4D69-97A3-30B5FA522403}" type="parTrans" cxnId="{3F003F04-A46F-4043-A541-F3A82EC22670}">
      <dgm:prSet/>
      <dgm:spPr/>
      <dgm:t>
        <a:bodyPr/>
        <a:lstStyle/>
        <a:p>
          <a:endParaRPr lang="en-GB"/>
        </a:p>
      </dgm:t>
    </dgm:pt>
    <dgm:pt modelId="{BBDCFD06-425D-4DC6-8FC6-36C43962EC99}" type="sibTrans" cxnId="{3F003F04-A46F-4043-A541-F3A82EC22670}">
      <dgm:prSet/>
      <dgm:spPr/>
      <dgm:t>
        <a:bodyPr/>
        <a:lstStyle/>
        <a:p>
          <a:endParaRPr lang="en-GB"/>
        </a:p>
      </dgm:t>
    </dgm:pt>
    <dgm:pt modelId="{09AF32BA-90A8-49E3-AB08-91ED2453EDAA}">
      <dgm:prSet custT="1"/>
      <dgm:spPr/>
      <dgm:t>
        <a:bodyPr/>
        <a:lstStyle/>
        <a:p>
          <a:r>
            <a:rPr lang="en-GB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Figure out new ideas through discussions.</a:t>
          </a:r>
        </a:p>
      </dgm:t>
    </dgm:pt>
    <dgm:pt modelId="{B84674DF-3993-472E-B3B8-D87CE0B6B4A2}" type="parTrans" cxnId="{37A3C07D-5AD4-4715-BF8A-6FA302CC2D1F}">
      <dgm:prSet/>
      <dgm:spPr/>
      <dgm:t>
        <a:bodyPr/>
        <a:lstStyle/>
        <a:p>
          <a:endParaRPr lang="en-GB"/>
        </a:p>
      </dgm:t>
    </dgm:pt>
    <dgm:pt modelId="{E1693F97-BA77-4726-A7E2-B59A0C77F1A4}" type="sibTrans" cxnId="{37A3C07D-5AD4-4715-BF8A-6FA302CC2D1F}">
      <dgm:prSet/>
      <dgm:spPr/>
      <dgm:t>
        <a:bodyPr/>
        <a:lstStyle/>
        <a:p>
          <a:endParaRPr lang="en-GB"/>
        </a:p>
      </dgm:t>
    </dgm:pt>
    <dgm:pt modelId="{25E456FF-F1FC-4286-AF92-EE55BC55912A}">
      <dgm:prSet phldrT="[Text]" custT="1"/>
      <dgm:spPr/>
      <dgm:t>
        <a:bodyPr/>
        <a:lstStyle/>
        <a:p>
          <a:r>
            <a:rPr lang="en-GB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Stories shared by academic relevant and interesting</a:t>
          </a:r>
        </a:p>
      </dgm:t>
    </dgm:pt>
    <dgm:pt modelId="{5262CA7E-AE77-4A40-A2A5-2F39F9A0D43A}" type="parTrans" cxnId="{8B1556E8-AAB4-431E-B2B6-93954FF75F86}">
      <dgm:prSet/>
      <dgm:spPr/>
      <dgm:t>
        <a:bodyPr/>
        <a:lstStyle/>
        <a:p>
          <a:endParaRPr lang="en-GB"/>
        </a:p>
      </dgm:t>
    </dgm:pt>
    <dgm:pt modelId="{F381142F-7F45-4A4B-8914-C31813247150}" type="sibTrans" cxnId="{8B1556E8-AAB4-431E-B2B6-93954FF75F86}">
      <dgm:prSet/>
      <dgm:spPr/>
      <dgm:t>
        <a:bodyPr/>
        <a:lstStyle/>
        <a:p>
          <a:endParaRPr lang="en-GB"/>
        </a:p>
      </dgm:t>
    </dgm:pt>
    <dgm:pt modelId="{718C1E95-AF92-44E0-91E4-5CA1A2302C4C}" type="pres">
      <dgm:prSet presAssocID="{912C938B-E394-4788-B0BF-56F85AA9749F}" presName="Name0" presStyleCnt="0">
        <dgm:presLayoutVars>
          <dgm:dir/>
          <dgm:animLvl val="lvl"/>
          <dgm:resizeHandles val="exact"/>
        </dgm:presLayoutVars>
      </dgm:prSet>
      <dgm:spPr/>
    </dgm:pt>
    <dgm:pt modelId="{EB4DC0F0-D237-4D13-945D-E6CEB571FB0D}" type="pres">
      <dgm:prSet presAssocID="{FBACC4C2-073D-4D0F-958B-7FA920141CEA}" presName="linNode" presStyleCnt="0"/>
      <dgm:spPr/>
    </dgm:pt>
    <dgm:pt modelId="{E0CF36E9-170E-44C4-9D9A-D12719EBF8A8}" type="pres">
      <dgm:prSet presAssocID="{FBACC4C2-073D-4D0F-958B-7FA920141CEA}" presName="parentText" presStyleLbl="node1" presStyleIdx="0" presStyleCnt="3">
        <dgm:presLayoutVars>
          <dgm:chMax val="1"/>
          <dgm:bulletEnabled val="1"/>
        </dgm:presLayoutVars>
      </dgm:prSet>
      <dgm:spPr/>
    </dgm:pt>
    <dgm:pt modelId="{B659817F-DBAA-4904-82EE-63935AEF931A}" type="pres">
      <dgm:prSet presAssocID="{FBACC4C2-073D-4D0F-958B-7FA920141CEA}" presName="descendantText" presStyleLbl="alignAccFollowNode1" presStyleIdx="0" presStyleCnt="3">
        <dgm:presLayoutVars>
          <dgm:bulletEnabled val="1"/>
        </dgm:presLayoutVars>
      </dgm:prSet>
      <dgm:spPr/>
    </dgm:pt>
    <dgm:pt modelId="{E576D384-FE1D-4FE0-8470-BDDF072A5BED}" type="pres">
      <dgm:prSet presAssocID="{6A4963BA-A5F8-4366-9D66-8AA0F5603BB7}" presName="sp" presStyleCnt="0"/>
      <dgm:spPr/>
    </dgm:pt>
    <dgm:pt modelId="{B071B6C6-31EA-4667-85F1-B8343C4472CD}" type="pres">
      <dgm:prSet presAssocID="{2D4A02FD-8636-45D5-A205-C3439855A717}" presName="linNode" presStyleCnt="0"/>
      <dgm:spPr/>
    </dgm:pt>
    <dgm:pt modelId="{AE27F358-5687-4881-8C4C-64A387FADBDD}" type="pres">
      <dgm:prSet presAssocID="{2D4A02FD-8636-45D5-A205-C3439855A717}" presName="parentText" presStyleLbl="node1" presStyleIdx="1" presStyleCnt="3" custLinFactNeighborX="176" custLinFactNeighborY="4147">
        <dgm:presLayoutVars>
          <dgm:chMax val="1"/>
          <dgm:bulletEnabled val="1"/>
        </dgm:presLayoutVars>
      </dgm:prSet>
      <dgm:spPr/>
    </dgm:pt>
    <dgm:pt modelId="{5218DF44-004A-46FB-B899-F101C420AEFA}" type="pres">
      <dgm:prSet presAssocID="{2D4A02FD-8636-45D5-A205-C3439855A717}" presName="descendantText" presStyleLbl="alignAccFollowNode1" presStyleIdx="1" presStyleCnt="3" custScaleY="148926" custLinFactNeighborX="2188" custLinFactNeighborY="676">
        <dgm:presLayoutVars>
          <dgm:bulletEnabled val="1"/>
        </dgm:presLayoutVars>
      </dgm:prSet>
      <dgm:spPr/>
    </dgm:pt>
    <dgm:pt modelId="{E12F8A4B-0557-425A-9831-51E5E64F2507}" type="pres">
      <dgm:prSet presAssocID="{01971AE3-67ED-41BA-A741-C4A354911A42}" presName="sp" presStyleCnt="0"/>
      <dgm:spPr/>
    </dgm:pt>
    <dgm:pt modelId="{D975EEE9-9FAE-436D-B688-AD8128DF07CE}" type="pres">
      <dgm:prSet presAssocID="{FFE781E1-92D7-414F-9C05-DE95EACB70CA}" presName="linNode" presStyleCnt="0"/>
      <dgm:spPr/>
    </dgm:pt>
    <dgm:pt modelId="{D8A4B505-0F4B-4609-95E2-445E5042C72C}" type="pres">
      <dgm:prSet presAssocID="{FFE781E1-92D7-414F-9C05-DE95EACB70CA}" presName="parentText" presStyleLbl="node1" presStyleIdx="2" presStyleCnt="3">
        <dgm:presLayoutVars>
          <dgm:chMax val="1"/>
          <dgm:bulletEnabled val="1"/>
        </dgm:presLayoutVars>
      </dgm:prSet>
      <dgm:spPr/>
    </dgm:pt>
    <dgm:pt modelId="{9330622E-E617-4290-960A-26D7D662A829}" type="pres">
      <dgm:prSet presAssocID="{FFE781E1-92D7-414F-9C05-DE95EACB70CA}" presName="descendantText" presStyleLbl="alignAccFollowNode1" presStyleIdx="2" presStyleCnt="3">
        <dgm:presLayoutVars>
          <dgm:bulletEnabled val="1"/>
        </dgm:presLayoutVars>
      </dgm:prSet>
      <dgm:spPr/>
    </dgm:pt>
  </dgm:ptLst>
  <dgm:cxnLst>
    <dgm:cxn modelId="{3F003F04-A46F-4043-A541-F3A82EC22670}" srcId="{FBACC4C2-073D-4D0F-958B-7FA920141CEA}" destId="{B1D80BC0-795D-476F-AD82-E2CFADAEDF84}" srcOrd="1" destOrd="0" parTransId="{4CDC6B20-3D30-4D69-97A3-30B5FA522403}" sibTransId="{BBDCFD06-425D-4DC6-8FC6-36C43962EC99}"/>
    <dgm:cxn modelId="{14F81714-5510-4F5F-BC9A-8C9388FEF97A}" srcId="{912C938B-E394-4788-B0BF-56F85AA9749F}" destId="{FBACC4C2-073D-4D0F-958B-7FA920141CEA}" srcOrd="0" destOrd="0" parTransId="{B3851007-7C65-4872-8C4C-894354A38138}" sibTransId="{6A4963BA-A5F8-4366-9D66-8AA0F5603BB7}"/>
    <dgm:cxn modelId="{39060919-4F59-4DAA-AE63-891592046634}" srcId="{FBACC4C2-073D-4D0F-958B-7FA920141CEA}" destId="{EEBACF0A-9C0F-4EDE-9F36-CF82BE3476B8}" srcOrd="0" destOrd="0" parTransId="{B1424A66-EE12-4B45-840F-48AAFBCEA8B4}" sibTransId="{FAEB6D3A-FA66-4F08-B7EF-FCE69941D13A}"/>
    <dgm:cxn modelId="{735B0F21-AF8C-4171-A97F-57666DDF3A3C}" srcId="{2D4A02FD-8636-45D5-A205-C3439855A717}" destId="{DDB57E55-8BB9-408F-AA04-4E0B49901670}" srcOrd="0" destOrd="0" parTransId="{5AB50AB5-40ED-4F6F-B53B-5DC069A288E6}" sibTransId="{232EDFCA-6FBB-43CC-918D-0CBEB33F6636}"/>
    <dgm:cxn modelId="{0B7FE222-241C-4B42-B919-FCABE96DC967}" srcId="{FFE781E1-92D7-414F-9C05-DE95EACB70CA}" destId="{E24ED783-C816-44A3-AB27-EB126D341256}" srcOrd="1" destOrd="0" parTransId="{B2E7A0E1-210D-40EC-B0A8-84CEC66FC8F3}" sibTransId="{F6E85C18-8209-4EA4-AD9B-2ED35853ECF7}"/>
    <dgm:cxn modelId="{321CBD2C-6451-4C8A-A3AE-9DA93BDE3DC3}" type="presOf" srcId="{EEBACF0A-9C0F-4EDE-9F36-CF82BE3476B8}" destId="{B659817F-DBAA-4904-82EE-63935AEF931A}" srcOrd="0" destOrd="0" presId="urn:microsoft.com/office/officeart/2005/8/layout/vList5"/>
    <dgm:cxn modelId="{7305223B-1E20-414F-9552-A11AC936EA69}" srcId="{FFE781E1-92D7-414F-9C05-DE95EACB70CA}" destId="{C793E379-9F0F-4FCB-AA1B-4755670968CC}" srcOrd="0" destOrd="0" parTransId="{2F23BF9B-47B8-4E43-9EAA-49F6E831F36A}" sibTransId="{F050BC4A-6163-4D73-A66A-077CA8F163B8}"/>
    <dgm:cxn modelId="{512B5C6F-3475-46E1-B5FC-5661CB580189}" type="presOf" srcId="{B1D80BC0-795D-476F-AD82-E2CFADAEDF84}" destId="{B659817F-DBAA-4904-82EE-63935AEF931A}" srcOrd="0" destOrd="1" presId="urn:microsoft.com/office/officeart/2005/8/layout/vList5"/>
    <dgm:cxn modelId="{8EBC2D73-F637-4138-BF1F-B90A637C9C06}" type="presOf" srcId="{09AF32BA-90A8-49E3-AB08-91ED2453EDAA}" destId="{B659817F-DBAA-4904-82EE-63935AEF931A}" srcOrd="0" destOrd="2" presId="urn:microsoft.com/office/officeart/2005/8/layout/vList5"/>
    <dgm:cxn modelId="{37A3C07D-5AD4-4715-BF8A-6FA302CC2D1F}" srcId="{FBACC4C2-073D-4D0F-958B-7FA920141CEA}" destId="{09AF32BA-90A8-49E3-AB08-91ED2453EDAA}" srcOrd="2" destOrd="0" parTransId="{B84674DF-3993-472E-B3B8-D87CE0B6B4A2}" sibTransId="{E1693F97-BA77-4726-A7E2-B59A0C77F1A4}"/>
    <dgm:cxn modelId="{E102D891-AD65-49D6-BC95-AB8661054905}" type="presOf" srcId="{FFE781E1-92D7-414F-9C05-DE95EACB70CA}" destId="{D8A4B505-0F4B-4609-95E2-445E5042C72C}" srcOrd="0" destOrd="0" presId="urn:microsoft.com/office/officeart/2005/8/layout/vList5"/>
    <dgm:cxn modelId="{5A433494-EBAE-4F4C-87E6-3D5085A16C3B}" type="presOf" srcId="{FBACC4C2-073D-4D0F-958B-7FA920141CEA}" destId="{E0CF36E9-170E-44C4-9D9A-D12719EBF8A8}" srcOrd="0" destOrd="0" presId="urn:microsoft.com/office/officeart/2005/8/layout/vList5"/>
    <dgm:cxn modelId="{E9A9F195-736B-447B-9C6B-ECC653E012DD}" type="presOf" srcId="{25E456FF-F1FC-4286-AF92-EE55BC55912A}" destId="{5218DF44-004A-46FB-B899-F101C420AEFA}" srcOrd="0" destOrd="2" presId="urn:microsoft.com/office/officeart/2005/8/layout/vList5"/>
    <dgm:cxn modelId="{2FB3DB99-F458-4E4B-8EC8-E893D28EA8D3}" type="presOf" srcId="{DDB57E55-8BB9-408F-AA04-4E0B49901670}" destId="{5218DF44-004A-46FB-B899-F101C420AEFA}" srcOrd="0" destOrd="0" presId="urn:microsoft.com/office/officeart/2005/8/layout/vList5"/>
    <dgm:cxn modelId="{CCAFD6A2-4193-4B5E-BC28-AAFEE3195602}" type="presOf" srcId="{912C938B-E394-4788-B0BF-56F85AA9749F}" destId="{718C1E95-AF92-44E0-91E4-5CA1A2302C4C}" srcOrd="0" destOrd="0" presId="urn:microsoft.com/office/officeart/2005/8/layout/vList5"/>
    <dgm:cxn modelId="{28CE86B1-EF20-4295-B0CF-88E74A92FF11}" type="presOf" srcId="{2D4A02FD-8636-45D5-A205-C3439855A717}" destId="{AE27F358-5687-4881-8C4C-64A387FADBDD}" srcOrd="0" destOrd="0" presId="urn:microsoft.com/office/officeart/2005/8/layout/vList5"/>
    <dgm:cxn modelId="{5F3E9DB9-F35C-4FEC-A7C9-17C6670AAA18}" srcId="{2D4A02FD-8636-45D5-A205-C3439855A717}" destId="{904AE878-6BC2-4609-96EC-1B1FD57AEADD}" srcOrd="1" destOrd="0" parTransId="{3C66F292-3A8A-4889-A4B4-390148285BCB}" sibTransId="{60126588-6E18-4804-89E3-A8CFF81B9194}"/>
    <dgm:cxn modelId="{3A1BF9C6-DBBE-4E16-807C-B2669D4C87C3}" type="presOf" srcId="{904AE878-6BC2-4609-96EC-1B1FD57AEADD}" destId="{5218DF44-004A-46FB-B899-F101C420AEFA}" srcOrd="0" destOrd="1" presId="urn:microsoft.com/office/officeart/2005/8/layout/vList5"/>
    <dgm:cxn modelId="{5C792ED7-B5C2-4C7C-83DD-E2208B51E7E8}" srcId="{912C938B-E394-4788-B0BF-56F85AA9749F}" destId="{FFE781E1-92D7-414F-9C05-DE95EACB70CA}" srcOrd="2" destOrd="0" parTransId="{98929DDE-81B4-49C2-8623-649A937E798A}" sibTransId="{CA61106A-FD97-4C2D-B20C-265B7A8A4D4D}"/>
    <dgm:cxn modelId="{B44535E3-5BF9-4857-BC0B-1E4FCCA58127}" type="presOf" srcId="{E24ED783-C816-44A3-AB27-EB126D341256}" destId="{9330622E-E617-4290-960A-26D7D662A829}" srcOrd="0" destOrd="1" presId="urn:microsoft.com/office/officeart/2005/8/layout/vList5"/>
    <dgm:cxn modelId="{DFA773E5-A6A8-4836-8156-223598111DD6}" srcId="{912C938B-E394-4788-B0BF-56F85AA9749F}" destId="{2D4A02FD-8636-45D5-A205-C3439855A717}" srcOrd="1" destOrd="0" parTransId="{BCC14ED1-B3BD-4B17-BC55-221399401786}" sibTransId="{01971AE3-67ED-41BA-A741-C4A354911A42}"/>
    <dgm:cxn modelId="{8B1556E8-AAB4-431E-B2B6-93954FF75F86}" srcId="{2D4A02FD-8636-45D5-A205-C3439855A717}" destId="{25E456FF-F1FC-4286-AF92-EE55BC55912A}" srcOrd="2" destOrd="0" parTransId="{5262CA7E-AE77-4A40-A2A5-2F39F9A0D43A}" sibTransId="{F381142F-7F45-4A4B-8914-C31813247150}"/>
    <dgm:cxn modelId="{A8AF62EE-9394-4B3F-B56E-CFA680B88587}" type="presOf" srcId="{C793E379-9F0F-4FCB-AA1B-4755670968CC}" destId="{9330622E-E617-4290-960A-26D7D662A829}" srcOrd="0" destOrd="0" presId="urn:microsoft.com/office/officeart/2005/8/layout/vList5"/>
    <dgm:cxn modelId="{70FB94B4-E190-4D2A-843D-BD96B1774B28}" type="presParOf" srcId="{718C1E95-AF92-44E0-91E4-5CA1A2302C4C}" destId="{EB4DC0F0-D237-4D13-945D-E6CEB571FB0D}" srcOrd="0" destOrd="0" presId="urn:microsoft.com/office/officeart/2005/8/layout/vList5"/>
    <dgm:cxn modelId="{6C23B481-D048-49AE-988E-C9FDFE5031DA}" type="presParOf" srcId="{EB4DC0F0-D237-4D13-945D-E6CEB571FB0D}" destId="{E0CF36E9-170E-44C4-9D9A-D12719EBF8A8}" srcOrd="0" destOrd="0" presId="urn:microsoft.com/office/officeart/2005/8/layout/vList5"/>
    <dgm:cxn modelId="{70E5D523-A040-48E2-BB66-3479E4C7207C}" type="presParOf" srcId="{EB4DC0F0-D237-4D13-945D-E6CEB571FB0D}" destId="{B659817F-DBAA-4904-82EE-63935AEF931A}" srcOrd="1" destOrd="0" presId="urn:microsoft.com/office/officeart/2005/8/layout/vList5"/>
    <dgm:cxn modelId="{46F3C440-92F6-4131-AF44-4D4A272CC468}" type="presParOf" srcId="{718C1E95-AF92-44E0-91E4-5CA1A2302C4C}" destId="{E576D384-FE1D-4FE0-8470-BDDF072A5BED}" srcOrd="1" destOrd="0" presId="urn:microsoft.com/office/officeart/2005/8/layout/vList5"/>
    <dgm:cxn modelId="{85AE6F32-30B2-4F7D-994A-C6DCF9E8B654}" type="presParOf" srcId="{718C1E95-AF92-44E0-91E4-5CA1A2302C4C}" destId="{B071B6C6-31EA-4667-85F1-B8343C4472CD}" srcOrd="2" destOrd="0" presId="urn:microsoft.com/office/officeart/2005/8/layout/vList5"/>
    <dgm:cxn modelId="{4E1CF8A2-ADC4-4985-ACEB-A4E5BFCF89A4}" type="presParOf" srcId="{B071B6C6-31EA-4667-85F1-B8343C4472CD}" destId="{AE27F358-5687-4881-8C4C-64A387FADBDD}" srcOrd="0" destOrd="0" presId="urn:microsoft.com/office/officeart/2005/8/layout/vList5"/>
    <dgm:cxn modelId="{DA2D08B0-6132-4D7B-B68E-10DAA9BD8098}" type="presParOf" srcId="{B071B6C6-31EA-4667-85F1-B8343C4472CD}" destId="{5218DF44-004A-46FB-B899-F101C420AEFA}" srcOrd="1" destOrd="0" presId="urn:microsoft.com/office/officeart/2005/8/layout/vList5"/>
    <dgm:cxn modelId="{B4169AC2-CF2C-47EB-8CBD-2EDCBB1AC270}" type="presParOf" srcId="{718C1E95-AF92-44E0-91E4-5CA1A2302C4C}" destId="{E12F8A4B-0557-425A-9831-51E5E64F2507}" srcOrd="3" destOrd="0" presId="urn:microsoft.com/office/officeart/2005/8/layout/vList5"/>
    <dgm:cxn modelId="{D6F7663F-C518-460C-B8AB-E4B58C70C1B0}" type="presParOf" srcId="{718C1E95-AF92-44E0-91E4-5CA1A2302C4C}" destId="{D975EEE9-9FAE-436D-B688-AD8128DF07CE}" srcOrd="4" destOrd="0" presId="urn:microsoft.com/office/officeart/2005/8/layout/vList5"/>
    <dgm:cxn modelId="{DD23FAFB-9153-47AB-87A7-9EAEA76DA451}" type="presParOf" srcId="{D975EEE9-9FAE-436D-B688-AD8128DF07CE}" destId="{D8A4B505-0F4B-4609-95E2-445E5042C72C}" srcOrd="0" destOrd="0" presId="urn:microsoft.com/office/officeart/2005/8/layout/vList5"/>
    <dgm:cxn modelId="{FAE11A79-97BA-46D9-BFC9-5E817D1EB26D}" type="presParOf" srcId="{D975EEE9-9FAE-436D-B688-AD8128DF07CE}" destId="{9330622E-E617-4290-960A-26D7D662A829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912C938B-E394-4788-B0BF-56F85AA9749F}" type="doc">
      <dgm:prSet loTypeId="urn:microsoft.com/office/officeart/2005/8/layout/vList5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FBACC4C2-073D-4D0F-958B-7FA920141CEA}">
      <dgm:prSet phldrT="[Text]" custT="1"/>
      <dgm:spPr/>
      <dgm:t>
        <a:bodyPr/>
        <a:lstStyle/>
        <a:p>
          <a:r>
            <a:rPr lang="en-GB" sz="2800">
              <a:latin typeface="Times New Roman" panose="02020603050405020304" pitchFamily="18" charset="0"/>
              <a:cs typeface="Times New Roman" panose="02020603050405020304" pitchFamily="18" charset="0"/>
            </a:rPr>
            <a:t>Skills development</a:t>
          </a:r>
        </a:p>
      </dgm:t>
    </dgm:pt>
    <dgm:pt modelId="{B3851007-7C65-4872-8C4C-894354A38138}" type="parTrans" cxnId="{14F81714-5510-4F5F-BC9A-8C9388FEF97A}">
      <dgm:prSet/>
      <dgm:spPr/>
      <dgm:t>
        <a:bodyPr/>
        <a:lstStyle/>
        <a:p>
          <a:endParaRPr lang="en-GB"/>
        </a:p>
      </dgm:t>
    </dgm:pt>
    <dgm:pt modelId="{6A4963BA-A5F8-4366-9D66-8AA0F5603BB7}" type="sibTrans" cxnId="{14F81714-5510-4F5F-BC9A-8C9388FEF97A}">
      <dgm:prSet/>
      <dgm:spPr/>
      <dgm:t>
        <a:bodyPr/>
        <a:lstStyle/>
        <a:p>
          <a:endParaRPr lang="en-GB"/>
        </a:p>
      </dgm:t>
    </dgm:pt>
    <dgm:pt modelId="{EEBACF0A-9C0F-4EDE-9F36-CF82BE3476B8}">
      <dgm:prSet phldrT="[Text]" custT="1"/>
      <dgm:spPr/>
      <dgm:t>
        <a:bodyPr/>
        <a:lstStyle/>
        <a:p>
          <a:r>
            <a:rPr lang="en-GB" sz="1800">
              <a:latin typeface="Times New Roman" panose="02020603050405020304" pitchFamily="18" charset="0"/>
              <a:cs typeface="Times New Roman" panose="02020603050405020304" pitchFamily="18" charset="0"/>
            </a:rPr>
            <a:t>Project management.</a:t>
          </a:r>
        </a:p>
      </dgm:t>
    </dgm:pt>
    <dgm:pt modelId="{B1424A66-EE12-4B45-840F-48AAFBCEA8B4}" type="parTrans" cxnId="{39060919-4F59-4DAA-AE63-891592046634}">
      <dgm:prSet/>
      <dgm:spPr/>
      <dgm:t>
        <a:bodyPr/>
        <a:lstStyle/>
        <a:p>
          <a:endParaRPr lang="en-GB"/>
        </a:p>
      </dgm:t>
    </dgm:pt>
    <dgm:pt modelId="{FAEB6D3A-FA66-4F08-B7EF-FCE69941D13A}" type="sibTrans" cxnId="{39060919-4F59-4DAA-AE63-891592046634}">
      <dgm:prSet/>
      <dgm:spPr/>
      <dgm:t>
        <a:bodyPr/>
        <a:lstStyle/>
        <a:p>
          <a:endParaRPr lang="en-GB"/>
        </a:p>
      </dgm:t>
    </dgm:pt>
    <dgm:pt modelId="{2D4A02FD-8636-45D5-A205-C3439855A717}">
      <dgm:prSet phldrT="[Text]" custT="1"/>
      <dgm:spPr/>
      <dgm:t>
        <a:bodyPr/>
        <a:lstStyle/>
        <a:p>
          <a:r>
            <a:rPr lang="en-GB" sz="2800">
              <a:latin typeface="Times New Roman" panose="02020603050405020304" pitchFamily="18" charset="0"/>
              <a:cs typeface="Times New Roman" panose="02020603050405020304" pitchFamily="18" charset="0"/>
            </a:rPr>
            <a:t>Potential benefits of co-creation in other units</a:t>
          </a:r>
        </a:p>
      </dgm:t>
    </dgm:pt>
    <dgm:pt modelId="{BCC14ED1-B3BD-4B17-BC55-221399401786}" type="parTrans" cxnId="{DFA773E5-A6A8-4836-8156-223598111DD6}">
      <dgm:prSet/>
      <dgm:spPr/>
      <dgm:t>
        <a:bodyPr/>
        <a:lstStyle/>
        <a:p>
          <a:endParaRPr lang="en-GB"/>
        </a:p>
      </dgm:t>
    </dgm:pt>
    <dgm:pt modelId="{01971AE3-67ED-41BA-A741-C4A354911A42}" type="sibTrans" cxnId="{DFA773E5-A6A8-4836-8156-223598111DD6}">
      <dgm:prSet/>
      <dgm:spPr/>
      <dgm:t>
        <a:bodyPr/>
        <a:lstStyle/>
        <a:p>
          <a:endParaRPr lang="en-GB"/>
        </a:p>
      </dgm:t>
    </dgm:pt>
    <dgm:pt modelId="{DDB57E55-8BB9-408F-AA04-4E0B49901670}">
      <dgm:prSet phldrT="[Text]" custT="1"/>
      <dgm:spPr/>
      <dgm:t>
        <a:bodyPr/>
        <a:lstStyle/>
        <a:p>
          <a:r>
            <a:rPr lang="en-GB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Accessing a range of perspectives.</a:t>
          </a:r>
        </a:p>
      </dgm:t>
    </dgm:pt>
    <dgm:pt modelId="{5AB50AB5-40ED-4F6F-B53B-5DC069A288E6}" type="parTrans" cxnId="{735B0F21-AF8C-4171-A97F-57666DDF3A3C}">
      <dgm:prSet/>
      <dgm:spPr/>
      <dgm:t>
        <a:bodyPr/>
        <a:lstStyle/>
        <a:p>
          <a:endParaRPr lang="en-GB"/>
        </a:p>
      </dgm:t>
    </dgm:pt>
    <dgm:pt modelId="{232EDFCA-6FBB-43CC-918D-0CBEB33F6636}" type="sibTrans" cxnId="{735B0F21-AF8C-4171-A97F-57666DDF3A3C}">
      <dgm:prSet/>
      <dgm:spPr/>
      <dgm:t>
        <a:bodyPr/>
        <a:lstStyle/>
        <a:p>
          <a:endParaRPr lang="en-GB"/>
        </a:p>
      </dgm:t>
    </dgm:pt>
    <dgm:pt modelId="{8933EED8-FBAF-40CB-B0E9-F26BAA7677EF}">
      <dgm:prSet phldrT="[Text]" custT="1"/>
      <dgm:spPr/>
      <dgm:t>
        <a:bodyPr/>
        <a:lstStyle/>
        <a:p>
          <a:r>
            <a:rPr lang="en-GB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Bridges the gap between academics and students.</a:t>
          </a:r>
        </a:p>
      </dgm:t>
    </dgm:pt>
    <dgm:pt modelId="{FE978A8B-2F4F-4685-AC5B-EA74BBDDD52C}" type="parTrans" cxnId="{BE71EA7D-6C78-4A17-BDB4-C7AED602BC69}">
      <dgm:prSet/>
      <dgm:spPr/>
      <dgm:t>
        <a:bodyPr/>
        <a:lstStyle/>
        <a:p>
          <a:endParaRPr lang="en-GB"/>
        </a:p>
      </dgm:t>
    </dgm:pt>
    <dgm:pt modelId="{97520A5C-0607-42C7-B293-B2C930DD149D}" type="sibTrans" cxnId="{BE71EA7D-6C78-4A17-BDB4-C7AED602BC69}">
      <dgm:prSet/>
      <dgm:spPr/>
      <dgm:t>
        <a:bodyPr/>
        <a:lstStyle/>
        <a:p>
          <a:endParaRPr lang="en-GB"/>
        </a:p>
      </dgm:t>
    </dgm:pt>
    <dgm:pt modelId="{FFE781E1-92D7-414F-9C05-DE95EACB70CA}">
      <dgm:prSet phldrT="[Text]" custT="1"/>
      <dgm:spPr/>
      <dgm:t>
        <a:bodyPr/>
        <a:lstStyle/>
        <a:p>
          <a:r>
            <a:rPr lang="en-GB" sz="2800">
              <a:latin typeface="Times New Roman" panose="02020603050405020304" pitchFamily="18" charset="0"/>
              <a:cs typeface="Times New Roman" panose="02020603050405020304" pitchFamily="18" charset="0"/>
            </a:rPr>
            <a:t>Challenges</a:t>
          </a:r>
        </a:p>
      </dgm:t>
    </dgm:pt>
    <dgm:pt modelId="{98929DDE-81B4-49C2-8623-649A937E798A}" type="parTrans" cxnId="{5C792ED7-B5C2-4C7C-83DD-E2208B51E7E8}">
      <dgm:prSet/>
      <dgm:spPr/>
      <dgm:t>
        <a:bodyPr/>
        <a:lstStyle/>
        <a:p>
          <a:endParaRPr lang="en-GB"/>
        </a:p>
      </dgm:t>
    </dgm:pt>
    <dgm:pt modelId="{CA61106A-FD97-4C2D-B20C-265B7A8A4D4D}" type="sibTrans" cxnId="{5C792ED7-B5C2-4C7C-83DD-E2208B51E7E8}">
      <dgm:prSet/>
      <dgm:spPr/>
      <dgm:t>
        <a:bodyPr/>
        <a:lstStyle/>
        <a:p>
          <a:endParaRPr lang="en-GB"/>
        </a:p>
      </dgm:t>
    </dgm:pt>
    <dgm:pt modelId="{C793E379-9F0F-4FCB-AA1B-4755670968CC}">
      <dgm:prSet phldrT="[Text]" custT="1"/>
      <dgm:spPr/>
      <dgm:t>
        <a:bodyPr/>
        <a:lstStyle/>
        <a:p>
          <a:r>
            <a:rPr lang="en-GB" sz="1800">
              <a:latin typeface="Times New Roman" panose="02020603050405020304" pitchFamily="18" charset="0"/>
              <a:cs typeface="Times New Roman" panose="02020603050405020304" pitchFamily="18" charset="0"/>
            </a:rPr>
            <a:t>Getting started with question formation.</a:t>
          </a:r>
        </a:p>
      </dgm:t>
    </dgm:pt>
    <dgm:pt modelId="{2F23BF9B-47B8-4E43-9EAA-49F6E831F36A}" type="parTrans" cxnId="{7305223B-1E20-414F-9552-A11AC936EA69}">
      <dgm:prSet/>
      <dgm:spPr/>
      <dgm:t>
        <a:bodyPr/>
        <a:lstStyle/>
        <a:p>
          <a:endParaRPr lang="en-GB"/>
        </a:p>
      </dgm:t>
    </dgm:pt>
    <dgm:pt modelId="{F050BC4A-6163-4D73-A66A-077CA8F163B8}" type="sibTrans" cxnId="{7305223B-1E20-414F-9552-A11AC936EA69}">
      <dgm:prSet/>
      <dgm:spPr/>
      <dgm:t>
        <a:bodyPr/>
        <a:lstStyle/>
        <a:p>
          <a:endParaRPr lang="en-GB"/>
        </a:p>
      </dgm:t>
    </dgm:pt>
    <dgm:pt modelId="{E24ED783-C816-44A3-AB27-EB126D341256}">
      <dgm:prSet phldrT="[Text]" custT="1"/>
      <dgm:spPr/>
      <dgm:t>
        <a:bodyPr/>
        <a:lstStyle/>
        <a:p>
          <a:r>
            <a:rPr lang="en-GB" sz="1800">
              <a:latin typeface="Times New Roman" panose="02020603050405020304" pitchFamily="18" charset="0"/>
              <a:cs typeface="Times New Roman" panose="02020603050405020304" pitchFamily="18" charset="0"/>
            </a:rPr>
            <a:t>Deciding which questions are super important.</a:t>
          </a:r>
        </a:p>
      </dgm:t>
    </dgm:pt>
    <dgm:pt modelId="{B2E7A0E1-210D-40EC-B0A8-84CEC66FC8F3}" type="parTrans" cxnId="{0B7FE222-241C-4B42-B919-FCABE96DC967}">
      <dgm:prSet/>
      <dgm:spPr/>
      <dgm:t>
        <a:bodyPr/>
        <a:lstStyle/>
        <a:p>
          <a:endParaRPr lang="en-GB"/>
        </a:p>
      </dgm:t>
    </dgm:pt>
    <dgm:pt modelId="{F6E85C18-8209-4EA4-AD9B-2ED35853ECF7}" type="sibTrans" cxnId="{0B7FE222-241C-4B42-B919-FCABE96DC967}">
      <dgm:prSet/>
      <dgm:spPr/>
      <dgm:t>
        <a:bodyPr/>
        <a:lstStyle/>
        <a:p>
          <a:endParaRPr lang="en-GB"/>
        </a:p>
      </dgm:t>
    </dgm:pt>
    <dgm:pt modelId="{0C60BD67-C715-407E-A498-545E6AA315FE}">
      <dgm:prSet phldrT="[Text]" custT="1"/>
      <dgm:spPr/>
      <dgm:t>
        <a:bodyPr/>
        <a:lstStyle/>
        <a:p>
          <a:r>
            <a:rPr lang="en-GB" sz="1800">
              <a:latin typeface="Times New Roman" panose="02020603050405020304" pitchFamily="18" charset="0"/>
              <a:cs typeface="Times New Roman" panose="02020603050405020304" pitchFamily="18" charset="0"/>
            </a:rPr>
            <a:t>Logical question designing.</a:t>
          </a:r>
        </a:p>
      </dgm:t>
    </dgm:pt>
    <dgm:pt modelId="{0082FACD-6A3E-432A-833D-498FA272E5D9}" type="parTrans" cxnId="{3E101F6E-58E9-44A7-A961-73BE6710234B}">
      <dgm:prSet/>
      <dgm:spPr/>
      <dgm:t>
        <a:bodyPr/>
        <a:lstStyle/>
        <a:p>
          <a:endParaRPr lang="en-GB"/>
        </a:p>
      </dgm:t>
    </dgm:pt>
    <dgm:pt modelId="{C7D89CBD-FD51-494E-A7C1-B85B62B679BB}" type="sibTrans" cxnId="{3E101F6E-58E9-44A7-A961-73BE6710234B}">
      <dgm:prSet/>
      <dgm:spPr/>
      <dgm:t>
        <a:bodyPr/>
        <a:lstStyle/>
        <a:p>
          <a:endParaRPr lang="en-GB"/>
        </a:p>
      </dgm:t>
    </dgm:pt>
    <dgm:pt modelId="{3862EAD9-4473-470F-9D50-82CC70F5AC67}">
      <dgm:prSet phldrT="[Text]" custT="1"/>
      <dgm:spPr/>
      <dgm:t>
        <a:bodyPr/>
        <a:lstStyle/>
        <a:p>
          <a:r>
            <a:rPr lang="en-GB" sz="1800">
              <a:latin typeface="Times New Roman" panose="02020603050405020304" pitchFamily="18" charset="0"/>
              <a:cs typeface="Times New Roman" panose="02020603050405020304" pitchFamily="18" charset="0"/>
            </a:rPr>
            <a:t>Critical thinking.</a:t>
          </a:r>
        </a:p>
      </dgm:t>
    </dgm:pt>
    <dgm:pt modelId="{EF1DBE29-6F13-4B18-894C-EF74591948FF}" type="parTrans" cxnId="{D2180CCE-E30E-48CB-92B7-20C9016ECFBC}">
      <dgm:prSet/>
      <dgm:spPr/>
      <dgm:t>
        <a:bodyPr/>
        <a:lstStyle/>
        <a:p>
          <a:endParaRPr lang="en-GB"/>
        </a:p>
      </dgm:t>
    </dgm:pt>
    <dgm:pt modelId="{44CE9937-C482-4FF3-B68C-012113426457}" type="sibTrans" cxnId="{D2180CCE-E30E-48CB-92B7-20C9016ECFBC}">
      <dgm:prSet/>
      <dgm:spPr/>
      <dgm:t>
        <a:bodyPr/>
        <a:lstStyle/>
        <a:p>
          <a:endParaRPr lang="en-GB"/>
        </a:p>
      </dgm:t>
    </dgm:pt>
    <dgm:pt modelId="{9D57A944-5602-44CA-811A-2C5187E348FB}">
      <dgm:prSet phldrT="[Text]" custT="1"/>
      <dgm:spPr/>
      <dgm:t>
        <a:bodyPr/>
        <a:lstStyle/>
        <a:p>
          <a:endParaRPr lang="en-GB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A24F930-485E-4646-80C1-922633936059}" type="parTrans" cxnId="{8030F9EC-4BFD-45B0-AB74-85E5B2FFB039}">
      <dgm:prSet/>
      <dgm:spPr/>
      <dgm:t>
        <a:bodyPr/>
        <a:lstStyle/>
        <a:p>
          <a:endParaRPr lang="en-GB"/>
        </a:p>
      </dgm:t>
    </dgm:pt>
    <dgm:pt modelId="{2BABE735-C17C-4602-BEF6-F0E9360060CB}" type="sibTrans" cxnId="{8030F9EC-4BFD-45B0-AB74-85E5B2FFB039}">
      <dgm:prSet/>
      <dgm:spPr/>
      <dgm:t>
        <a:bodyPr/>
        <a:lstStyle/>
        <a:p>
          <a:endParaRPr lang="en-GB"/>
        </a:p>
      </dgm:t>
    </dgm:pt>
    <dgm:pt modelId="{FAD4B485-1067-4C0E-80EA-B94569A77591}">
      <dgm:prSet phldrT="[Text]" custT="1"/>
      <dgm:spPr/>
      <dgm:t>
        <a:bodyPr/>
        <a:lstStyle/>
        <a:p>
          <a:endParaRPr lang="en-GB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310ECDF-E6CB-46D0-B84A-353E62BC6ACD}" type="parTrans" cxnId="{31A6E3FE-4E7C-415E-8656-C46613F66B7A}">
      <dgm:prSet/>
      <dgm:spPr/>
      <dgm:t>
        <a:bodyPr/>
        <a:lstStyle/>
        <a:p>
          <a:endParaRPr lang="en-GB"/>
        </a:p>
      </dgm:t>
    </dgm:pt>
    <dgm:pt modelId="{83B19469-20E5-46DD-85AF-7F49769A4BD2}" type="sibTrans" cxnId="{31A6E3FE-4E7C-415E-8656-C46613F66B7A}">
      <dgm:prSet/>
      <dgm:spPr/>
      <dgm:t>
        <a:bodyPr/>
        <a:lstStyle/>
        <a:p>
          <a:endParaRPr lang="en-GB"/>
        </a:p>
      </dgm:t>
    </dgm:pt>
    <dgm:pt modelId="{E57ACD7C-451B-4B17-B3C7-8691839DE6A8}">
      <dgm:prSet phldrT="[Text]" custT="1"/>
      <dgm:spPr/>
      <dgm:t>
        <a:bodyPr/>
        <a:lstStyle/>
        <a:p>
          <a:endParaRPr lang="en-GB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3477E51-49ED-4779-963D-5F5A13F7F8C8}" type="parTrans" cxnId="{34151E7B-A142-4737-B1A4-BE4DAE4595F0}">
      <dgm:prSet/>
      <dgm:spPr/>
      <dgm:t>
        <a:bodyPr/>
        <a:lstStyle/>
        <a:p>
          <a:endParaRPr lang="en-GB"/>
        </a:p>
      </dgm:t>
    </dgm:pt>
    <dgm:pt modelId="{1E7DF22F-6A2C-45C0-BA9D-1A5A9E3EFD68}" type="sibTrans" cxnId="{34151E7B-A142-4737-B1A4-BE4DAE4595F0}">
      <dgm:prSet/>
      <dgm:spPr/>
      <dgm:t>
        <a:bodyPr/>
        <a:lstStyle/>
        <a:p>
          <a:endParaRPr lang="en-GB"/>
        </a:p>
      </dgm:t>
    </dgm:pt>
    <dgm:pt modelId="{7BFA4B38-2C83-44C8-A3FE-EA7E323896C3}">
      <dgm:prSet phldrT="[Text]" custT="1"/>
      <dgm:spPr/>
      <dgm:t>
        <a:bodyPr/>
        <a:lstStyle/>
        <a:p>
          <a:r>
            <a:rPr lang="en-GB" sz="1800">
              <a:latin typeface="Times New Roman" panose="02020603050405020304" pitchFamily="18" charset="0"/>
              <a:cs typeface="Times New Roman" panose="02020603050405020304" pitchFamily="18" charset="0"/>
            </a:rPr>
            <a:t>Teamwork.</a:t>
          </a:r>
        </a:p>
      </dgm:t>
    </dgm:pt>
    <dgm:pt modelId="{7BAABD91-B549-4C3A-A71E-C96770249954}" type="parTrans" cxnId="{AD1B52E1-6C87-4EE9-8998-48DD2AF8A7A2}">
      <dgm:prSet/>
      <dgm:spPr/>
      <dgm:t>
        <a:bodyPr/>
        <a:lstStyle/>
        <a:p>
          <a:endParaRPr lang="en-GB"/>
        </a:p>
      </dgm:t>
    </dgm:pt>
    <dgm:pt modelId="{B44C3B51-21FD-4A13-9314-E60AC32CB901}" type="sibTrans" cxnId="{AD1B52E1-6C87-4EE9-8998-48DD2AF8A7A2}">
      <dgm:prSet/>
      <dgm:spPr/>
      <dgm:t>
        <a:bodyPr/>
        <a:lstStyle/>
        <a:p>
          <a:endParaRPr lang="en-GB"/>
        </a:p>
      </dgm:t>
    </dgm:pt>
    <dgm:pt modelId="{B8F4F724-5293-4FF0-976D-583CC604CDB4}">
      <dgm:prSet phldrT="[Text]" custT="1"/>
      <dgm:spPr/>
      <dgm:t>
        <a:bodyPr/>
        <a:lstStyle/>
        <a:p>
          <a:r>
            <a:rPr lang="en-GB" sz="1800">
              <a:latin typeface="Times New Roman" panose="02020603050405020304" pitchFamily="18" charset="0"/>
              <a:cs typeface="Times New Roman" panose="02020603050405020304" pitchFamily="18" charset="0"/>
            </a:rPr>
            <a:t>Dynamic way of thinking.</a:t>
          </a:r>
        </a:p>
      </dgm:t>
    </dgm:pt>
    <dgm:pt modelId="{3BFFA7AE-4423-4A7E-BE17-C42FB6E19E1E}" type="parTrans" cxnId="{3A458CCE-E77D-4754-8D1B-199D72080517}">
      <dgm:prSet/>
      <dgm:spPr/>
      <dgm:t>
        <a:bodyPr/>
        <a:lstStyle/>
        <a:p>
          <a:endParaRPr lang="en-GB"/>
        </a:p>
      </dgm:t>
    </dgm:pt>
    <dgm:pt modelId="{61F830F2-1A93-4FEE-9567-6D52AFE56BC4}" type="sibTrans" cxnId="{3A458CCE-E77D-4754-8D1B-199D72080517}">
      <dgm:prSet/>
      <dgm:spPr/>
      <dgm:t>
        <a:bodyPr/>
        <a:lstStyle/>
        <a:p>
          <a:endParaRPr lang="en-GB"/>
        </a:p>
      </dgm:t>
    </dgm:pt>
    <dgm:pt modelId="{718C1E95-AF92-44E0-91E4-5CA1A2302C4C}" type="pres">
      <dgm:prSet presAssocID="{912C938B-E394-4788-B0BF-56F85AA9749F}" presName="Name0" presStyleCnt="0">
        <dgm:presLayoutVars>
          <dgm:dir/>
          <dgm:animLvl val="lvl"/>
          <dgm:resizeHandles val="exact"/>
        </dgm:presLayoutVars>
      </dgm:prSet>
      <dgm:spPr/>
    </dgm:pt>
    <dgm:pt modelId="{EB4DC0F0-D237-4D13-945D-E6CEB571FB0D}" type="pres">
      <dgm:prSet presAssocID="{FBACC4C2-073D-4D0F-958B-7FA920141CEA}" presName="linNode" presStyleCnt="0"/>
      <dgm:spPr/>
    </dgm:pt>
    <dgm:pt modelId="{E0CF36E9-170E-44C4-9D9A-D12719EBF8A8}" type="pres">
      <dgm:prSet presAssocID="{FBACC4C2-073D-4D0F-958B-7FA920141CEA}" presName="parentText" presStyleLbl="node1" presStyleIdx="0" presStyleCnt="3">
        <dgm:presLayoutVars>
          <dgm:chMax val="1"/>
          <dgm:bulletEnabled val="1"/>
        </dgm:presLayoutVars>
      </dgm:prSet>
      <dgm:spPr/>
    </dgm:pt>
    <dgm:pt modelId="{B659817F-DBAA-4904-82EE-63935AEF931A}" type="pres">
      <dgm:prSet presAssocID="{FBACC4C2-073D-4D0F-958B-7FA920141CEA}" presName="descendantText" presStyleLbl="alignAccFollowNode1" presStyleIdx="0" presStyleCnt="3" custScaleY="134874">
        <dgm:presLayoutVars>
          <dgm:bulletEnabled val="1"/>
        </dgm:presLayoutVars>
      </dgm:prSet>
      <dgm:spPr/>
    </dgm:pt>
    <dgm:pt modelId="{E576D384-FE1D-4FE0-8470-BDDF072A5BED}" type="pres">
      <dgm:prSet presAssocID="{6A4963BA-A5F8-4366-9D66-8AA0F5603BB7}" presName="sp" presStyleCnt="0"/>
      <dgm:spPr/>
    </dgm:pt>
    <dgm:pt modelId="{B071B6C6-31EA-4667-85F1-B8343C4472CD}" type="pres">
      <dgm:prSet presAssocID="{2D4A02FD-8636-45D5-A205-C3439855A717}" presName="linNode" presStyleCnt="0"/>
      <dgm:spPr/>
    </dgm:pt>
    <dgm:pt modelId="{AE27F358-5687-4881-8C4C-64A387FADBDD}" type="pres">
      <dgm:prSet presAssocID="{2D4A02FD-8636-45D5-A205-C3439855A717}" presName="parentText" presStyleLbl="node1" presStyleIdx="1" presStyleCnt="3">
        <dgm:presLayoutVars>
          <dgm:chMax val="1"/>
          <dgm:bulletEnabled val="1"/>
        </dgm:presLayoutVars>
      </dgm:prSet>
      <dgm:spPr/>
    </dgm:pt>
    <dgm:pt modelId="{5218DF44-004A-46FB-B899-F101C420AEFA}" type="pres">
      <dgm:prSet presAssocID="{2D4A02FD-8636-45D5-A205-C3439855A717}" presName="descendantText" presStyleLbl="alignAccFollowNode1" presStyleIdx="1" presStyleCnt="3">
        <dgm:presLayoutVars>
          <dgm:bulletEnabled val="1"/>
        </dgm:presLayoutVars>
      </dgm:prSet>
      <dgm:spPr/>
    </dgm:pt>
    <dgm:pt modelId="{E12F8A4B-0557-425A-9831-51E5E64F2507}" type="pres">
      <dgm:prSet presAssocID="{01971AE3-67ED-41BA-A741-C4A354911A42}" presName="sp" presStyleCnt="0"/>
      <dgm:spPr/>
    </dgm:pt>
    <dgm:pt modelId="{D975EEE9-9FAE-436D-B688-AD8128DF07CE}" type="pres">
      <dgm:prSet presAssocID="{FFE781E1-92D7-414F-9C05-DE95EACB70CA}" presName="linNode" presStyleCnt="0"/>
      <dgm:spPr/>
    </dgm:pt>
    <dgm:pt modelId="{D8A4B505-0F4B-4609-95E2-445E5042C72C}" type="pres">
      <dgm:prSet presAssocID="{FFE781E1-92D7-414F-9C05-DE95EACB70CA}" presName="parentText" presStyleLbl="node1" presStyleIdx="2" presStyleCnt="3" custLinFactNeighborX="-1420" custLinFactNeighborY="-598">
        <dgm:presLayoutVars>
          <dgm:chMax val="1"/>
          <dgm:bulletEnabled val="1"/>
        </dgm:presLayoutVars>
      </dgm:prSet>
      <dgm:spPr/>
    </dgm:pt>
    <dgm:pt modelId="{9330622E-E617-4290-960A-26D7D662A829}" type="pres">
      <dgm:prSet presAssocID="{FFE781E1-92D7-414F-9C05-DE95EACB70CA}" presName="descendantText" presStyleLbl="alignAccFollowNode1" presStyleIdx="2" presStyleCnt="3">
        <dgm:presLayoutVars>
          <dgm:bulletEnabled val="1"/>
        </dgm:presLayoutVars>
      </dgm:prSet>
      <dgm:spPr/>
    </dgm:pt>
  </dgm:ptLst>
  <dgm:cxnLst>
    <dgm:cxn modelId="{7DF49B02-20BB-4EAC-B7B9-8AE2FC549CA7}" type="presOf" srcId="{B8F4F724-5293-4FF0-976D-583CC604CDB4}" destId="{B659817F-DBAA-4904-82EE-63935AEF931A}" srcOrd="0" destOrd="5" presId="urn:microsoft.com/office/officeart/2005/8/layout/vList5"/>
    <dgm:cxn modelId="{178BEF06-00C8-473C-9F88-1389F4B04D94}" type="presOf" srcId="{8933EED8-FBAF-40CB-B0E9-F26BAA7677EF}" destId="{5218DF44-004A-46FB-B899-F101C420AEFA}" srcOrd="0" destOrd="1" presId="urn:microsoft.com/office/officeart/2005/8/layout/vList5"/>
    <dgm:cxn modelId="{14F81714-5510-4F5F-BC9A-8C9388FEF97A}" srcId="{912C938B-E394-4788-B0BF-56F85AA9749F}" destId="{FBACC4C2-073D-4D0F-958B-7FA920141CEA}" srcOrd="0" destOrd="0" parTransId="{B3851007-7C65-4872-8C4C-894354A38138}" sibTransId="{6A4963BA-A5F8-4366-9D66-8AA0F5603BB7}"/>
    <dgm:cxn modelId="{39060919-4F59-4DAA-AE63-891592046634}" srcId="{FBACC4C2-073D-4D0F-958B-7FA920141CEA}" destId="{EEBACF0A-9C0F-4EDE-9F36-CF82BE3476B8}" srcOrd="1" destOrd="0" parTransId="{B1424A66-EE12-4B45-840F-48AAFBCEA8B4}" sibTransId="{FAEB6D3A-FA66-4F08-B7EF-FCE69941D13A}"/>
    <dgm:cxn modelId="{735B0F21-AF8C-4171-A97F-57666DDF3A3C}" srcId="{2D4A02FD-8636-45D5-A205-C3439855A717}" destId="{DDB57E55-8BB9-408F-AA04-4E0B49901670}" srcOrd="0" destOrd="0" parTransId="{5AB50AB5-40ED-4F6F-B53B-5DC069A288E6}" sibTransId="{232EDFCA-6FBB-43CC-918D-0CBEB33F6636}"/>
    <dgm:cxn modelId="{0B7FE222-241C-4B42-B919-FCABE96DC967}" srcId="{FFE781E1-92D7-414F-9C05-DE95EACB70CA}" destId="{E24ED783-C816-44A3-AB27-EB126D341256}" srcOrd="1" destOrd="0" parTransId="{B2E7A0E1-210D-40EC-B0A8-84CEC66FC8F3}" sibTransId="{F6E85C18-8209-4EA4-AD9B-2ED35853ECF7}"/>
    <dgm:cxn modelId="{321CBD2C-6451-4C8A-A3AE-9DA93BDE3DC3}" type="presOf" srcId="{EEBACF0A-9C0F-4EDE-9F36-CF82BE3476B8}" destId="{B659817F-DBAA-4904-82EE-63935AEF931A}" srcOrd="0" destOrd="1" presId="urn:microsoft.com/office/officeart/2005/8/layout/vList5"/>
    <dgm:cxn modelId="{7305223B-1E20-414F-9552-A11AC936EA69}" srcId="{FFE781E1-92D7-414F-9C05-DE95EACB70CA}" destId="{C793E379-9F0F-4FCB-AA1B-4755670968CC}" srcOrd="0" destOrd="0" parTransId="{2F23BF9B-47B8-4E43-9EAA-49F6E831F36A}" sibTransId="{F050BC4A-6163-4D73-A66A-077CA8F163B8}"/>
    <dgm:cxn modelId="{4E4BFA45-14D0-4448-A4A6-7EE09A7CE4EF}" type="presOf" srcId="{9D57A944-5602-44CA-811A-2C5187E348FB}" destId="{B659817F-DBAA-4904-82EE-63935AEF931A}" srcOrd="0" destOrd="7" presId="urn:microsoft.com/office/officeart/2005/8/layout/vList5"/>
    <dgm:cxn modelId="{5958866A-765E-460B-AFAC-98C92BEDE887}" type="presOf" srcId="{E57ACD7C-451B-4B17-B3C7-8691839DE6A8}" destId="{B659817F-DBAA-4904-82EE-63935AEF931A}" srcOrd="0" destOrd="0" presId="urn:microsoft.com/office/officeart/2005/8/layout/vList5"/>
    <dgm:cxn modelId="{3E101F6E-58E9-44A7-A961-73BE6710234B}" srcId="{FBACC4C2-073D-4D0F-958B-7FA920141CEA}" destId="{0C60BD67-C715-407E-A498-545E6AA315FE}" srcOrd="2" destOrd="0" parTransId="{0082FACD-6A3E-432A-833D-498FA272E5D9}" sibTransId="{C7D89CBD-FD51-494E-A7C1-B85B62B679BB}"/>
    <dgm:cxn modelId="{34151E7B-A142-4737-B1A4-BE4DAE4595F0}" srcId="{FBACC4C2-073D-4D0F-958B-7FA920141CEA}" destId="{E57ACD7C-451B-4B17-B3C7-8691839DE6A8}" srcOrd="0" destOrd="0" parTransId="{33477E51-49ED-4779-963D-5F5A13F7F8C8}" sibTransId="{1E7DF22F-6A2C-45C0-BA9D-1A5A9E3EFD68}"/>
    <dgm:cxn modelId="{BE71EA7D-6C78-4A17-BDB4-C7AED602BC69}" srcId="{2D4A02FD-8636-45D5-A205-C3439855A717}" destId="{8933EED8-FBAF-40CB-B0E9-F26BAA7677EF}" srcOrd="1" destOrd="0" parTransId="{FE978A8B-2F4F-4685-AC5B-EA74BBDDD52C}" sibTransId="{97520A5C-0607-42C7-B293-B2C930DD149D}"/>
    <dgm:cxn modelId="{34D3F480-4A4D-4E15-96AF-C613C48C85A4}" type="presOf" srcId="{0C60BD67-C715-407E-A498-545E6AA315FE}" destId="{B659817F-DBAA-4904-82EE-63935AEF931A}" srcOrd="0" destOrd="2" presId="urn:microsoft.com/office/officeart/2005/8/layout/vList5"/>
    <dgm:cxn modelId="{E102D891-AD65-49D6-BC95-AB8661054905}" type="presOf" srcId="{FFE781E1-92D7-414F-9C05-DE95EACB70CA}" destId="{D8A4B505-0F4B-4609-95E2-445E5042C72C}" srcOrd="0" destOrd="0" presId="urn:microsoft.com/office/officeart/2005/8/layout/vList5"/>
    <dgm:cxn modelId="{5A433494-EBAE-4F4C-87E6-3D5085A16C3B}" type="presOf" srcId="{FBACC4C2-073D-4D0F-958B-7FA920141CEA}" destId="{E0CF36E9-170E-44C4-9D9A-D12719EBF8A8}" srcOrd="0" destOrd="0" presId="urn:microsoft.com/office/officeart/2005/8/layout/vList5"/>
    <dgm:cxn modelId="{2FB3DB99-F458-4E4B-8EC8-E893D28EA8D3}" type="presOf" srcId="{DDB57E55-8BB9-408F-AA04-4E0B49901670}" destId="{5218DF44-004A-46FB-B899-F101C420AEFA}" srcOrd="0" destOrd="0" presId="urn:microsoft.com/office/officeart/2005/8/layout/vList5"/>
    <dgm:cxn modelId="{CCAFD6A2-4193-4B5E-BC28-AAFEE3195602}" type="presOf" srcId="{912C938B-E394-4788-B0BF-56F85AA9749F}" destId="{718C1E95-AF92-44E0-91E4-5CA1A2302C4C}" srcOrd="0" destOrd="0" presId="urn:microsoft.com/office/officeart/2005/8/layout/vList5"/>
    <dgm:cxn modelId="{28CE86B1-EF20-4295-B0CF-88E74A92FF11}" type="presOf" srcId="{2D4A02FD-8636-45D5-A205-C3439855A717}" destId="{AE27F358-5687-4881-8C4C-64A387FADBDD}" srcOrd="0" destOrd="0" presId="urn:microsoft.com/office/officeart/2005/8/layout/vList5"/>
    <dgm:cxn modelId="{F88287BB-8FD1-46E5-B425-7BC361B705AA}" type="presOf" srcId="{FAD4B485-1067-4C0E-80EA-B94569A77591}" destId="{B659817F-DBAA-4904-82EE-63935AEF931A}" srcOrd="0" destOrd="6" presId="urn:microsoft.com/office/officeart/2005/8/layout/vList5"/>
    <dgm:cxn modelId="{620279CB-7C3E-465B-8E78-6CC558517873}" type="presOf" srcId="{7BFA4B38-2C83-44C8-A3FE-EA7E323896C3}" destId="{B659817F-DBAA-4904-82EE-63935AEF931A}" srcOrd="0" destOrd="4" presId="urn:microsoft.com/office/officeart/2005/8/layout/vList5"/>
    <dgm:cxn modelId="{D2180CCE-E30E-48CB-92B7-20C9016ECFBC}" srcId="{FBACC4C2-073D-4D0F-958B-7FA920141CEA}" destId="{3862EAD9-4473-470F-9D50-82CC70F5AC67}" srcOrd="3" destOrd="0" parTransId="{EF1DBE29-6F13-4B18-894C-EF74591948FF}" sibTransId="{44CE9937-C482-4FF3-B68C-012113426457}"/>
    <dgm:cxn modelId="{3A458CCE-E77D-4754-8D1B-199D72080517}" srcId="{FBACC4C2-073D-4D0F-958B-7FA920141CEA}" destId="{B8F4F724-5293-4FF0-976D-583CC604CDB4}" srcOrd="5" destOrd="0" parTransId="{3BFFA7AE-4423-4A7E-BE17-C42FB6E19E1E}" sibTransId="{61F830F2-1A93-4FEE-9567-6D52AFE56BC4}"/>
    <dgm:cxn modelId="{5C792ED7-B5C2-4C7C-83DD-E2208B51E7E8}" srcId="{912C938B-E394-4788-B0BF-56F85AA9749F}" destId="{FFE781E1-92D7-414F-9C05-DE95EACB70CA}" srcOrd="2" destOrd="0" parTransId="{98929DDE-81B4-49C2-8623-649A937E798A}" sibTransId="{CA61106A-FD97-4C2D-B20C-265B7A8A4D4D}"/>
    <dgm:cxn modelId="{AD1B52E1-6C87-4EE9-8998-48DD2AF8A7A2}" srcId="{FBACC4C2-073D-4D0F-958B-7FA920141CEA}" destId="{7BFA4B38-2C83-44C8-A3FE-EA7E323896C3}" srcOrd="4" destOrd="0" parTransId="{7BAABD91-B549-4C3A-A71E-C96770249954}" sibTransId="{B44C3B51-21FD-4A13-9314-E60AC32CB901}"/>
    <dgm:cxn modelId="{B44535E3-5BF9-4857-BC0B-1E4FCCA58127}" type="presOf" srcId="{E24ED783-C816-44A3-AB27-EB126D341256}" destId="{9330622E-E617-4290-960A-26D7D662A829}" srcOrd="0" destOrd="1" presId="urn:microsoft.com/office/officeart/2005/8/layout/vList5"/>
    <dgm:cxn modelId="{DFA773E5-A6A8-4836-8156-223598111DD6}" srcId="{912C938B-E394-4788-B0BF-56F85AA9749F}" destId="{2D4A02FD-8636-45D5-A205-C3439855A717}" srcOrd="1" destOrd="0" parTransId="{BCC14ED1-B3BD-4B17-BC55-221399401786}" sibTransId="{01971AE3-67ED-41BA-A741-C4A354911A42}"/>
    <dgm:cxn modelId="{8030F9EC-4BFD-45B0-AB74-85E5B2FFB039}" srcId="{FBACC4C2-073D-4D0F-958B-7FA920141CEA}" destId="{9D57A944-5602-44CA-811A-2C5187E348FB}" srcOrd="7" destOrd="0" parTransId="{5A24F930-485E-4646-80C1-922633936059}" sibTransId="{2BABE735-C17C-4602-BEF6-F0E9360060CB}"/>
    <dgm:cxn modelId="{A8AF62EE-9394-4B3F-B56E-CFA680B88587}" type="presOf" srcId="{C793E379-9F0F-4FCB-AA1B-4755670968CC}" destId="{9330622E-E617-4290-960A-26D7D662A829}" srcOrd="0" destOrd="0" presId="urn:microsoft.com/office/officeart/2005/8/layout/vList5"/>
    <dgm:cxn modelId="{31A6E3FE-4E7C-415E-8656-C46613F66B7A}" srcId="{FBACC4C2-073D-4D0F-958B-7FA920141CEA}" destId="{FAD4B485-1067-4C0E-80EA-B94569A77591}" srcOrd="6" destOrd="0" parTransId="{3310ECDF-E6CB-46D0-B84A-353E62BC6ACD}" sibTransId="{83B19469-20E5-46DD-85AF-7F49769A4BD2}"/>
    <dgm:cxn modelId="{D2F084FF-9FEF-4A95-88A7-BB588D049C9D}" type="presOf" srcId="{3862EAD9-4473-470F-9D50-82CC70F5AC67}" destId="{B659817F-DBAA-4904-82EE-63935AEF931A}" srcOrd="0" destOrd="3" presId="urn:microsoft.com/office/officeart/2005/8/layout/vList5"/>
    <dgm:cxn modelId="{70FB94B4-E190-4D2A-843D-BD96B1774B28}" type="presParOf" srcId="{718C1E95-AF92-44E0-91E4-5CA1A2302C4C}" destId="{EB4DC0F0-D237-4D13-945D-E6CEB571FB0D}" srcOrd="0" destOrd="0" presId="urn:microsoft.com/office/officeart/2005/8/layout/vList5"/>
    <dgm:cxn modelId="{6C23B481-D048-49AE-988E-C9FDFE5031DA}" type="presParOf" srcId="{EB4DC0F0-D237-4D13-945D-E6CEB571FB0D}" destId="{E0CF36E9-170E-44C4-9D9A-D12719EBF8A8}" srcOrd="0" destOrd="0" presId="urn:microsoft.com/office/officeart/2005/8/layout/vList5"/>
    <dgm:cxn modelId="{70E5D523-A040-48E2-BB66-3479E4C7207C}" type="presParOf" srcId="{EB4DC0F0-D237-4D13-945D-E6CEB571FB0D}" destId="{B659817F-DBAA-4904-82EE-63935AEF931A}" srcOrd="1" destOrd="0" presId="urn:microsoft.com/office/officeart/2005/8/layout/vList5"/>
    <dgm:cxn modelId="{46F3C440-92F6-4131-AF44-4D4A272CC468}" type="presParOf" srcId="{718C1E95-AF92-44E0-91E4-5CA1A2302C4C}" destId="{E576D384-FE1D-4FE0-8470-BDDF072A5BED}" srcOrd="1" destOrd="0" presId="urn:microsoft.com/office/officeart/2005/8/layout/vList5"/>
    <dgm:cxn modelId="{85AE6F32-30B2-4F7D-994A-C6DCF9E8B654}" type="presParOf" srcId="{718C1E95-AF92-44E0-91E4-5CA1A2302C4C}" destId="{B071B6C6-31EA-4667-85F1-B8343C4472CD}" srcOrd="2" destOrd="0" presId="urn:microsoft.com/office/officeart/2005/8/layout/vList5"/>
    <dgm:cxn modelId="{4E1CF8A2-ADC4-4985-ACEB-A4E5BFCF89A4}" type="presParOf" srcId="{B071B6C6-31EA-4667-85F1-B8343C4472CD}" destId="{AE27F358-5687-4881-8C4C-64A387FADBDD}" srcOrd="0" destOrd="0" presId="urn:microsoft.com/office/officeart/2005/8/layout/vList5"/>
    <dgm:cxn modelId="{DA2D08B0-6132-4D7B-B68E-10DAA9BD8098}" type="presParOf" srcId="{B071B6C6-31EA-4667-85F1-B8343C4472CD}" destId="{5218DF44-004A-46FB-B899-F101C420AEFA}" srcOrd="1" destOrd="0" presId="urn:microsoft.com/office/officeart/2005/8/layout/vList5"/>
    <dgm:cxn modelId="{B4169AC2-CF2C-47EB-8CBD-2EDCBB1AC270}" type="presParOf" srcId="{718C1E95-AF92-44E0-91E4-5CA1A2302C4C}" destId="{E12F8A4B-0557-425A-9831-51E5E64F2507}" srcOrd="3" destOrd="0" presId="urn:microsoft.com/office/officeart/2005/8/layout/vList5"/>
    <dgm:cxn modelId="{D6F7663F-C518-460C-B8AB-E4B58C70C1B0}" type="presParOf" srcId="{718C1E95-AF92-44E0-91E4-5CA1A2302C4C}" destId="{D975EEE9-9FAE-436D-B688-AD8128DF07CE}" srcOrd="4" destOrd="0" presId="urn:microsoft.com/office/officeart/2005/8/layout/vList5"/>
    <dgm:cxn modelId="{DD23FAFB-9153-47AB-87A7-9EAEA76DA451}" type="presParOf" srcId="{D975EEE9-9FAE-436D-B688-AD8128DF07CE}" destId="{D8A4B505-0F4B-4609-95E2-445E5042C72C}" srcOrd="0" destOrd="0" presId="urn:microsoft.com/office/officeart/2005/8/layout/vList5"/>
    <dgm:cxn modelId="{FAE11A79-97BA-46D9-BFC9-5E817D1EB26D}" type="presParOf" srcId="{D975EEE9-9FAE-436D-B688-AD8128DF07CE}" destId="{9330622E-E617-4290-960A-26D7D662A829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C16A26FE-6722-4F81-9F6C-E4066BA18949}" type="doc">
      <dgm:prSet loTypeId="urn:microsoft.com/office/officeart/2005/8/layout/chevron2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E5EA3AEC-E6FD-4786-A1AD-660EDECF4920}">
      <dgm:prSet phldrT="[Text]"/>
      <dgm:spPr/>
      <dgm:t>
        <a:bodyPr/>
        <a:lstStyle/>
        <a:p>
          <a:r>
            <a:rPr lang="en-GB">
              <a:latin typeface="Times New Roman" panose="02020603050405020304" pitchFamily="18" charset="0"/>
              <a:cs typeface="Times New Roman" panose="02020603050405020304" pitchFamily="18" charset="0"/>
            </a:rPr>
            <a:t>Meeting 1</a:t>
          </a:r>
        </a:p>
      </dgm:t>
    </dgm:pt>
    <dgm:pt modelId="{7C6F89DF-B6BD-4F7F-969A-0EE5A79E0BE8}" type="parTrans" cxnId="{C260276D-5A7E-412B-8DC0-A36F595CF722}">
      <dgm:prSet/>
      <dgm:spPr/>
      <dgm:t>
        <a:bodyPr/>
        <a:lstStyle/>
        <a:p>
          <a:endParaRPr lang="en-GB"/>
        </a:p>
      </dgm:t>
    </dgm:pt>
    <dgm:pt modelId="{6C62B620-0392-4E04-B5CA-617D02303912}" type="sibTrans" cxnId="{C260276D-5A7E-412B-8DC0-A36F595CF722}">
      <dgm:prSet/>
      <dgm:spPr/>
      <dgm:t>
        <a:bodyPr/>
        <a:lstStyle/>
        <a:p>
          <a:endParaRPr lang="en-GB"/>
        </a:p>
      </dgm:t>
    </dgm:pt>
    <dgm:pt modelId="{7C242972-42AC-48B6-A414-67FC3E3FB470}">
      <dgm:prSet phldrT="[Text]"/>
      <dgm:spPr/>
      <dgm:t>
        <a:bodyPr/>
        <a:lstStyle/>
        <a:p>
          <a:endParaRPr lang="en-GB" sz="1200"/>
        </a:p>
      </dgm:t>
    </dgm:pt>
    <dgm:pt modelId="{4AD43DA7-5872-4A2C-B5A6-E8983FF7ABB9}" type="parTrans" cxnId="{16C87BBC-34E6-46BD-8E59-D45A1F7835C2}">
      <dgm:prSet/>
      <dgm:spPr/>
      <dgm:t>
        <a:bodyPr/>
        <a:lstStyle/>
        <a:p>
          <a:endParaRPr lang="en-GB"/>
        </a:p>
      </dgm:t>
    </dgm:pt>
    <dgm:pt modelId="{B3B4C064-96D5-4454-A3A6-8CC5075564AA}" type="sibTrans" cxnId="{16C87BBC-34E6-46BD-8E59-D45A1F7835C2}">
      <dgm:prSet/>
      <dgm:spPr/>
      <dgm:t>
        <a:bodyPr/>
        <a:lstStyle/>
        <a:p>
          <a:endParaRPr lang="en-GB"/>
        </a:p>
      </dgm:t>
    </dgm:pt>
    <dgm:pt modelId="{F3462328-49EF-482C-9F5A-60E59246CA97}">
      <dgm:prSet phldrT="[Text]"/>
      <dgm:spPr/>
      <dgm:t>
        <a:bodyPr/>
        <a:lstStyle/>
        <a:p>
          <a:r>
            <a:rPr lang="en-GB">
              <a:latin typeface="Times New Roman" panose="02020603050405020304" pitchFamily="18" charset="0"/>
              <a:cs typeface="Times New Roman" panose="02020603050405020304" pitchFamily="18" charset="0"/>
            </a:rPr>
            <a:t>Meeting 2</a:t>
          </a:r>
        </a:p>
      </dgm:t>
    </dgm:pt>
    <dgm:pt modelId="{6EC700B6-210B-44C2-A2C8-CC3AB65804D4}" type="parTrans" cxnId="{83DB940D-B3B8-4B69-AEF4-7E5EA9BA694F}">
      <dgm:prSet/>
      <dgm:spPr/>
      <dgm:t>
        <a:bodyPr/>
        <a:lstStyle/>
        <a:p>
          <a:endParaRPr lang="en-GB"/>
        </a:p>
      </dgm:t>
    </dgm:pt>
    <dgm:pt modelId="{C1347987-76B3-418B-ADEC-DD6DE4F7FE71}" type="sibTrans" cxnId="{83DB940D-B3B8-4B69-AEF4-7E5EA9BA694F}">
      <dgm:prSet/>
      <dgm:spPr/>
      <dgm:t>
        <a:bodyPr/>
        <a:lstStyle/>
        <a:p>
          <a:endParaRPr lang="en-GB"/>
        </a:p>
      </dgm:t>
    </dgm:pt>
    <dgm:pt modelId="{7BDB9002-F2EA-43D4-B9F3-25C1EE201B1C}">
      <dgm:prSet phldrT="[Text]" custT="1"/>
      <dgm:spPr/>
      <dgm:t>
        <a:bodyPr/>
        <a:lstStyle/>
        <a:p>
          <a:r>
            <a:rPr lang="en-GB" sz="1800">
              <a:latin typeface="Times New Roman" panose="02020603050405020304" pitchFamily="18" charset="0"/>
              <a:cs typeface="Times New Roman" panose="02020603050405020304" pitchFamily="18" charset="0"/>
            </a:rPr>
            <a:t>Discussed practical and applicable scenarios on use of statistical methods.</a:t>
          </a:r>
        </a:p>
      </dgm:t>
    </dgm:pt>
    <dgm:pt modelId="{A186FCDF-E941-4D9C-B26E-F0757A9C6B30}" type="parTrans" cxnId="{FE77C512-C62B-4E59-A234-4B4326255F52}">
      <dgm:prSet/>
      <dgm:spPr/>
      <dgm:t>
        <a:bodyPr/>
        <a:lstStyle/>
        <a:p>
          <a:endParaRPr lang="en-GB"/>
        </a:p>
      </dgm:t>
    </dgm:pt>
    <dgm:pt modelId="{1ABD576B-A3CA-4DA7-B411-238C5249BFA8}" type="sibTrans" cxnId="{FE77C512-C62B-4E59-A234-4B4326255F52}">
      <dgm:prSet/>
      <dgm:spPr/>
      <dgm:t>
        <a:bodyPr/>
        <a:lstStyle/>
        <a:p>
          <a:endParaRPr lang="en-GB"/>
        </a:p>
      </dgm:t>
    </dgm:pt>
    <dgm:pt modelId="{6CF54255-A664-4972-B77A-F3A79B8D86A4}">
      <dgm:prSet phldrT="[Text]"/>
      <dgm:spPr/>
      <dgm:t>
        <a:bodyPr/>
        <a:lstStyle/>
        <a:p>
          <a:r>
            <a:rPr lang="en-GB">
              <a:latin typeface="Times New Roman" panose="02020603050405020304" pitchFamily="18" charset="0"/>
              <a:cs typeface="Times New Roman" panose="02020603050405020304" pitchFamily="18" charset="0"/>
            </a:rPr>
            <a:t>Meeting 3</a:t>
          </a:r>
        </a:p>
      </dgm:t>
    </dgm:pt>
    <dgm:pt modelId="{E59068D5-418F-4FF3-A375-05C8FAA238F7}" type="parTrans" cxnId="{A413C641-76E0-4BB9-BC68-4BB0ECC417C1}">
      <dgm:prSet/>
      <dgm:spPr/>
      <dgm:t>
        <a:bodyPr/>
        <a:lstStyle/>
        <a:p>
          <a:endParaRPr lang="en-GB"/>
        </a:p>
      </dgm:t>
    </dgm:pt>
    <dgm:pt modelId="{3EE5E446-7115-4332-BB4F-CE194B3BBF92}" type="sibTrans" cxnId="{A413C641-76E0-4BB9-BC68-4BB0ECC417C1}">
      <dgm:prSet/>
      <dgm:spPr/>
      <dgm:t>
        <a:bodyPr/>
        <a:lstStyle/>
        <a:p>
          <a:endParaRPr lang="en-GB"/>
        </a:p>
      </dgm:t>
    </dgm:pt>
    <dgm:pt modelId="{2E32E99F-5A73-401A-B395-DC32781936CC}">
      <dgm:prSet phldrT="[Text]" custT="1"/>
      <dgm:spPr/>
      <dgm:t>
        <a:bodyPr/>
        <a:lstStyle/>
        <a:p>
          <a:r>
            <a:rPr lang="en-GB" sz="1800">
              <a:latin typeface="Times New Roman" panose="02020603050405020304" pitchFamily="18" charset="0"/>
              <a:cs typeface="Times New Roman" panose="02020603050405020304" pitchFamily="18" charset="0"/>
            </a:rPr>
            <a:t>Productive discussions and effective collaboration.</a:t>
          </a:r>
        </a:p>
      </dgm:t>
    </dgm:pt>
    <dgm:pt modelId="{B0C5ED2A-9F55-400B-A4B8-19FA86103388}" type="parTrans" cxnId="{9258E6CC-AE4D-44FA-9FED-F4ADF5AAE0ED}">
      <dgm:prSet/>
      <dgm:spPr/>
      <dgm:t>
        <a:bodyPr/>
        <a:lstStyle/>
        <a:p>
          <a:endParaRPr lang="en-GB"/>
        </a:p>
      </dgm:t>
    </dgm:pt>
    <dgm:pt modelId="{13C396AB-58E9-4872-B838-2410619E98F3}" type="sibTrans" cxnId="{9258E6CC-AE4D-44FA-9FED-F4ADF5AAE0ED}">
      <dgm:prSet/>
      <dgm:spPr/>
      <dgm:t>
        <a:bodyPr/>
        <a:lstStyle/>
        <a:p>
          <a:endParaRPr lang="en-GB"/>
        </a:p>
      </dgm:t>
    </dgm:pt>
    <dgm:pt modelId="{1E7CC77E-1696-444B-A465-87856AAD0C87}">
      <dgm:prSet phldrT="[Text]" custT="1"/>
      <dgm:spPr/>
      <dgm:t>
        <a:bodyPr/>
        <a:lstStyle/>
        <a:p>
          <a:r>
            <a:rPr lang="en-GB" sz="1800">
              <a:latin typeface="Times New Roman" panose="02020603050405020304" pitchFamily="18" charset="0"/>
              <a:cs typeface="Times New Roman" panose="02020603050405020304" pitchFamily="18" charset="0"/>
            </a:rPr>
            <a:t>Explored how to structure questions using specific data</a:t>
          </a:r>
        </a:p>
      </dgm:t>
    </dgm:pt>
    <dgm:pt modelId="{95ECACAD-A1C5-4FE0-9B6E-D06E38FD5948}" type="parTrans" cxnId="{46E4329D-2282-4EAA-A0B1-B72040276AEF}">
      <dgm:prSet/>
      <dgm:spPr/>
      <dgm:t>
        <a:bodyPr/>
        <a:lstStyle/>
        <a:p>
          <a:endParaRPr lang="en-GB"/>
        </a:p>
      </dgm:t>
    </dgm:pt>
    <dgm:pt modelId="{22482A1E-C702-4E3B-8329-5B69437A6563}" type="sibTrans" cxnId="{46E4329D-2282-4EAA-A0B1-B72040276AEF}">
      <dgm:prSet/>
      <dgm:spPr/>
      <dgm:t>
        <a:bodyPr/>
        <a:lstStyle/>
        <a:p>
          <a:endParaRPr lang="en-GB"/>
        </a:p>
      </dgm:t>
    </dgm:pt>
    <dgm:pt modelId="{3B3775FE-C803-4EA3-AD2C-AADBDFD902B4}">
      <dgm:prSet custT="1"/>
      <dgm:spPr/>
      <dgm:t>
        <a:bodyPr/>
        <a:lstStyle/>
        <a:p>
          <a:r>
            <a:rPr lang="en-GB" sz="1800">
              <a:latin typeface="Times New Roman" panose="02020603050405020304" pitchFamily="18" charset="0"/>
              <a:cs typeface="Times New Roman" panose="02020603050405020304" pitchFamily="18" charset="0"/>
            </a:rPr>
            <a:t>Good introduction (provided a good foundation)</a:t>
          </a:r>
        </a:p>
      </dgm:t>
    </dgm:pt>
    <dgm:pt modelId="{8ADB585A-9A5F-4067-8EB0-B7FA3528CC4F}" type="parTrans" cxnId="{DAA734E6-05E0-4D2A-9865-C14BAE490A01}">
      <dgm:prSet/>
      <dgm:spPr/>
      <dgm:t>
        <a:bodyPr/>
        <a:lstStyle/>
        <a:p>
          <a:endParaRPr lang="en-GB"/>
        </a:p>
      </dgm:t>
    </dgm:pt>
    <dgm:pt modelId="{FD93ECF0-E3B6-4703-A527-CB4DF58AC540}" type="sibTrans" cxnId="{DAA734E6-05E0-4D2A-9865-C14BAE490A01}">
      <dgm:prSet/>
      <dgm:spPr/>
      <dgm:t>
        <a:bodyPr/>
        <a:lstStyle/>
        <a:p>
          <a:endParaRPr lang="en-GB"/>
        </a:p>
      </dgm:t>
    </dgm:pt>
    <dgm:pt modelId="{FF496A21-FD65-4915-8E18-D0B8AC9D8BF5}">
      <dgm:prSet custT="1"/>
      <dgm:spPr/>
      <dgm:t>
        <a:bodyPr/>
        <a:lstStyle/>
        <a:p>
          <a:r>
            <a:rPr lang="en-GB" sz="1800">
              <a:latin typeface="Times New Roman" panose="02020603050405020304" pitchFamily="18" charset="0"/>
              <a:cs typeface="Times New Roman" panose="02020603050405020304" pitchFamily="18" charset="0"/>
            </a:rPr>
            <a:t>Understood aims and objectives of the project.</a:t>
          </a:r>
        </a:p>
      </dgm:t>
    </dgm:pt>
    <dgm:pt modelId="{A0D71E5C-26E8-4238-B934-A2505084675F}" type="parTrans" cxnId="{634E0227-EE56-41DB-93CB-6CA58E0DE0A7}">
      <dgm:prSet/>
      <dgm:spPr/>
      <dgm:t>
        <a:bodyPr/>
        <a:lstStyle/>
        <a:p>
          <a:endParaRPr lang="en-GB"/>
        </a:p>
      </dgm:t>
    </dgm:pt>
    <dgm:pt modelId="{8C9D9080-8BD5-4DBE-9354-9C85CC2152C0}" type="sibTrans" cxnId="{634E0227-EE56-41DB-93CB-6CA58E0DE0A7}">
      <dgm:prSet/>
      <dgm:spPr/>
      <dgm:t>
        <a:bodyPr/>
        <a:lstStyle/>
        <a:p>
          <a:endParaRPr lang="en-GB"/>
        </a:p>
      </dgm:t>
    </dgm:pt>
    <dgm:pt modelId="{9E2CCE2D-FF2D-4338-BEB5-8B197274723F}">
      <dgm:prSet custT="1"/>
      <dgm:spPr/>
      <dgm:t>
        <a:bodyPr/>
        <a:lstStyle/>
        <a:p>
          <a:r>
            <a:rPr lang="en-GB" sz="1800">
              <a:latin typeface="Times New Roman" panose="02020603050405020304" pitchFamily="18" charset="0"/>
              <a:cs typeface="Times New Roman" panose="02020603050405020304" pitchFamily="18" charset="0"/>
            </a:rPr>
            <a:t>The articles were interesting.</a:t>
          </a:r>
        </a:p>
      </dgm:t>
    </dgm:pt>
    <dgm:pt modelId="{021176FE-23F2-4BF6-A5C5-B4F438212781}" type="parTrans" cxnId="{37607028-18A3-480D-8934-C2B1F948E56D}">
      <dgm:prSet/>
      <dgm:spPr/>
      <dgm:t>
        <a:bodyPr/>
        <a:lstStyle/>
        <a:p>
          <a:endParaRPr lang="en-GB"/>
        </a:p>
      </dgm:t>
    </dgm:pt>
    <dgm:pt modelId="{F59E9A8E-447E-4A67-9DDF-D0F60840E57A}" type="sibTrans" cxnId="{37607028-18A3-480D-8934-C2B1F948E56D}">
      <dgm:prSet/>
      <dgm:spPr/>
      <dgm:t>
        <a:bodyPr/>
        <a:lstStyle/>
        <a:p>
          <a:endParaRPr lang="en-GB"/>
        </a:p>
      </dgm:t>
    </dgm:pt>
    <dgm:pt modelId="{EB92AEC8-295D-430F-9344-A717FCDD29FA}">
      <dgm:prSet custT="1"/>
      <dgm:spPr/>
      <dgm:t>
        <a:bodyPr/>
        <a:lstStyle/>
        <a:p>
          <a:r>
            <a:rPr lang="en-GB" sz="1800">
              <a:latin typeface="Times New Roman" panose="02020603050405020304" pitchFamily="18" charset="0"/>
              <a:cs typeface="Times New Roman" panose="02020603050405020304" pitchFamily="18" charset="0"/>
            </a:rPr>
            <a:t>Enjoyed collaboration/group discussion.</a:t>
          </a:r>
        </a:p>
      </dgm:t>
    </dgm:pt>
    <dgm:pt modelId="{B7FDDE83-C167-4360-A7E2-8597B2260D2B}" type="parTrans" cxnId="{6BB5087E-E1CB-471D-9C5E-574EEB280197}">
      <dgm:prSet/>
      <dgm:spPr/>
      <dgm:t>
        <a:bodyPr/>
        <a:lstStyle/>
        <a:p>
          <a:endParaRPr lang="en-GB"/>
        </a:p>
      </dgm:t>
    </dgm:pt>
    <dgm:pt modelId="{093B416D-FF76-46EF-9EEE-D6FCEA42C899}" type="sibTrans" cxnId="{6BB5087E-E1CB-471D-9C5E-574EEB280197}">
      <dgm:prSet/>
      <dgm:spPr/>
      <dgm:t>
        <a:bodyPr/>
        <a:lstStyle/>
        <a:p>
          <a:endParaRPr lang="en-GB"/>
        </a:p>
      </dgm:t>
    </dgm:pt>
    <dgm:pt modelId="{9BFC55F8-A6F9-4DB3-9961-DD9038E6C49F}">
      <dgm:prSet custT="1"/>
      <dgm:spPr/>
      <dgm:t>
        <a:bodyPr/>
        <a:lstStyle/>
        <a:p>
          <a:r>
            <a:rPr lang="en-GB" sz="1800">
              <a:latin typeface="Times New Roman" panose="02020603050405020304" pitchFamily="18" charset="0"/>
              <a:cs typeface="Times New Roman" panose="02020603050405020304" pitchFamily="18" charset="0"/>
            </a:rPr>
            <a:t>Enjoyed going through the 2 different reports and trying to grasp which parts could be used for creating assessment questions.</a:t>
          </a:r>
        </a:p>
      </dgm:t>
    </dgm:pt>
    <dgm:pt modelId="{A8CCA9D0-7831-4DAB-914B-E15BE47BC3AB}" type="parTrans" cxnId="{26AFA928-57CB-4867-A772-E3CA693444E8}">
      <dgm:prSet/>
      <dgm:spPr/>
      <dgm:t>
        <a:bodyPr/>
        <a:lstStyle/>
        <a:p>
          <a:endParaRPr lang="en-GB"/>
        </a:p>
      </dgm:t>
    </dgm:pt>
    <dgm:pt modelId="{15904852-A82C-4EAC-822C-7F0DC8D54B55}" type="sibTrans" cxnId="{26AFA928-57CB-4867-A772-E3CA693444E8}">
      <dgm:prSet/>
      <dgm:spPr/>
      <dgm:t>
        <a:bodyPr/>
        <a:lstStyle/>
        <a:p>
          <a:endParaRPr lang="en-GB"/>
        </a:p>
      </dgm:t>
    </dgm:pt>
    <dgm:pt modelId="{54514497-5D34-4F81-ACD3-9CC2BE5ACB59}">
      <dgm:prSet custT="1"/>
      <dgm:spPr/>
      <dgm:t>
        <a:bodyPr/>
        <a:lstStyle/>
        <a:p>
          <a:r>
            <a:rPr lang="en-GB" sz="1800">
              <a:latin typeface="Times New Roman" panose="02020603050405020304" pitchFamily="18" charset="0"/>
              <a:cs typeface="Times New Roman" panose="02020603050405020304" pitchFamily="18" charset="0"/>
            </a:rPr>
            <a:t>Found both articles interesting to read and dissect.</a:t>
          </a:r>
        </a:p>
      </dgm:t>
    </dgm:pt>
    <dgm:pt modelId="{A5120F1B-F110-4BDE-9490-F0D1692BF97E}" type="parTrans" cxnId="{6AC6240A-2D7D-48A7-AFB7-60CDB5CCE562}">
      <dgm:prSet/>
      <dgm:spPr/>
      <dgm:t>
        <a:bodyPr/>
        <a:lstStyle/>
        <a:p>
          <a:endParaRPr lang="en-GB"/>
        </a:p>
      </dgm:t>
    </dgm:pt>
    <dgm:pt modelId="{44C4A9C1-3C0A-4B33-B179-66143E3FB924}" type="sibTrans" cxnId="{6AC6240A-2D7D-48A7-AFB7-60CDB5CCE562}">
      <dgm:prSet/>
      <dgm:spPr/>
      <dgm:t>
        <a:bodyPr/>
        <a:lstStyle/>
        <a:p>
          <a:endParaRPr lang="en-GB"/>
        </a:p>
      </dgm:t>
    </dgm:pt>
    <dgm:pt modelId="{1C6BCAFE-7B17-44DA-9D61-FCB7266EFB27}">
      <dgm:prSet custT="1"/>
      <dgm:spPr/>
      <dgm:t>
        <a:bodyPr/>
        <a:lstStyle/>
        <a:p>
          <a:r>
            <a:rPr lang="en-GB" sz="1800">
              <a:latin typeface="Times New Roman" panose="02020603050405020304" pitchFamily="18" charset="0"/>
              <a:cs typeface="Times New Roman" panose="02020603050405020304" pitchFamily="18" charset="0"/>
            </a:rPr>
            <a:t>Found useful to hear peer’s idea to expand on questions.</a:t>
          </a:r>
        </a:p>
      </dgm:t>
    </dgm:pt>
    <dgm:pt modelId="{403A8484-49CA-4C41-9FBE-0F7B35315145}" type="parTrans" cxnId="{286D84F0-B725-47BC-AB0E-A1A8186A8A78}">
      <dgm:prSet/>
      <dgm:spPr/>
      <dgm:t>
        <a:bodyPr/>
        <a:lstStyle/>
        <a:p>
          <a:endParaRPr lang="en-GB"/>
        </a:p>
      </dgm:t>
    </dgm:pt>
    <dgm:pt modelId="{0FFED75D-EA9C-4D60-935F-9F2197EB51F0}" type="sibTrans" cxnId="{286D84F0-B725-47BC-AB0E-A1A8186A8A78}">
      <dgm:prSet/>
      <dgm:spPr/>
      <dgm:t>
        <a:bodyPr/>
        <a:lstStyle/>
        <a:p>
          <a:endParaRPr lang="en-GB"/>
        </a:p>
      </dgm:t>
    </dgm:pt>
    <dgm:pt modelId="{72F90B73-DAA8-4146-AF9A-FD1DD5E12532}">
      <dgm:prSet custT="1"/>
      <dgm:spPr/>
      <dgm:t>
        <a:bodyPr/>
        <a:lstStyle/>
        <a:p>
          <a:r>
            <a:rPr lang="en-GB" sz="1800">
              <a:latin typeface="Times New Roman" panose="02020603050405020304" pitchFamily="18" charset="0"/>
              <a:cs typeface="Times New Roman" panose="02020603050405020304" pitchFamily="18" charset="0"/>
            </a:rPr>
            <a:t>Found the questions that were formed as a group worthwhile to investigate.</a:t>
          </a:r>
        </a:p>
      </dgm:t>
    </dgm:pt>
    <dgm:pt modelId="{144C976D-89F5-418E-8885-593A5C4108E9}" type="parTrans" cxnId="{F3AF9EE1-AD82-4FA6-9DE2-CE49A1EF0CB9}">
      <dgm:prSet/>
      <dgm:spPr/>
      <dgm:t>
        <a:bodyPr/>
        <a:lstStyle/>
        <a:p>
          <a:endParaRPr lang="en-GB"/>
        </a:p>
      </dgm:t>
    </dgm:pt>
    <dgm:pt modelId="{C7EF3B2B-4CBE-466F-B419-BA5A9798D441}" type="sibTrans" cxnId="{F3AF9EE1-AD82-4FA6-9DE2-CE49A1EF0CB9}">
      <dgm:prSet/>
      <dgm:spPr/>
      <dgm:t>
        <a:bodyPr/>
        <a:lstStyle/>
        <a:p>
          <a:endParaRPr lang="en-GB"/>
        </a:p>
      </dgm:t>
    </dgm:pt>
    <dgm:pt modelId="{42C393DF-1927-4CD7-BD45-4B28ACB739E3}">
      <dgm:prSet phldrT="[Text]" custT="1"/>
      <dgm:spPr/>
      <dgm:t>
        <a:bodyPr/>
        <a:lstStyle/>
        <a:p>
          <a:r>
            <a:rPr lang="en-GB" sz="1800">
              <a:latin typeface="Times New Roman" panose="02020603050405020304" pitchFamily="18" charset="0"/>
              <a:cs typeface="Times New Roman" panose="02020603050405020304" pitchFamily="18" charset="0"/>
            </a:rPr>
            <a:t>The meeting was well thought of in the wider scheme of things.</a:t>
          </a:r>
        </a:p>
      </dgm:t>
    </dgm:pt>
    <dgm:pt modelId="{FAEB9F4A-EF2B-4FCF-A4D4-4947550C256D}" type="parTrans" cxnId="{C1E5CF10-0466-4A4F-B34F-63B57934D964}">
      <dgm:prSet/>
      <dgm:spPr/>
      <dgm:t>
        <a:bodyPr/>
        <a:lstStyle/>
        <a:p>
          <a:endParaRPr lang="en-GB"/>
        </a:p>
      </dgm:t>
    </dgm:pt>
    <dgm:pt modelId="{332C7601-1B7F-4F4E-85E3-991B442A1F06}" type="sibTrans" cxnId="{C1E5CF10-0466-4A4F-B34F-63B57934D964}">
      <dgm:prSet/>
      <dgm:spPr/>
      <dgm:t>
        <a:bodyPr/>
        <a:lstStyle/>
        <a:p>
          <a:endParaRPr lang="en-GB"/>
        </a:p>
      </dgm:t>
    </dgm:pt>
    <dgm:pt modelId="{E86C2838-8AB5-4BCD-9D9F-10760911C1AC}" type="pres">
      <dgm:prSet presAssocID="{C16A26FE-6722-4F81-9F6C-E4066BA18949}" presName="linearFlow" presStyleCnt="0">
        <dgm:presLayoutVars>
          <dgm:dir/>
          <dgm:animLvl val="lvl"/>
          <dgm:resizeHandles val="exact"/>
        </dgm:presLayoutVars>
      </dgm:prSet>
      <dgm:spPr/>
    </dgm:pt>
    <dgm:pt modelId="{53FF92EC-3338-48B8-8181-38FFAF892718}" type="pres">
      <dgm:prSet presAssocID="{E5EA3AEC-E6FD-4786-A1AD-660EDECF4920}" presName="composite" presStyleCnt="0"/>
      <dgm:spPr/>
    </dgm:pt>
    <dgm:pt modelId="{2522AE4A-A7ED-42C2-9DB1-E2E24405397F}" type="pres">
      <dgm:prSet presAssocID="{E5EA3AEC-E6FD-4786-A1AD-660EDECF4920}" presName="parentText" presStyleLbl="alignNode1" presStyleIdx="0" presStyleCnt="3">
        <dgm:presLayoutVars>
          <dgm:chMax val="1"/>
          <dgm:bulletEnabled val="1"/>
        </dgm:presLayoutVars>
      </dgm:prSet>
      <dgm:spPr/>
    </dgm:pt>
    <dgm:pt modelId="{853BD49D-B9FE-4660-90D0-F21B290A78D2}" type="pres">
      <dgm:prSet presAssocID="{E5EA3AEC-E6FD-4786-A1AD-660EDECF4920}" presName="descendantText" presStyleLbl="alignAcc1" presStyleIdx="0" presStyleCnt="3" custScaleX="79819" custScaleY="164648" custLinFactNeighborX="-687">
        <dgm:presLayoutVars>
          <dgm:bulletEnabled val="1"/>
        </dgm:presLayoutVars>
      </dgm:prSet>
      <dgm:spPr/>
    </dgm:pt>
    <dgm:pt modelId="{3AB0B864-20D8-40E9-A6E3-00525A99D8E6}" type="pres">
      <dgm:prSet presAssocID="{6C62B620-0392-4E04-B5CA-617D02303912}" presName="sp" presStyleCnt="0"/>
      <dgm:spPr/>
    </dgm:pt>
    <dgm:pt modelId="{CC1B7EB9-622A-43C7-B358-96B4E8304A06}" type="pres">
      <dgm:prSet presAssocID="{F3462328-49EF-482C-9F5A-60E59246CA97}" presName="composite" presStyleCnt="0"/>
      <dgm:spPr/>
    </dgm:pt>
    <dgm:pt modelId="{31866730-05F9-49B8-96E4-18E03BAE284C}" type="pres">
      <dgm:prSet presAssocID="{F3462328-49EF-482C-9F5A-60E59246CA97}" presName="parentText" presStyleLbl="alignNode1" presStyleIdx="1" presStyleCnt="3">
        <dgm:presLayoutVars>
          <dgm:chMax val="1"/>
          <dgm:bulletEnabled val="1"/>
        </dgm:presLayoutVars>
      </dgm:prSet>
      <dgm:spPr/>
    </dgm:pt>
    <dgm:pt modelId="{07E4E2E0-55D0-426D-B3F3-328AB2382DF7}" type="pres">
      <dgm:prSet presAssocID="{F3462328-49EF-482C-9F5A-60E59246CA97}" presName="descendantText" presStyleLbl="alignAcc1" presStyleIdx="1" presStyleCnt="3" custScaleX="98117" custScaleY="204847" custLinFactNeighborX="787" custLinFactNeighborY="20315">
        <dgm:presLayoutVars>
          <dgm:bulletEnabled val="1"/>
        </dgm:presLayoutVars>
      </dgm:prSet>
      <dgm:spPr/>
    </dgm:pt>
    <dgm:pt modelId="{986C180A-B643-4445-9FD3-0D4AA4D210F6}" type="pres">
      <dgm:prSet presAssocID="{C1347987-76B3-418B-ADEC-DD6DE4F7FE71}" presName="sp" presStyleCnt="0"/>
      <dgm:spPr/>
    </dgm:pt>
    <dgm:pt modelId="{9E92E542-DAD3-457A-963C-0F86DAEA9677}" type="pres">
      <dgm:prSet presAssocID="{6CF54255-A664-4972-B77A-F3A79B8D86A4}" presName="composite" presStyleCnt="0"/>
      <dgm:spPr/>
    </dgm:pt>
    <dgm:pt modelId="{0E52DDB9-3E5B-4D09-A6C9-0DECD4DF58B9}" type="pres">
      <dgm:prSet presAssocID="{6CF54255-A664-4972-B77A-F3A79B8D86A4}" presName="parentText" presStyleLbl="alignNode1" presStyleIdx="2" presStyleCnt="3">
        <dgm:presLayoutVars>
          <dgm:chMax val="1"/>
          <dgm:bulletEnabled val="1"/>
        </dgm:presLayoutVars>
      </dgm:prSet>
      <dgm:spPr/>
    </dgm:pt>
    <dgm:pt modelId="{ABE40115-1949-4602-869C-31E57F205E84}" type="pres">
      <dgm:prSet presAssocID="{6CF54255-A664-4972-B77A-F3A79B8D86A4}" presName="descendantText" presStyleLbl="alignAcc1" presStyleIdx="2" presStyleCnt="3" custLinFactNeighborX="0" custLinFactNeighborY="33007">
        <dgm:presLayoutVars>
          <dgm:bulletEnabled val="1"/>
        </dgm:presLayoutVars>
      </dgm:prSet>
      <dgm:spPr/>
    </dgm:pt>
  </dgm:ptLst>
  <dgm:cxnLst>
    <dgm:cxn modelId="{CECC7600-366A-4FC2-8ACB-B353D5668DAD}" type="presOf" srcId="{3B3775FE-C803-4EA3-AD2C-AADBDFD902B4}" destId="{853BD49D-B9FE-4660-90D0-F21B290A78D2}" srcOrd="0" destOrd="1" presId="urn:microsoft.com/office/officeart/2005/8/layout/chevron2"/>
    <dgm:cxn modelId="{E036F705-603F-4E20-B35F-D75481122F25}" type="presOf" srcId="{2E32E99F-5A73-401A-B395-DC32781936CC}" destId="{ABE40115-1949-4602-869C-31E57F205E84}" srcOrd="0" destOrd="0" presId="urn:microsoft.com/office/officeart/2005/8/layout/chevron2"/>
    <dgm:cxn modelId="{CF3AEF08-0117-4CDF-86AB-72438AFBC1D0}" type="presOf" srcId="{9E2CCE2D-FF2D-4338-BEB5-8B197274723F}" destId="{853BD49D-B9FE-4660-90D0-F21B290A78D2}" srcOrd="0" destOrd="3" presId="urn:microsoft.com/office/officeart/2005/8/layout/chevron2"/>
    <dgm:cxn modelId="{6AC6240A-2D7D-48A7-AFB7-60CDB5CCE562}" srcId="{F3462328-49EF-482C-9F5A-60E59246CA97}" destId="{54514497-5D34-4F81-ACD3-9CC2BE5ACB59}" srcOrd="2" destOrd="0" parTransId="{A5120F1B-F110-4BDE-9490-F0D1692BF97E}" sibTransId="{44C4A9C1-3C0A-4B33-B179-66143E3FB924}"/>
    <dgm:cxn modelId="{83DB940D-B3B8-4B69-AEF4-7E5EA9BA694F}" srcId="{C16A26FE-6722-4F81-9F6C-E4066BA18949}" destId="{F3462328-49EF-482C-9F5A-60E59246CA97}" srcOrd="1" destOrd="0" parTransId="{6EC700B6-210B-44C2-A2C8-CC3AB65804D4}" sibTransId="{C1347987-76B3-418B-ADEC-DD6DE4F7FE71}"/>
    <dgm:cxn modelId="{C1E5CF10-0466-4A4F-B34F-63B57934D964}" srcId="{6CF54255-A664-4972-B77A-F3A79B8D86A4}" destId="{42C393DF-1927-4CD7-BD45-4B28ACB739E3}" srcOrd="2" destOrd="0" parTransId="{FAEB9F4A-EF2B-4FCF-A4D4-4947550C256D}" sibTransId="{332C7601-1B7F-4F4E-85E3-991B442A1F06}"/>
    <dgm:cxn modelId="{FE77C512-C62B-4E59-A234-4B4326255F52}" srcId="{F3462328-49EF-482C-9F5A-60E59246CA97}" destId="{7BDB9002-F2EA-43D4-B9F3-25C1EE201B1C}" srcOrd="0" destOrd="0" parTransId="{A186FCDF-E941-4D9C-B26E-F0757A9C6B30}" sibTransId="{1ABD576B-A3CA-4DA7-B411-238C5249BFA8}"/>
    <dgm:cxn modelId="{2A0FEC16-5D7D-4C02-80DB-BEF3B9855BFD}" type="presOf" srcId="{FF496A21-FD65-4915-8E18-D0B8AC9D8BF5}" destId="{853BD49D-B9FE-4660-90D0-F21B290A78D2}" srcOrd="0" destOrd="2" presId="urn:microsoft.com/office/officeart/2005/8/layout/chevron2"/>
    <dgm:cxn modelId="{EF4F4A20-03EE-4449-A4F0-1D63725D3590}" type="presOf" srcId="{7BDB9002-F2EA-43D4-B9F3-25C1EE201B1C}" destId="{07E4E2E0-55D0-426D-B3F3-328AB2382DF7}" srcOrd="0" destOrd="0" presId="urn:microsoft.com/office/officeart/2005/8/layout/chevron2"/>
    <dgm:cxn modelId="{6F609A21-1351-46DE-8433-F0A5766936B9}" type="presOf" srcId="{54514497-5D34-4F81-ACD3-9CC2BE5ACB59}" destId="{07E4E2E0-55D0-426D-B3F3-328AB2382DF7}" srcOrd="0" destOrd="2" presId="urn:microsoft.com/office/officeart/2005/8/layout/chevron2"/>
    <dgm:cxn modelId="{634E0227-EE56-41DB-93CB-6CA58E0DE0A7}" srcId="{E5EA3AEC-E6FD-4786-A1AD-660EDECF4920}" destId="{FF496A21-FD65-4915-8E18-D0B8AC9D8BF5}" srcOrd="2" destOrd="0" parTransId="{A0D71E5C-26E8-4238-B934-A2505084675F}" sibTransId="{8C9D9080-8BD5-4DBE-9354-9C85CC2152C0}"/>
    <dgm:cxn modelId="{37607028-18A3-480D-8934-C2B1F948E56D}" srcId="{E5EA3AEC-E6FD-4786-A1AD-660EDECF4920}" destId="{9E2CCE2D-FF2D-4338-BEB5-8B197274723F}" srcOrd="3" destOrd="0" parTransId="{021176FE-23F2-4BF6-A5C5-B4F438212781}" sibTransId="{F59E9A8E-447E-4A67-9DDF-D0F60840E57A}"/>
    <dgm:cxn modelId="{26AFA928-57CB-4867-A772-E3CA693444E8}" srcId="{F3462328-49EF-482C-9F5A-60E59246CA97}" destId="{9BFC55F8-A6F9-4DB3-9961-DD9038E6C49F}" srcOrd="1" destOrd="0" parTransId="{A8CCA9D0-7831-4DAB-914B-E15BE47BC3AB}" sibTransId="{15904852-A82C-4EAC-822C-7F0DC8D54B55}"/>
    <dgm:cxn modelId="{A413C641-76E0-4BB9-BC68-4BB0ECC417C1}" srcId="{C16A26FE-6722-4F81-9F6C-E4066BA18949}" destId="{6CF54255-A664-4972-B77A-F3A79B8D86A4}" srcOrd="2" destOrd="0" parTransId="{E59068D5-418F-4FF3-A375-05C8FAA238F7}" sibTransId="{3EE5E446-7115-4332-BB4F-CE194B3BBF92}"/>
    <dgm:cxn modelId="{C260276D-5A7E-412B-8DC0-A36F595CF722}" srcId="{C16A26FE-6722-4F81-9F6C-E4066BA18949}" destId="{E5EA3AEC-E6FD-4786-A1AD-660EDECF4920}" srcOrd="0" destOrd="0" parTransId="{7C6F89DF-B6BD-4F7F-969A-0EE5A79E0BE8}" sibTransId="{6C62B620-0392-4E04-B5CA-617D02303912}"/>
    <dgm:cxn modelId="{3F63C470-DC69-4093-86F8-B1761CAE25B9}" type="presOf" srcId="{E5EA3AEC-E6FD-4786-A1AD-660EDECF4920}" destId="{2522AE4A-A7ED-42C2-9DB1-E2E24405397F}" srcOrd="0" destOrd="0" presId="urn:microsoft.com/office/officeart/2005/8/layout/chevron2"/>
    <dgm:cxn modelId="{1D8F4D72-82A5-4D25-AC27-43AA6ADCCB51}" type="presOf" srcId="{42C393DF-1927-4CD7-BD45-4B28ACB739E3}" destId="{ABE40115-1949-4602-869C-31E57F205E84}" srcOrd="0" destOrd="2" presId="urn:microsoft.com/office/officeart/2005/8/layout/chevron2"/>
    <dgm:cxn modelId="{76562454-DF61-44DB-B31D-988608E354F4}" type="presOf" srcId="{EB92AEC8-295D-430F-9344-A717FCDD29FA}" destId="{853BD49D-B9FE-4660-90D0-F21B290A78D2}" srcOrd="0" destOrd="4" presId="urn:microsoft.com/office/officeart/2005/8/layout/chevron2"/>
    <dgm:cxn modelId="{28800D7C-D32B-45BD-ABFD-39C8C8C96C73}" type="presOf" srcId="{1C6BCAFE-7B17-44DA-9D61-FCB7266EFB27}" destId="{07E4E2E0-55D0-426D-B3F3-328AB2382DF7}" srcOrd="0" destOrd="3" presId="urn:microsoft.com/office/officeart/2005/8/layout/chevron2"/>
    <dgm:cxn modelId="{6BB5087E-E1CB-471D-9C5E-574EEB280197}" srcId="{E5EA3AEC-E6FD-4786-A1AD-660EDECF4920}" destId="{EB92AEC8-295D-430F-9344-A717FCDD29FA}" srcOrd="4" destOrd="0" parTransId="{B7FDDE83-C167-4360-A7E2-8597B2260D2B}" sibTransId="{093B416D-FF76-46EF-9EEE-D6FCEA42C899}"/>
    <dgm:cxn modelId="{FAEC2888-4830-4C51-9F79-C590AB46E449}" type="presOf" srcId="{9BFC55F8-A6F9-4DB3-9961-DD9038E6C49F}" destId="{07E4E2E0-55D0-426D-B3F3-328AB2382DF7}" srcOrd="0" destOrd="1" presId="urn:microsoft.com/office/officeart/2005/8/layout/chevron2"/>
    <dgm:cxn modelId="{1417798B-F343-40C8-865F-F39ADC15841B}" type="presOf" srcId="{72F90B73-DAA8-4146-AF9A-FD1DD5E12532}" destId="{07E4E2E0-55D0-426D-B3F3-328AB2382DF7}" srcOrd="0" destOrd="4" presId="urn:microsoft.com/office/officeart/2005/8/layout/chevron2"/>
    <dgm:cxn modelId="{D52F6C90-F907-4E29-BD37-58CDF8C05269}" type="presOf" srcId="{6CF54255-A664-4972-B77A-F3A79B8D86A4}" destId="{0E52DDB9-3E5B-4D09-A6C9-0DECD4DF58B9}" srcOrd="0" destOrd="0" presId="urn:microsoft.com/office/officeart/2005/8/layout/chevron2"/>
    <dgm:cxn modelId="{407B8C9A-F70F-45AF-8BE5-0D7B0CD06902}" type="presOf" srcId="{1E7CC77E-1696-444B-A465-87856AAD0C87}" destId="{ABE40115-1949-4602-869C-31E57F205E84}" srcOrd="0" destOrd="1" presId="urn:microsoft.com/office/officeart/2005/8/layout/chevron2"/>
    <dgm:cxn modelId="{46E4329D-2282-4EAA-A0B1-B72040276AEF}" srcId="{6CF54255-A664-4972-B77A-F3A79B8D86A4}" destId="{1E7CC77E-1696-444B-A465-87856AAD0C87}" srcOrd="1" destOrd="0" parTransId="{95ECACAD-A1C5-4FE0-9B6E-D06E38FD5948}" sibTransId="{22482A1E-C702-4E3B-8329-5B69437A6563}"/>
    <dgm:cxn modelId="{E78B5FA3-49DF-4F9A-820E-A57A1BC9C4AF}" type="presOf" srcId="{F3462328-49EF-482C-9F5A-60E59246CA97}" destId="{31866730-05F9-49B8-96E4-18E03BAE284C}" srcOrd="0" destOrd="0" presId="urn:microsoft.com/office/officeart/2005/8/layout/chevron2"/>
    <dgm:cxn modelId="{6234A8AE-FF32-4C90-8319-CF85B38514D4}" type="presOf" srcId="{C16A26FE-6722-4F81-9F6C-E4066BA18949}" destId="{E86C2838-8AB5-4BCD-9D9F-10760911C1AC}" srcOrd="0" destOrd="0" presId="urn:microsoft.com/office/officeart/2005/8/layout/chevron2"/>
    <dgm:cxn modelId="{87D8AEAF-F3F5-4192-9FE8-686C99C80EE1}" type="presOf" srcId="{7C242972-42AC-48B6-A414-67FC3E3FB470}" destId="{853BD49D-B9FE-4660-90D0-F21B290A78D2}" srcOrd="0" destOrd="0" presId="urn:microsoft.com/office/officeart/2005/8/layout/chevron2"/>
    <dgm:cxn modelId="{16C87BBC-34E6-46BD-8E59-D45A1F7835C2}" srcId="{E5EA3AEC-E6FD-4786-A1AD-660EDECF4920}" destId="{7C242972-42AC-48B6-A414-67FC3E3FB470}" srcOrd="0" destOrd="0" parTransId="{4AD43DA7-5872-4A2C-B5A6-E8983FF7ABB9}" sibTransId="{B3B4C064-96D5-4454-A3A6-8CC5075564AA}"/>
    <dgm:cxn modelId="{9258E6CC-AE4D-44FA-9FED-F4ADF5AAE0ED}" srcId="{6CF54255-A664-4972-B77A-F3A79B8D86A4}" destId="{2E32E99F-5A73-401A-B395-DC32781936CC}" srcOrd="0" destOrd="0" parTransId="{B0C5ED2A-9F55-400B-A4B8-19FA86103388}" sibTransId="{13C396AB-58E9-4872-B838-2410619E98F3}"/>
    <dgm:cxn modelId="{F3AF9EE1-AD82-4FA6-9DE2-CE49A1EF0CB9}" srcId="{F3462328-49EF-482C-9F5A-60E59246CA97}" destId="{72F90B73-DAA8-4146-AF9A-FD1DD5E12532}" srcOrd="4" destOrd="0" parTransId="{144C976D-89F5-418E-8885-593A5C4108E9}" sibTransId="{C7EF3B2B-4CBE-466F-B419-BA5A9798D441}"/>
    <dgm:cxn modelId="{DAA734E6-05E0-4D2A-9865-C14BAE490A01}" srcId="{E5EA3AEC-E6FD-4786-A1AD-660EDECF4920}" destId="{3B3775FE-C803-4EA3-AD2C-AADBDFD902B4}" srcOrd="1" destOrd="0" parTransId="{8ADB585A-9A5F-4067-8EB0-B7FA3528CC4F}" sibTransId="{FD93ECF0-E3B6-4703-A527-CB4DF58AC540}"/>
    <dgm:cxn modelId="{286D84F0-B725-47BC-AB0E-A1A8186A8A78}" srcId="{F3462328-49EF-482C-9F5A-60E59246CA97}" destId="{1C6BCAFE-7B17-44DA-9D61-FCB7266EFB27}" srcOrd="3" destOrd="0" parTransId="{403A8484-49CA-4C41-9FBE-0F7B35315145}" sibTransId="{0FFED75D-EA9C-4D60-935F-9F2197EB51F0}"/>
    <dgm:cxn modelId="{F5BF3F65-A95C-4B42-BF6E-A5AF5A2FDB43}" type="presParOf" srcId="{E86C2838-8AB5-4BCD-9D9F-10760911C1AC}" destId="{53FF92EC-3338-48B8-8181-38FFAF892718}" srcOrd="0" destOrd="0" presId="urn:microsoft.com/office/officeart/2005/8/layout/chevron2"/>
    <dgm:cxn modelId="{F025D546-5905-4F23-8795-06B66D811F90}" type="presParOf" srcId="{53FF92EC-3338-48B8-8181-38FFAF892718}" destId="{2522AE4A-A7ED-42C2-9DB1-E2E24405397F}" srcOrd="0" destOrd="0" presId="urn:microsoft.com/office/officeart/2005/8/layout/chevron2"/>
    <dgm:cxn modelId="{09889ADA-D680-4B42-AF3D-38BED4F09F2C}" type="presParOf" srcId="{53FF92EC-3338-48B8-8181-38FFAF892718}" destId="{853BD49D-B9FE-4660-90D0-F21B290A78D2}" srcOrd="1" destOrd="0" presId="urn:microsoft.com/office/officeart/2005/8/layout/chevron2"/>
    <dgm:cxn modelId="{25792B13-F10B-48B4-99AD-36086E8454EB}" type="presParOf" srcId="{E86C2838-8AB5-4BCD-9D9F-10760911C1AC}" destId="{3AB0B864-20D8-40E9-A6E3-00525A99D8E6}" srcOrd="1" destOrd="0" presId="urn:microsoft.com/office/officeart/2005/8/layout/chevron2"/>
    <dgm:cxn modelId="{AB7DE78B-7D8F-4231-A77B-9A64059F1FF3}" type="presParOf" srcId="{E86C2838-8AB5-4BCD-9D9F-10760911C1AC}" destId="{CC1B7EB9-622A-43C7-B358-96B4E8304A06}" srcOrd="2" destOrd="0" presId="urn:microsoft.com/office/officeart/2005/8/layout/chevron2"/>
    <dgm:cxn modelId="{59014082-8DA8-4B0F-98CB-026A09B8398F}" type="presParOf" srcId="{CC1B7EB9-622A-43C7-B358-96B4E8304A06}" destId="{31866730-05F9-49B8-96E4-18E03BAE284C}" srcOrd="0" destOrd="0" presId="urn:microsoft.com/office/officeart/2005/8/layout/chevron2"/>
    <dgm:cxn modelId="{BC981D20-3E7F-4F09-A181-458A7A28621B}" type="presParOf" srcId="{CC1B7EB9-622A-43C7-B358-96B4E8304A06}" destId="{07E4E2E0-55D0-426D-B3F3-328AB2382DF7}" srcOrd="1" destOrd="0" presId="urn:microsoft.com/office/officeart/2005/8/layout/chevron2"/>
    <dgm:cxn modelId="{071B5188-2062-4AF5-95BD-4DA96EB995CB}" type="presParOf" srcId="{E86C2838-8AB5-4BCD-9D9F-10760911C1AC}" destId="{986C180A-B643-4445-9FD3-0D4AA4D210F6}" srcOrd="3" destOrd="0" presId="urn:microsoft.com/office/officeart/2005/8/layout/chevron2"/>
    <dgm:cxn modelId="{0235966A-76B4-4B2B-8C16-3D521ED5249A}" type="presParOf" srcId="{E86C2838-8AB5-4BCD-9D9F-10760911C1AC}" destId="{9E92E542-DAD3-457A-963C-0F86DAEA9677}" srcOrd="4" destOrd="0" presId="urn:microsoft.com/office/officeart/2005/8/layout/chevron2"/>
    <dgm:cxn modelId="{90B318F2-42A4-458F-8E9E-0AF3C3CC1047}" type="presParOf" srcId="{9E92E542-DAD3-457A-963C-0F86DAEA9677}" destId="{0E52DDB9-3E5B-4D09-A6C9-0DECD4DF58B9}" srcOrd="0" destOrd="0" presId="urn:microsoft.com/office/officeart/2005/8/layout/chevron2"/>
    <dgm:cxn modelId="{25A358D7-C2A5-4904-A4D6-36E2DE68A5D8}" type="presParOf" srcId="{9E92E542-DAD3-457A-963C-0F86DAEA9677}" destId="{ABE40115-1949-4602-869C-31E57F205E84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F73DDBC-CB30-4296-914D-1288C3B24F3C}">
      <dsp:nvSpPr>
        <dsp:cNvPr id="0" name=""/>
        <dsp:cNvSpPr/>
      </dsp:nvSpPr>
      <dsp:spPr>
        <a:xfrm>
          <a:off x="1510969" y="2709333"/>
          <a:ext cx="598029" cy="143336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99014" y="0"/>
              </a:lnTo>
              <a:lnTo>
                <a:pt x="299014" y="1433362"/>
              </a:lnTo>
              <a:lnTo>
                <a:pt x="598029" y="1433362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500" kern="1200"/>
        </a:p>
      </dsp:txBody>
      <dsp:txXfrm>
        <a:off x="1771156" y="3387186"/>
        <a:ext cx="77655" cy="77655"/>
      </dsp:txXfrm>
    </dsp:sp>
    <dsp:sp modelId="{67D6A2E2-8BA0-426B-AE5C-0D61B16E7069}">
      <dsp:nvSpPr>
        <dsp:cNvPr id="0" name=""/>
        <dsp:cNvSpPr/>
      </dsp:nvSpPr>
      <dsp:spPr>
        <a:xfrm>
          <a:off x="1510969" y="2423575"/>
          <a:ext cx="664829" cy="285758"/>
        </a:xfrm>
        <a:custGeom>
          <a:avLst/>
          <a:gdLst/>
          <a:ahLst/>
          <a:cxnLst/>
          <a:rect l="0" t="0" r="0" b="0"/>
          <a:pathLst>
            <a:path>
              <a:moveTo>
                <a:pt x="0" y="285758"/>
              </a:moveTo>
              <a:lnTo>
                <a:pt x="332414" y="285758"/>
              </a:lnTo>
              <a:lnTo>
                <a:pt x="332414" y="0"/>
              </a:lnTo>
              <a:lnTo>
                <a:pt x="664829" y="0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500" kern="1200"/>
        </a:p>
      </dsp:txBody>
      <dsp:txXfrm>
        <a:off x="1825292" y="2548363"/>
        <a:ext cx="36182" cy="36182"/>
      </dsp:txXfrm>
    </dsp:sp>
    <dsp:sp modelId="{1664087E-1143-4536-82BE-52AC6F39F984}">
      <dsp:nvSpPr>
        <dsp:cNvPr id="0" name=""/>
        <dsp:cNvSpPr/>
      </dsp:nvSpPr>
      <dsp:spPr>
        <a:xfrm>
          <a:off x="1510969" y="1045627"/>
          <a:ext cx="674064" cy="1663705"/>
        </a:xfrm>
        <a:custGeom>
          <a:avLst/>
          <a:gdLst/>
          <a:ahLst/>
          <a:cxnLst/>
          <a:rect l="0" t="0" r="0" b="0"/>
          <a:pathLst>
            <a:path>
              <a:moveTo>
                <a:pt x="0" y="1663705"/>
              </a:moveTo>
              <a:lnTo>
                <a:pt x="337032" y="1663705"/>
              </a:lnTo>
              <a:lnTo>
                <a:pt x="337032" y="0"/>
              </a:lnTo>
              <a:lnTo>
                <a:pt x="674064" y="0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600" kern="1200"/>
        </a:p>
      </dsp:txBody>
      <dsp:txXfrm>
        <a:off x="1803124" y="1832603"/>
        <a:ext cx="89753" cy="89753"/>
      </dsp:txXfrm>
    </dsp:sp>
    <dsp:sp modelId="{CBDBC1AA-4124-4C94-8365-91327E62DBD8}">
      <dsp:nvSpPr>
        <dsp:cNvPr id="0" name=""/>
        <dsp:cNvSpPr/>
      </dsp:nvSpPr>
      <dsp:spPr>
        <a:xfrm rot="16200000">
          <a:off x="-1706843" y="2195565"/>
          <a:ext cx="5408088" cy="1027536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800" kern="1200">
              <a:latin typeface="Times New Roman" panose="02020603050405020304" pitchFamily="18" charset="0"/>
              <a:cs typeface="Times New Roman" panose="02020603050405020304" pitchFamily="18" charset="0"/>
            </a:rPr>
            <a:t>Question themes</a:t>
          </a:r>
        </a:p>
      </dsp:txBody>
      <dsp:txXfrm>
        <a:off x="-1706843" y="2195565"/>
        <a:ext cx="5408088" cy="1027536"/>
      </dsp:txXfrm>
    </dsp:sp>
    <dsp:sp modelId="{6E2A3137-470B-4979-9E82-DF3E40CAF3F8}">
      <dsp:nvSpPr>
        <dsp:cNvPr id="0" name=""/>
        <dsp:cNvSpPr/>
      </dsp:nvSpPr>
      <dsp:spPr>
        <a:xfrm>
          <a:off x="2185033" y="531859"/>
          <a:ext cx="4558932" cy="1027536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kern="1200">
              <a:latin typeface="Times New Roman" panose="02020603050405020304" pitchFamily="18" charset="0"/>
              <a:cs typeface="Times New Roman" panose="02020603050405020304" pitchFamily="18" charset="0"/>
            </a:rPr>
            <a:t>Evaluating rise in productivity in the US.</a:t>
          </a:r>
        </a:p>
      </dsp:txBody>
      <dsp:txXfrm>
        <a:off x="2185033" y="531859"/>
        <a:ext cx="4558932" cy="1027536"/>
      </dsp:txXfrm>
    </dsp:sp>
    <dsp:sp modelId="{5C1D9430-0D2E-4EB0-9F1B-866679253CAA}">
      <dsp:nvSpPr>
        <dsp:cNvPr id="0" name=""/>
        <dsp:cNvSpPr/>
      </dsp:nvSpPr>
      <dsp:spPr>
        <a:xfrm>
          <a:off x="2175798" y="1770103"/>
          <a:ext cx="4542350" cy="1306944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kern="1200">
              <a:latin typeface="Times New Roman" panose="02020603050405020304" pitchFamily="18" charset="0"/>
              <a:cs typeface="Times New Roman" panose="02020603050405020304" pitchFamily="18" charset="0"/>
            </a:rPr>
            <a:t>Drivers of productivity growth—The impact of a shrinking workforce on dependency ratios</a:t>
          </a:r>
        </a:p>
      </dsp:txBody>
      <dsp:txXfrm>
        <a:off x="2175798" y="1770103"/>
        <a:ext cx="4542350" cy="1306944"/>
      </dsp:txXfrm>
    </dsp:sp>
    <dsp:sp modelId="{E6D3032C-C077-452C-8A7A-2730E7CDBDD9}">
      <dsp:nvSpPr>
        <dsp:cNvPr id="0" name=""/>
        <dsp:cNvSpPr/>
      </dsp:nvSpPr>
      <dsp:spPr>
        <a:xfrm>
          <a:off x="2108998" y="3389347"/>
          <a:ext cx="4643594" cy="1506697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kern="1200">
              <a:latin typeface="Times New Roman" panose="02020603050405020304" pitchFamily="18" charset="0"/>
              <a:cs typeface="Times New Roman" panose="02020603050405020304" pitchFamily="18" charset="0"/>
            </a:rPr>
            <a:t>Economics Growth models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kern="1200">
              <a:latin typeface="Times New Roman" panose="02020603050405020304" pitchFamily="18" charset="0"/>
              <a:cs typeface="Times New Roman" panose="02020603050405020304" pitchFamily="18" charset="0"/>
            </a:rPr>
            <a:t>Data/variables required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kern="1200">
              <a:latin typeface="Times New Roman" panose="02020603050405020304" pitchFamily="18" charset="0"/>
              <a:cs typeface="Times New Roman" panose="02020603050405020304" pitchFamily="18" charset="0"/>
            </a:rPr>
            <a:t>Fiscal policy and labor market implications</a:t>
          </a:r>
        </a:p>
      </dsp:txBody>
      <dsp:txXfrm>
        <a:off x="2108998" y="3389347"/>
        <a:ext cx="4643594" cy="150669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659817F-DBAA-4904-82EE-63935AEF931A}">
      <dsp:nvSpPr>
        <dsp:cNvPr id="0" name=""/>
        <dsp:cNvSpPr/>
      </dsp:nvSpPr>
      <dsp:spPr>
        <a:xfrm rot="5400000">
          <a:off x="4909601" y="-1826823"/>
          <a:ext cx="1234876" cy="5201920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800" kern="1200">
              <a:latin typeface="Times New Roman" panose="02020603050405020304" pitchFamily="18" charset="0"/>
              <a:cs typeface="Times New Roman" panose="02020603050405020304" pitchFamily="18" charset="0"/>
            </a:rPr>
            <a:t>Liked group aspect/collaboration/exploring how assessments are made.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Liked crafting questions with latest news</a:t>
          </a:r>
          <a:r>
            <a:rPr lang="en-GB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Fun experience which boosts critical thinking.</a:t>
          </a:r>
        </a:p>
      </dsp:txBody>
      <dsp:txXfrm rot="-5400000">
        <a:off x="2926079" y="216981"/>
        <a:ext cx="5141638" cy="1114312"/>
      </dsp:txXfrm>
    </dsp:sp>
    <dsp:sp modelId="{E0CF36E9-170E-44C4-9D9A-D12719EBF8A8}">
      <dsp:nvSpPr>
        <dsp:cNvPr id="0" name=""/>
        <dsp:cNvSpPr/>
      </dsp:nvSpPr>
      <dsp:spPr>
        <a:xfrm>
          <a:off x="0" y="2338"/>
          <a:ext cx="2926080" cy="1543595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800" kern="1200">
              <a:latin typeface="Times New Roman" panose="02020603050405020304" pitchFamily="18" charset="0"/>
              <a:cs typeface="Times New Roman" panose="02020603050405020304" pitchFamily="18" charset="0"/>
            </a:rPr>
            <a:t>Overall experience</a:t>
          </a:r>
        </a:p>
      </dsp:txBody>
      <dsp:txXfrm>
        <a:off x="75352" y="77690"/>
        <a:ext cx="2775376" cy="1392891"/>
      </dsp:txXfrm>
    </dsp:sp>
    <dsp:sp modelId="{5218DF44-004A-46FB-B899-F101C420AEFA}">
      <dsp:nvSpPr>
        <dsp:cNvPr id="0" name=""/>
        <dsp:cNvSpPr/>
      </dsp:nvSpPr>
      <dsp:spPr>
        <a:xfrm rot="5400000">
          <a:off x="4909601" y="-206047"/>
          <a:ext cx="1234876" cy="5201920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800" kern="1200">
              <a:latin typeface="Times New Roman" panose="02020603050405020304" pitchFamily="18" charset="0"/>
              <a:cs typeface="Times New Roman" panose="02020603050405020304" pitchFamily="18" charset="0"/>
            </a:rPr>
            <a:t>Stemmed from prior interests in American Civil Studies.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800" kern="1200">
              <a:latin typeface="Times New Roman" panose="02020603050405020304" pitchFamily="18" charset="0"/>
              <a:cs typeface="Times New Roman" panose="02020603050405020304" pitchFamily="18" charset="0"/>
            </a:rPr>
            <a:t>Based on experiences of the Covid-19 period.</a:t>
          </a:r>
        </a:p>
      </dsp:txBody>
      <dsp:txXfrm rot="-5400000">
        <a:off x="2926079" y="1837757"/>
        <a:ext cx="5141638" cy="1114312"/>
      </dsp:txXfrm>
    </dsp:sp>
    <dsp:sp modelId="{AE27F358-5687-4881-8C4C-64A387FADBDD}">
      <dsp:nvSpPr>
        <dsp:cNvPr id="0" name=""/>
        <dsp:cNvSpPr/>
      </dsp:nvSpPr>
      <dsp:spPr>
        <a:xfrm>
          <a:off x="0" y="1623114"/>
          <a:ext cx="2926080" cy="1543595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800" kern="1200">
              <a:latin typeface="Times New Roman" panose="02020603050405020304" pitchFamily="18" charset="0"/>
              <a:cs typeface="Times New Roman" panose="02020603050405020304" pitchFamily="18" charset="0"/>
            </a:rPr>
            <a:t>Choosing themes</a:t>
          </a:r>
        </a:p>
      </dsp:txBody>
      <dsp:txXfrm>
        <a:off x="75352" y="1698466"/>
        <a:ext cx="2775376" cy="1392891"/>
      </dsp:txXfrm>
    </dsp:sp>
    <dsp:sp modelId="{9330622E-E617-4290-960A-26D7D662A829}">
      <dsp:nvSpPr>
        <dsp:cNvPr id="0" name=""/>
        <dsp:cNvSpPr/>
      </dsp:nvSpPr>
      <dsp:spPr>
        <a:xfrm rot="5400000">
          <a:off x="4909601" y="1414727"/>
          <a:ext cx="1234876" cy="5201920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800" kern="1200">
              <a:latin typeface="Times New Roman" panose="02020603050405020304" pitchFamily="18" charset="0"/>
              <a:cs typeface="Times New Roman" panose="02020603050405020304" pitchFamily="18" charset="0"/>
            </a:rPr>
            <a:t>Content creation done in a more dynamic way.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800" kern="1200">
              <a:latin typeface="Times New Roman" panose="02020603050405020304" pitchFamily="18" charset="0"/>
              <a:cs typeface="Times New Roman" panose="02020603050405020304" pitchFamily="18" charset="0"/>
            </a:rPr>
            <a:t>Inputs make the assessment more relatable and accessible for students.</a:t>
          </a:r>
        </a:p>
      </dsp:txBody>
      <dsp:txXfrm rot="-5400000">
        <a:off x="2926079" y="3458531"/>
        <a:ext cx="5141638" cy="1114312"/>
      </dsp:txXfrm>
    </dsp:sp>
    <dsp:sp modelId="{D8A4B505-0F4B-4609-95E2-445E5042C72C}">
      <dsp:nvSpPr>
        <dsp:cNvPr id="0" name=""/>
        <dsp:cNvSpPr/>
      </dsp:nvSpPr>
      <dsp:spPr>
        <a:xfrm>
          <a:off x="0" y="3243889"/>
          <a:ext cx="2926080" cy="1543595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800" kern="1200">
              <a:latin typeface="Times New Roman" panose="02020603050405020304" pitchFamily="18" charset="0"/>
              <a:cs typeface="Times New Roman" panose="02020603050405020304" pitchFamily="18" charset="0"/>
            </a:rPr>
            <a:t>Co-creation benefits</a:t>
          </a:r>
        </a:p>
      </dsp:txBody>
      <dsp:txXfrm>
        <a:off x="75352" y="3319241"/>
        <a:ext cx="2775376" cy="139289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659817F-DBAA-4904-82EE-63935AEF931A}">
      <dsp:nvSpPr>
        <dsp:cNvPr id="0" name=""/>
        <dsp:cNvSpPr/>
      </dsp:nvSpPr>
      <dsp:spPr>
        <a:xfrm rot="5400000">
          <a:off x="4889937" y="-1803629"/>
          <a:ext cx="1274204" cy="5201920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GB" sz="1800" kern="120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Getting different perspectives/insights helped form questions.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Figure out new ideas through discussions.</a:t>
          </a:r>
        </a:p>
      </dsp:txBody>
      <dsp:txXfrm rot="-5400000">
        <a:off x="2926079" y="222431"/>
        <a:ext cx="5139718" cy="1149800"/>
      </dsp:txXfrm>
    </dsp:sp>
    <dsp:sp modelId="{E0CF36E9-170E-44C4-9D9A-D12719EBF8A8}">
      <dsp:nvSpPr>
        <dsp:cNvPr id="0" name=""/>
        <dsp:cNvSpPr/>
      </dsp:nvSpPr>
      <dsp:spPr>
        <a:xfrm>
          <a:off x="0" y="952"/>
          <a:ext cx="2926080" cy="1592755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800" kern="1200">
              <a:latin typeface="Times New Roman" panose="02020603050405020304" pitchFamily="18" charset="0"/>
              <a:cs typeface="Times New Roman" panose="02020603050405020304" pitchFamily="18" charset="0"/>
            </a:rPr>
            <a:t>Benefits of group work</a:t>
          </a:r>
        </a:p>
      </dsp:txBody>
      <dsp:txXfrm>
        <a:off x="77752" y="78704"/>
        <a:ext cx="2770576" cy="1437251"/>
      </dsp:txXfrm>
    </dsp:sp>
    <dsp:sp modelId="{5218DF44-004A-46FB-B899-F101C420AEFA}">
      <dsp:nvSpPr>
        <dsp:cNvPr id="0" name=""/>
        <dsp:cNvSpPr/>
      </dsp:nvSpPr>
      <dsp:spPr>
        <a:xfrm rot="5400000">
          <a:off x="4580768" y="32351"/>
          <a:ext cx="1897622" cy="5196839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Good guidance on layout of sessions.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Helpful guidance on aims of the project.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Stories shared by academic relevant and interesting</a:t>
          </a:r>
        </a:p>
      </dsp:txBody>
      <dsp:txXfrm rot="-5400000">
        <a:off x="2931160" y="1774593"/>
        <a:ext cx="5104205" cy="1712354"/>
      </dsp:txXfrm>
    </dsp:sp>
    <dsp:sp modelId="{AE27F358-5687-4881-8C4C-64A387FADBDD}">
      <dsp:nvSpPr>
        <dsp:cNvPr id="0" name=""/>
        <dsp:cNvSpPr/>
      </dsp:nvSpPr>
      <dsp:spPr>
        <a:xfrm>
          <a:off x="9146" y="1891831"/>
          <a:ext cx="2923222" cy="1592755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800" kern="1200">
              <a:latin typeface="Times New Roman" panose="02020603050405020304" pitchFamily="18" charset="0"/>
              <a:cs typeface="Times New Roman" panose="02020603050405020304" pitchFamily="18" charset="0"/>
            </a:rPr>
            <a:t>Experience with guidance</a:t>
          </a:r>
        </a:p>
      </dsp:txBody>
      <dsp:txXfrm>
        <a:off x="86898" y="1969583"/>
        <a:ext cx="2767718" cy="1437251"/>
      </dsp:txXfrm>
    </dsp:sp>
    <dsp:sp modelId="{9330622E-E617-4290-960A-26D7D662A829}">
      <dsp:nvSpPr>
        <dsp:cNvPr id="0" name=""/>
        <dsp:cNvSpPr/>
      </dsp:nvSpPr>
      <dsp:spPr>
        <a:xfrm rot="5400000">
          <a:off x="4889937" y="1846024"/>
          <a:ext cx="1274204" cy="5201920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800" kern="1200">
              <a:latin typeface="Times New Roman" panose="02020603050405020304" pitchFamily="18" charset="0"/>
              <a:cs typeface="Times New Roman" panose="02020603050405020304" pitchFamily="18" charset="0"/>
            </a:rPr>
            <a:t>Discussion based experience made it easier to interact.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800" kern="1200">
              <a:latin typeface="Times New Roman" panose="02020603050405020304" pitchFamily="18" charset="0"/>
              <a:cs typeface="Times New Roman" panose="02020603050405020304" pitchFamily="18" charset="0"/>
            </a:rPr>
            <a:t>Not the usual student teacher experience.</a:t>
          </a:r>
        </a:p>
      </dsp:txBody>
      <dsp:txXfrm rot="-5400000">
        <a:off x="2926079" y="3872084"/>
        <a:ext cx="5139718" cy="1149800"/>
      </dsp:txXfrm>
    </dsp:sp>
    <dsp:sp modelId="{D8A4B505-0F4B-4609-95E2-445E5042C72C}">
      <dsp:nvSpPr>
        <dsp:cNvPr id="0" name=""/>
        <dsp:cNvSpPr/>
      </dsp:nvSpPr>
      <dsp:spPr>
        <a:xfrm>
          <a:off x="0" y="3650606"/>
          <a:ext cx="2926080" cy="1592755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800" kern="1200">
              <a:latin typeface="Times New Roman" panose="02020603050405020304" pitchFamily="18" charset="0"/>
              <a:cs typeface="Times New Roman" panose="02020603050405020304" pitchFamily="18" charset="0"/>
            </a:rPr>
            <a:t>Working with an academic</a:t>
          </a:r>
        </a:p>
      </dsp:txBody>
      <dsp:txXfrm>
        <a:off x="77752" y="3728358"/>
        <a:ext cx="2770576" cy="1437251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659817F-DBAA-4904-82EE-63935AEF931A}">
      <dsp:nvSpPr>
        <dsp:cNvPr id="0" name=""/>
        <dsp:cNvSpPr/>
      </dsp:nvSpPr>
      <dsp:spPr>
        <a:xfrm rot="5400000">
          <a:off x="4709067" y="-1784991"/>
          <a:ext cx="1625150" cy="5196839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GB" sz="1800" kern="120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800" kern="1200">
              <a:latin typeface="Times New Roman" panose="02020603050405020304" pitchFamily="18" charset="0"/>
              <a:cs typeface="Times New Roman" panose="02020603050405020304" pitchFamily="18" charset="0"/>
            </a:rPr>
            <a:t>Project management.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800" kern="1200">
              <a:latin typeface="Times New Roman" panose="02020603050405020304" pitchFamily="18" charset="0"/>
              <a:cs typeface="Times New Roman" panose="02020603050405020304" pitchFamily="18" charset="0"/>
            </a:rPr>
            <a:t>Logical question designing.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800" kern="1200">
              <a:latin typeface="Times New Roman" panose="02020603050405020304" pitchFamily="18" charset="0"/>
              <a:cs typeface="Times New Roman" panose="02020603050405020304" pitchFamily="18" charset="0"/>
            </a:rPr>
            <a:t>Critical thinking.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800" kern="1200">
              <a:latin typeface="Times New Roman" panose="02020603050405020304" pitchFamily="18" charset="0"/>
              <a:cs typeface="Times New Roman" panose="02020603050405020304" pitchFamily="18" charset="0"/>
            </a:rPr>
            <a:t>Teamwork.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800" kern="1200">
              <a:latin typeface="Times New Roman" panose="02020603050405020304" pitchFamily="18" charset="0"/>
              <a:cs typeface="Times New Roman" panose="02020603050405020304" pitchFamily="18" charset="0"/>
            </a:rPr>
            <a:t>Dynamic way of thinking.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GB" sz="1800" kern="120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GB" sz="18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2923223" y="80186"/>
        <a:ext cx="5117506" cy="1466484"/>
      </dsp:txXfrm>
    </dsp:sp>
    <dsp:sp modelId="{E0CF36E9-170E-44C4-9D9A-D12719EBF8A8}">
      <dsp:nvSpPr>
        <dsp:cNvPr id="0" name=""/>
        <dsp:cNvSpPr/>
      </dsp:nvSpPr>
      <dsp:spPr>
        <a:xfrm>
          <a:off x="0" y="60340"/>
          <a:ext cx="2923222" cy="1506175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800" kern="1200">
              <a:latin typeface="Times New Roman" panose="02020603050405020304" pitchFamily="18" charset="0"/>
              <a:cs typeface="Times New Roman" panose="02020603050405020304" pitchFamily="18" charset="0"/>
            </a:rPr>
            <a:t>Skills development</a:t>
          </a:r>
        </a:p>
      </dsp:txBody>
      <dsp:txXfrm>
        <a:off x="73525" y="133865"/>
        <a:ext cx="2776172" cy="1359125"/>
      </dsp:txXfrm>
    </dsp:sp>
    <dsp:sp modelId="{5218DF44-004A-46FB-B899-F101C420AEFA}">
      <dsp:nvSpPr>
        <dsp:cNvPr id="0" name=""/>
        <dsp:cNvSpPr/>
      </dsp:nvSpPr>
      <dsp:spPr>
        <a:xfrm rot="5400000">
          <a:off x="4924569" y="-146560"/>
          <a:ext cx="1204940" cy="5201920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Accessing a range of perspectives.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Bridges the gap between academics and students.</a:t>
          </a:r>
        </a:p>
      </dsp:txBody>
      <dsp:txXfrm rot="-5400000">
        <a:off x="2926079" y="1910750"/>
        <a:ext cx="5143100" cy="1087300"/>
      </dsp:txXfrm>
    </dsp:sp>
    <dsp:sp modelId="{AE27F358-5687-4881-8C4C-64A387FADBDD}">
      <dsp:nvSpPr>
        <dsp:cNvPr id="0" name=""/>
        <dsp:cNvSpPr/>
      </dsp:nvSpPr>
      <dsp:spPr>
        <a:xfrm>
          <a:off x="0" y="1701312"/>
          <a:ext cx="2926080" cy="1506175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800" kern="1200">
              <a:latin typeface="Times New Roman" panose="02020603050405020304" pitchFamily="18" charset="0"/>
              <a:cs typeface="Times New Roman" panose="02020603050405020304" pitchFamily="18" charset="0"/>
            </a:rPr>
            <a:t>Potential benefits of co-creation in other units</a:t>
          </a:r>
        </a:p>
      </dsp:txBody>
      <dsp:txXfrm>
        <a:off x="73525" y="1774837"/>
        <a:ext cx="2779030" cy="1359125"/>
      </dsp:txXfrm>
    </dsp:sp>
    <dsp:sp modelId="{9330622E-E617-4290-960A-26D7D662A829}">
      <dsp:nvSpPr>
        <dsp:cNvPr id="0" name=""/>
        <dsp:cNvSpPr/>
      </dsp:nvSpPr>
      <dsp:spPr>
        <a:xfrm rot="5400000">
          <a:off x="4924569" y="1434923"/>
          <a:ext cx="1204940" cy="5201920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800" kern="1200">
              <a:latin typeface="Times New Roman" panose="02020603050405020304" pitchFamily="18" charset="0"/>
              <a:cs typeface="Times New Roman" panose="02020603050405020304" pitchFamily="18" charset="0"/>
            </a:rPr>
            <a:t>Getting started with question formation.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800" kern="1200">
              <a:latin typeface="Times New Roman" panose="02020603050405020304" pitchFamily="18" charset="0"/>
              <a:cs typeface="Times New Roman" panose="02020603050405020304" pitchFamily="18" charset="0"/>
            </a:rPr>
            <a:t>Deciding which questions are super important.</a:t>
          </a:r>
        </a:p>
      </dsp:txBody>
      <dsp:txXfrm rot="-5400000">
        <a:off x="2926079" y="3492233"/>
        <a:ext cx="5143100" cy="1087300"/>
      </dsp:txXfrm>
    </dsp:sp>
    <dsp:sp modelId="{D8A4B505-0F4B-4609-95E2-445E5042C72C}">
      <dsp:nvSpPr>
        <dsp:cNvPr id="0" name=""/>
        <dsp:cNvSpPr/>
      </dsp:nvSpPr>
      <dsp:spPr>
        <a:xfrm>
          <a:off x="0" y="3273789"/>
          <a:ext cx="2926080" cy="1506175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800" kern="1200">
              <a:latin typeface="Times New Roman" panose="02020603050405020304" pitchFamily="18" charset="0"/>
              <a:cs typeface="Times New Roman" panose="02020603050405020304" pitchFamily="18" charset="0"/>
            </a:rPr>
            <a:t>Challenges</a:t>
          </a:r>
        </a:p>
      </dsp:txBody>
      <dsp:txXfrm>
        <a:off x="73525" y="3347314"/>
        <a:ext cx="2779030" cy="1359125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522AE4A-A7ED-42C2-9DB1-E2E24405397F}">
      <dsp:nvSpPr>
        <dsp:cNvPr id="0" name=""/>
        <dsp:cNvSpPr/>
      </dsp:nvSpPr>
      <dsp:spPr>
        <a:xfrm rot="5400000">
          <a:off x="-227344" y="549369"/>
          <a:ext cx="1515633" cy="1060943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900" kern="1200">
              <a:latin typeface="Times New Roman" panose="02020603050405020304" pitchFamily="18" charset="0"/>
              <a:cs typeface="Times New Roman" panose="02020603050405020304" pitchFamily="18" charset="0"/>
            </a:rPr>
            <a:t>Meeting 1</a:t>
          </a:r>
        </a:p>
      </dsp:txBody>
      <dsp:txXfrm rot="-5400000">
        <a:off x="2" y="852496"/>
        <a:ext cx="1060943" cy="454690"/>
      </dsp:txXfrm>
    </dsp:sp>
    <dsp:sp modelId="{853BD49D-B9FE-4660-90D0-F21B290A78D2}">
      <dsp:nvSpPr>
        <dsp:cNvPr id="0" name=""/>
        <dsp:cNvSpPr/>
      </dsp:nvSpPr>
      <dsp:spPr>
        <a:xfrm rot="5400000">
          <a:off x="4322630" y="-2481480"/>
          <a:ext cx="1622048" cy="659217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GB" sz="1200" kern="120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800" kern="1200">
              <a:latin typeface="Times New Roman" panose="02020603050405020304" pitchFamily="18" charset="0"/>
              <a:cs typeface="Times New Roman" panose="02020603050405020304" pitchFamily="18" charset="0"/>
            </a:rPr>
            <a:t>Good introduction (provided a good foundation)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800" kern="1200">
              <a:latin typeface="Times New Roman" panose="02020603050405020304" pitchFamily="18" charset="0"/>
              <a:cs typeface="Times New Roman" panose="02020603050405020304" pitchFamily="18" charset="0"/>
            </a:rPr>
            <a:t>Understood aims and objectives of the project.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800" kern="1200">
              <a:latin typeface="Times New Roman" panose="02020603050405020304" pitchFamily="18" charset="0"/>
              <a:cs typeface="Times New Roman" panose="02020603050405020304" pitchFamily="18" charset="0"/>
            </a:rPr>
            <a:t>The articles were interesting.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800" kern="1200">
              <a:latin typeface="Times New Roman" panose="02020603050405020304" pitchFamily="18" charset="0"/>
              <a:cs typeface="Times New Roman" panose="02020603050405020304" pitchFamily="18" charset="0"/>
            </a:rPr>
            <a:t>Enjoyed collaboration/group discussion.</a:t>
          </a:r>
        </a:p>
      </dsp:txBody>
      <dsp:txXfrm rot="-5400000">
        <a:off x="1837569" y="82763"/>
        <a:ext cx="6512989" cy="1463684"/>
      </dsp:txXfrm>
    </dsp:sp>
    <dsp:sp modelId="{31866730-05F9-49B8-96E4-18E03BAE284C}">
      <dsp:nvSpPr>
        <dsp:cNvPr id="0" name=""/>
        <dsp:cNvSpPr/>
      </dsp:nvSpPr>
      <dsp:spPr>
        <a:xfrm rot="5400000">
          <a:off x="-227344" y="2421277"/>
          <a:ext cx="1515633" cy="1060943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900" kern="1200">
              <a:latin typeface="Times New Roman" panose="02020603050405020304" pitchFamily="18" charset="0"/>
              <a:cs typeface="Times New Roman" panose="02020603050405020304" pitchFamily="18" charset="0"/>
            </a:rPr>
            <a:t>Meeting 2</a:t>
          </a:r>
        </a:p>
      </dsp:txBody>
      <dsp:txXfrm rot="-5400000">
        <a:off x="2" y="2724404"/>
        <a:ext cx="1060943" cy="454690"/>
      </dsp:txXfrm>
    </dsp:sp>
    <dsp:sp modelId="{07E4E2E0-55D0-426D-B3F3-328AB2382DF7}">
      <dsp:nvSpPr>
        <dsp:cNvPr id="0" name=""/>
        <dsp:cNvSpPr/>
      </dsp:nvSpPr>
      <dsp:spPr>
        <a:xfrm rot="5400000">
          <a:off x="4768034" y="-1668968"/>
          <a:ext cx="2018074" cy="911123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800" kern="1200">
              <a:latin typeface="Times New Roman" panose="02020603050405020304" pitchFamily="18" charset="0"/>
              <a:cs typeface="Times New Roman" panose="02020603050405020304" pitchFamily="18" charset="0"/>
            </a:rPr>
            <a:t>Discussed practical and applicable scenarios on use of statistical methods.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800" kern="1200">
              <a:latin typeface="Times New Roman" panose="02020603050405020304" pitchFamily="18" charset="0"/>
              <a:cs typeface="Times New Roman" panose="02020603050405020304" pitchFamily="18" charset="0"/>
            </a:rPr>
            <a:t>Enjoyed going through the 2 different reports and trying to grasp which parts could be used for creating assessment questions.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800" kern="1200">
              <a:latin typeface="Times New Roman" panose="02020603050405020304" pitchFamily="18" charset="0"/>
              <a:cs typeface="Times New Roman" panose="02020603050405020304" pitchFamily="18" charset="0"/>
            </a:rPr>
            <a:t>Found both articles interesting to read and dissect.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800" kern="1200">
              <a:latin typeface="Times New Roman" panose="02020603050405020304" pitchFamily="18" charset="0"/>
              <a:cs typeface="Times New Roman" panose="02020603050405020304" pitchFamily="18" charset="0"/>
            </a:rPr>
            <a:t>Found useful to hear peer’s idea to expand on questions.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800" kern="1200">
              <a:latin typeface="Times New Roman" panose="02020603050405020304" pitchFamily="18" charset="0"/>
              <a:cs typeface="Times New Roman" panose="02020603050405020304" pitchFamily="18" charset="0"/>
            </a:rPr>
            <a:t>Found the questions that were formed as a group worthwhile to investigate.</a:t>
          </a:r>
        </a:p>
      </dsp:txBody>
      <dsp:txXfrm rot="-5400000">
        <a:off x="1221454" y="1976126"/>
        <a:ext cx="9012721" cy="1821046"/>
      </dsp:txXfrm>
    </dsp:sp>
    <dsp:sp modelId="{0E52DDB9-3E5B-4D09-A6C9-0DECD4DF58B9}">
      <dsp:nvSpPr>
        <dsp:cNvPr id="0" name=""/>
        <dsp:cNvSpPr/>
      </dsp:nvSpPr>
      <dsp:spPr>
        <a:xfrm rot="5400000">
          <a:off x="-227344" y="3776729"/>
          <a:ext cx="1515633" cy="1060943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900" kern="1200">
              <a:latin typeface="Times New Roman" panose="02020603050405020304" pitchFamily="18" charset="0"/>
              <a:cs typeface="Times New Roman" panose="02020603050405020304" pitchFamily="18" charset="0"/>
            </a:rPr>
            <a:t>Meeting 3</a:t>
          </a:r>
        </a:p>
      </dsp:txBody>
      <dsp:txXfrm rot="-5400000">
        <a:off x="2" y="4079856"/>
        <a:ext cx="1060943" cy="454690"/>
      </dsp:txXfrm>
    </dsp:sp>
    <dsp:sp modelId="{ABE40115-1949-4602-869C-31E57F205E84}">
      <dsp:nvSpPr>
        <dsp:cNvPr id="0" name=""/>
        <dsp:cNvSpPr/>
      </dsp:nvSpPr>
      <dsp:spPr>
        <a:xfrm rot="5400000">
          <a:off x="5211408" y="-275908"/>
          <a:ext cx="985161" cy="928609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800" kern="1200">
              <a:latin typeface="Times New Roman" panose="02020603050405020304" pitchFamily="18" charset="0"/>
              <a:cs typeface="Times New Roman" panose="02020603050405020304" pitchFamily="18" charset="0"/>
            </a:rPr>
            <a:t>Productive discussions and effective collaboration.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800" kern="1200">
              <a:latin typeface="Times New Roman" panose="02020603050405020304" pitchFamily="18" charset="0"/>
              <a:cs typeface="Times New Roman" panose="02020603050405020304" pitchFamily="18" charset="0"/>
            </a:rPr>
            <a:t>Explored how to structure questions using specific data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800" kern="1200">
              <a:latin typeface="Times New Roman" panose="02020603050405020304" pitchFamily="18" charset="0"/>
              <a:cs typeface="Times New Roman" panose="02020603050405020304" pitchFamily="18" charset="0"/>
            </a:rPr>
            <a:t>The meeting was well thought of in the wider scheme of things.</a:t>
          </a:r>
        </a:p>
      </dsp:txBody>
      <dsp:txXfrm rot="-5400000">
        <a:off x="1060943" y="3922649"/>
        <a:ext cx="9238000" cy="88897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8-22T12:51:52.316"/>
    </inkml:context>
    <inkml:brush xml:id="br0">
      <inkml:brushProperty name="width" value="0.025" units="cm"/>
      <inkml:brushProperty name="height" value="0.025" units="cm"/>
      <inkml:brushProperty name="color" value="#E71224"/>
    </inkml:brush>
  </inkml:definitions>
  <inkml:trace contextRef="#ctx0" brushRef="#br0">11757 1046 24129,'-5'41'0,"-8"0"0,-10 0 0,-8 0 0,-10-1 0,-9 0 0,-8 0 0,-9-1 0,-8 0 0,-10-1 0,-7 0 0,-9-1 0,-8-1 0,-7-1 0,-9 0 0,-7-1 0,-7-2 0,-8 0 0,-6-1 0,-7-1 0,-6-2 0,-7-1 0,-5-1 0,-6-1 0,-6-1 0,-4-2 0,-5-1 0,-5-2 0,-3-1 0,-5-2 0,-3-1 0,-3-1 0,-3-2 0,-2-2 0,-3-1 0,-1-2 0,-2-1 0,0-2 0,-2-2 0,0-1 0,1-2 0,-1-1 0,2-2 0,0-2 0,2-1 0,1-2 0,3-1 0,2-2 0,3-2 0,3-1 0,3-1 0,5-2 0,3-1 0,5-2 0,5-1 0,4-2 0,6-1 0,6-1 0,5-1 0,7-1 0,6-2 0,6-1 0,8-1 0,7 0 0,7-2 0,7-1 0,9 0 0,7-1 0,8-1 0,8-1 0,9 0 0,9-1 0,8 0 0,8-1 0,10 0 0,8 0 0,10-1 0,8 0 0,10 0 0,8 0 0,10 0 0,8 0 0,10 0 0,8 0 0,10 1 0,8 0 0,10 0 0,8 1 0,8 0 0,9 1 0,9 0 0,8 1 0,8 1 0,7 0 0,9 2 0,7 0 0,7 1 0,7 2 0,8 0 0,6 1 0,6 2 0,7 1 0,5 1 0,6 1 0,6 1 0,4 2 0,5 1 0,5 2 0,3 1 0,5 2 0,3 1 0,3 1 0,3 2 0,2 2 0,3 1 0,1 2 0,2 1 0,0 2 0,2 2 0,-1 1 0,1 2 0,0 1 0,-2 2 0,0 2 0,-2 1 0,-1 2 0,-3 1 0,-2 2 0,-3 2 0,-3 1 0,-3 1 0,-5 2 0,-3 1 0,-5 2 0,-5 1 0,-4 2 0,-6 1 0,-6 1 0,-5 1 0,-7 1 0,-6 2 0,-7 1 0,-6 0 0,-8 2 0,-7 1 0,-7 0 0,-9 2 0,-7 0 0,-8 1 0,-9 1 0,-7 0 0,-10 1 0,-8 0 0,-9 1 0,-8 0 0,-9 0 0,-10 1 0,-8 0 0,-10 0 0,-8 0 0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24979A-9ECA-7A70-7A93-292CC6B2888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CCC2AB6-1887-E07F-66BC-F6CFD11D14B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933388-BB71-A471-29BD-000A218865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78D9F1-A5AD-401A-80E5-74CE68CA4878}" type="datetimeFigureOut">
              <a:rPr lang="en-GB" smtClean="0"/>
              <a:t>08/09/2025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16830B-2777-9AB5-0761-B228F1AD10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DAA62F-E70B-294A-5CA1-D769F270D1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A2986-C0DA-4B54-8429-715441D088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13391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B40C87-1670-D38A-9EBE-AB5F1AC92B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0983EDA-FF1D-4784-CD93-ECC8BD322C2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D95006-7DB1-C4AA-0A49-D57409E316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78D9F1-A5AD-401A-80E5-74CE68CA4878}" type="datetimeFigureOut">
              <a:rPr lang="en-GB" smtClean="0"/>
              <a:t>08/09/2025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169A97-D484-D8CB-C9E6-9FE4374051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3B77FA-9C29-D0E8-5596-BD18407D98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A2986-C0DA-4B54-8429-715441D088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6700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E006920-190A-DFE5-804E-26C65216C42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56F8592-7FF1-D19B-1079-7C635131986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6017E6-0DC3-A71E-A91C-CCD73EDBAC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78D9F1-A5AD-401A-80E5-74CE68CA4878}" type="datetimeFigureOut">
              <a:rPr lang="en-GB" smtClean="0"/>
              <a:t>08/09/2025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F6935B-70F6-BAE4-F32F-A09526C70F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F93781-EE18-B221-2D93-894F782E5B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A2986-C0DA-4B54-8429-715441D088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70315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C424B5-89A5-70FD-28FE-3E6E592F2A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122E21-6179-D534-5753-F94989F93E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9E3168-F392-3898-336C-EB90274778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78D9F1-A5AD-401A-80E5-74CE68CA4878}" type="datetimeFigureOut">
              <a:rPr lang="en-GB" smtClean="0"/>
              <a:t>08/09/2025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681899-7EF1-C64D-6109-BDCB1FDFCD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1E65A5-EB97-628E-6227-63F43A2753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A2986-C0DA-4B54-8429-715441D088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12856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F2578F-DF32-3DCB-36D7-787F283F22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636FC57-A130-294A-4190-360889C600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3B00FF-D9A6-7944-9C32-B8C57FACD4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78D9F1-A5AD-401A-80E5-74CE68CA4878}" type="datetimeFigureOut">
              <a:rPr lang="en-GB" smtClean="0"/>
              <a:t>08/09/2025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7B99E2-F836-2E9F-2E2A-09EFBD05BB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58CEA7-053D-1A5A-7100-090E7C7A3E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A2986-C0DA-4B54-8429-715441D088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88130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423F62-1C91-FDA7-40FB-1C9B15B725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54EEB2-86CF-8A22-9E55-533A03A7C6D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19EEF89-91C1-72FB-936E-FE59F9AA0CB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A3E86B6-2CD1-2AFD-F3F8-2F95355515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78D9F1-A5AD-401A-80E5-74CE68CA4878}" type="datetimeFigureOut">
              <a:rPr lang="en-GB" smtClean="0"/>
              <a:t>08/09/2025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078D0C8-8635-E237-A348-D4DEFEF836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8B58C0A-77DF-33C2-0C8D-20B06BD4AC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A2986-C0DA-4B54-8429-715441D088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04966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7BBB32-EB7F-E160-8C81-D65282BC93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6DFD560-3E38-D36F-9D20-E857A6A316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5C4D845-A804-32A7-7BFF-DD9D57D6E0A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B935A83-1530-B1EE-3DFE-3E0F58B4266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59D1BE7-8762-B65F-C851-AB78879D487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9900922-5B32-0480-832B-AC17103D1B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78D9F1-A5AD-401A-80E5-74CE68CA4878}" type="datetimeFigureOut">
              <a:rPr lang="en-GB" smtClean="0"/>
              <a:t>08/09/2025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C227C50-84FB-7695-D7FC-AC758DC0CB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9B69CBF-C4F6-4DF2-B940-4C88169103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A2986-C0DA-4B54-8429-715441D088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21646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36553D-BECA-9E9D-0D4C-BEABD13FD4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A0E07A8-FCD2-E649-16E2-8FF588E5CE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78D9F1-A5AD-401A-80E5-74CE68CA4878}" type="datetimeFigureOut">
              <a:rPr lang="en-GB" smtClean="0"/>
              <a:t>08/09/2025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31D9CF8-FB78-2F64-955B-5883F431E4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EBB59D2-DF22-EC28-D5D4-856A5A2631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A2986-C0DA-4B54-8429-715441D088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38296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07F6CD4-7321-54A5-ADE4-10BE55A19D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78D9F1-A5AD-401A-80E5-74CE68CA4878}" type="datetimeFigureOut">
              <a:rPr lang="en-GB" smtClean="0"/>
              <a:t>08/09/2025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A36600E-4601-D076-311A-97472ABC56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56227E8-CFB9-6E3E-53A3-178484D3E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A2986-C0DA-4B54-8429-715441D088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0165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AF7E8-31FE-D8F1-42E2-4BD2F14B53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0AD4F9-A7E9-B41C-4D11-1E7B342C13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93BD724-33FF-1CAE-3B6B-53E7053776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3CA3E28-AF01-1F25-40B7-DD73E1D828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78D9F1-A5AD-401A-80E5-74CE68CA4878}" type="datetimeFigureOut">
              <a:rPr lang="en-GB" smtClean="0"/>
              <a:t>08/09/2025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6AC4621-2A0C-4802-2896-6F0A5D32F6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9D196F7-FF24-2D96-290C-A47BBCB5E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A2986-C0DA-4B54-8429-715441D088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03756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02B6F5-B07E-1EDB-A07A-B4AB9C909F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39A2D2F-FE1B-7E2F-9CE9-CDCBFB50A5B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B6BA4E3-2363-5E68-DA26-612F5A79522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62F74E1-F8E4-596E-951A-E154C2FADA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78D9F1-A5AD-401A-80E5-74CE68CA4878}" type="datetimeFigureOut">
              <a:rPr lang="en-GB" smtClean="0"/>
              <a:t>08/09/2025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B923ADF-7599-64B5-E56D-B93C82CD3B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59275D9-E87C-2E08-F112-47E19AC675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A2986-C0DA-4B54-8429-715441D088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87425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B1120BC-D63A-C3CE-7BE1-ED76D68141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8EA2EF-3106-9F91-6A62-B8091D1486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75EEA7-56EC-9CC6-CBDC-0F50CE3EB0F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E78D9F1-A5AD-401A-80E5-74CE68CA4878}" type="datetimeFigureOut">
              <a:rPr lang="en-GB" smtClean="0"/>
              <a:t>08/09/2025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E6AA6E-88A5-7880-7D24-F6CBF32F5A9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513768-1F86-7209-53EA-79F0CBD8AAF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98A2986-C0DA-4B54-8429-715441D088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40514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customXml" Target="../ink/ink1.xm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Relationship Id="rId9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E9BA77-EED2-D19D-84EE-C6FF8B52E9E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sz="4400">
                <a:latin typeface="Times New Roman" panose="02020603050405020304" pitchFamily="18" charset="0"/>
                <a:cs typeface="Times New Roman" panose="02020603050405020304" pitchFamily="18" charset="0"/>
              </a:rPr>
              <a:t>Co-creating group summative assessment with undergraduate student collaborators.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421E773-1837-E543-19E4-4C57B8F1E2F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/>
              <a:t>Satadru Mukherjee, Lecturer, University of Bristol</a:t>
            </a:r>
          </a:p>
        </p:txBody>
      </p:sp>
    </p:spTree>
    <p:extLst>
      <p:ext uri="{BB962C8B-B14F-4D97-AF65-F5344CB8AC3E}">
        <p14:creationId xmlns:p14="http://schemas.microsoft.com/office/powerpoint/2010/main" val="13162307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3EB9A8-5E87-2864-4489-9E068C9BD6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72076D-3BC4-F63D-20AF-DE593AF3BB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8509"/>
            <a:ext cx="10515600" cy="4110182"/>
          </a:xfrm>
        </p:spPr>
        <p:txBody>
          <a:bodyPr>
            <a:normAutofit/>
          </a:bodyPr>
          <a:lstStyle/>
          <a:p>
            <a:pPr marL="0" lvl="0" indent="0" algn="just" defTabSz="685800">
              <a:spcBef>
                <a:spcPts val="750"/>
              </a:spcBef>
              <a:buSzPct val="85000"/>
              <a:buNone/>
            </a:pPr>
            <a:endParaRPr lang="en-GB" sz="180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GB"/>
          </a:p>
        </p:txBody>
      </p:sp>
      <p:pic>
        <p:nvPicPr>
          <p:cNvPr id="6" name="Content Placeholder 8">
            <a:extLst>
              <a:ext uri="{FF2B5EF4-FFF2-40B4-BE49-F238E27FC236}">
                <a16:creationId xmlns:a16="http://schemas.microsoft.com/office/drawing/2014/main" id="{97E1EF65-1A39-861B-C023-F5F75541975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816" y="96057"/>
            <a:ext cx="4133627" cy="5886102"/>
          </a:xfrm>
          <a:prstGeom prst="rect">
            <a:avLst/>
          </a:prstGeom>
        </p:spPr>
      </p:pic>
      <p:graphicFrame>
        <p:nvGraphicFramePr>
          <p:cNvPr id="7" name="Diagram 6">
            <a:extLst>
              <a:ext uri="{FF2B5EF4-FFF2-40B4-BE49-F238E27FC236}">
                <a16:creationId xmlns:a16="http://schemas.microsoft.com/office/drawing/2014/main" id="{63522BD8-B13B-031F-C3F4-2A2BBA9601A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98233499"/>
              </p:ext>
            </p:extLst>
          </p:nvPr>
        </p:nvGraphicFramePr>
        <p:xfrm>
          <a:off x="3971636" y="719666"/>
          <a:ext cx="731206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9" name="Ink 8">
                <a:extLst>
                  <a:ext uri="{FF2B5EF4-FFF2-40B4-BE49-F238E27FC236}">
                    <a16:creationId xmlns:a16="http://schemas.microsoft.com/office/drawing/2014/main" id="{F12DE9A2-D5B2-8BEC-C248-2649FBC8DC63}"/>
                  </a:ext>
                </a:extLst>
              </p14:cNvPr>
              <p14:cNvContentPartPr/>
              <p14:nvPr/>
            </p14:nvContentPartPr>
            <p14:xfrm>
              <a:off x="76609" y="817230"/>
              <a:ext cx="4232852" cy="753438"/>
            </p14:xfrm>
          </p:contentPart>
        </mc:Choice>
        <mc:Fallback xmlns="">
          <p:pic>
            <p:nvPicPr>
              <p:cNvPr id="9" name="Ink 8">
                <a:extLst>
                  <a:ext uri="{FF2B5EF4-FFF2-40B4-BE49-F238E27FC236}">
                    <a16:creationId xmlns:a16="http://schemas.microsoft.com/office/drawing/2014/main" id="{F12DE9A2-D5B2-8BEC-C248-2649FBC8DC63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72289" y="812910"/>
                <a:ext cx="4241492" cy="762078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087455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6C8744-614C-C3E6-95D2-713F34485A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72E55A-EB29-5896-4FA2-964024AA92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85850"/>
          </a:xfrm>
        </p:spPr>
        <p:txBody>
          <a:bodyPr>
            <a:normAutofit/>
          </a:bodyPr>
          <a:lstStyle/>
          <a:p>
            <a:r>
              <a:rPr lang="en-GB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Meeting 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45CD2B-EB08-2B50-1CE7-851C759A77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69848"/>
            <a:ext cx="10515600" cy="5568696"/>
          </a:xfrm>
        </p:spPr>
        <p:txBody>
          <a:bodyPr>
            <a:normAutofit/>
          </a:bodyPr>
          <a:lstStyle/>
          <a:p>
            <a:pPr marL="171450" indent="-171450" algn="just" defTabSz="685800">
              <a:spcBef>
                <a:spcPts val="750"/>
              </a:spcBef>
              <a:buSzPct val="85000"/>
              <a:buFont typeface="Wingdings" panose="05000000000000000000" pitchFamily="2" charset="2"/>
              <a:buChar char="§"/>
            </a:pPr>
            <a:r>
              <a:rPr lang="en-GB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Revisited the group coursework of 2023/24.</a:t>
            </a:r>
          </a:p>
          <a:p>
            <a:pPr marL="0" lvl="0" indent="0" algn="just" defTabSz="685800">
              <a:spcBef>
                <a:spcPts val="750"/>
              </a:spcBef>
              <a:buSzPct val="85000"/>
              <a:buNone/>
            </a:pPr>
            <a:endParaRPr lang="en-GB" sz="18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indent="-171450" algn="just" defTabSz="685800">
              <a:spcBef>
                <a:spcPts val="750"/>
              </a:spcBef>
              <a:buSzPct val="85000"/>
              <a:buFont typeface="Wingdings" panose="05000000000000000000" pitchFamily="2" charset="2"/>
              <a:buChar char="§"/>
            </a:pPr>
            <a:r>
              <a:rPr lang="en-GB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Discussion on assessment details/marking criteria.</a:t>
            </a:r>
          </a:p>
          <a:p>
            <a:pPr marL="171450" indent="-171450" algn="just" defTabSz="685800">
              <a:spcBef>
                <a:spcPts val="750"/>
              </a:spcBef>
              <a:buSzPct val="85000"/>
              <a:buFont typeface="Wingdings" panose="05000000000000000000" pitchFamily="2" charset="2"/>
              <a:buChar char="§"/>
            </a:pPr>
            <a:endParaRPr lang="en-GB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indent="-171450" algn="just" defTabSz="685800">
              <a:spcBef>
                <a:spcPts val="750"/>
              </a:spcBef>
              <a:buSzPct val="85000"/>
              <a:buFont typeface="Wingdings" panose="05000000000000000000" pitchFamily="2" charset="2"/>
              <a:buChar char="§"/>
            </a:pPr>
            <a:r>
              <a:rPr lang="en-GB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What works and what can be improved?</a:t>
            </a:r>
          </a:p>
          <a:p>
            <a:pPr marL="0" lvl="0" indent="0" algn="just" defTabSz="685800">
              <a:spcBef>
                <a:spcPts val="750"/>
              </a:spcBef>
              <a:buSzPct val="85000"/>
              <a:buNone/>
            </a:pPr>
            <a:endParaRPr lang="en-GB" sz="18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lvl="0" indent="-171450" algn="just" defTabSz="685800">
              <a:spcBef>
                <a:spcPts val="750"/>
              </a:spcBef>
              <a:buSzPct val="85000"/>
              <a:buFont typeface="Wingdings" panose="05000000000000000000" pitchFamily="2" charset="2"/>
              <a:buChar char="§"/>
            </a:pPr>
            <a:r>
              <a:rPr lang="en-GB" sz="1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 the end of meeting 1—two students shared project themes (and </a:t>
            </a:r>
            <a:r>
              <a:rPr lang="en-GB" sz="180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everyone agreed to </a:t>
            </a:r>
            <a:r>
              <a:rPr lang="en-GB" sz="1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work </a:t>
            </a:r>
            <a:r>
              <a:rPr lang="en-GB" sz="180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 them).</a:t>
            </a:r>
            <a:endParaRPr lang="en-GB" sz="18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 defTabSz="685800">
              <a:spcBef>
                <a:spcPts val="750"/>
              </a:spcBef>
              <a:buSzPct val="85000"/>
              <a:buNone/>
            </a:pPr>
            <a:endParaRPr lang="en-GB" sz="18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 defTabSz="685800">
              <a:spcBef>
                <a:spcPts val="750"/>
              </a:spcBef>
              <a:buSzPct val="85000"/>
              <a:buFont typeface="+mj-lt"/>
              <a:buAutoNum type="arabicPeriod"/>
            </a:pPr>
            <a:r>
              <a:rPr lang="en-GB" sz="1800" i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Covid-19 and its labour market impact in the UK.</a:t>
            </a:r>
          </a:p>
          <a:p>
            <a:pPr marL="342900" lvl="0" indent="-342900" algn="just" defTabSz="685800">
              <a:spcBef>
                <a:spcPts val="750"/>
              </a:spcBef>
              <a:buSzPct val="85000"/>
              <a:buFont typeface="+mj-lt"/>
              <a:buAutoNum type="arabicPeriod"/>
            </a:pPr>
            <a:r>
              <a:rPr lang="en-GB" sz="1800" i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impact of the 2008 global financial crisis on socio-economic outcomes.</a:t>
            </a:r>
          </a:p>
          <a:p>
            <a:pPr marL="0" lvl="0" indent="0" algn="just" defTabSz="685800">
              <a:spcBef>
                <a:spcPts val="750"/>
              </a:spcBef>
              <a:buSzPct val="85000"/>
              <a:buNone/>
            </a:pPr>
            <a:endParaRPr lang="en-GB" sz="1800" i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 defTabSz="685800">
              <a:spcBef>
                <a:spcPts val="750"/>
              </a:spcBef>
              <a:buSzPct val="85000"/>
              <a:buNone/>
            </a:pPr>
            <a:endParaRPr lang="en-GB" sz="1800" i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indent="-171450" algn="just" defTabSz="685800">
              <a:spcBef>
                <a:spcPts val="750"/>
              </a:spcBef>
              <a:buSzPct val="85000"/>
              <a:buFont typeface="Wingdings" panose="05000000000000000000" pitchFamily="2" charset="2"/>
              <a:buChar char="§"/>
            </a:pPr>
            <a:endParaRPr lang="en-GB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 defTabSz="685800">
              <a:spcBef>
                <a:spcPts val="750"/>
              </a:spcBef>
              <a:buSzPct val="85000"/>
              <a:buNone/>
            </a:pPr>
            <a:endParaRPr lang="en-GB" sz="18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385365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577C4F-88CC-C1E2-D8EB-3797A8EE19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A29E3F-A9A7-7A59-1DB6-4F484642AB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35602"/>
          </a:xfrm>
        </p:spPr>
        <p:txBody>
          <a:bodyPr>
            <a:normAutofit/>
          </a:bodyPr>
          <a:lstStyle/>
          <a:p>
            <a:r>
              <a:rPr lang="en-GB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Meeting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5A4D3D-40FF-3B58-E351-27B2BF84E4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8508"/>
            <a:ext cx="10515600" cy="5144366"/>
          </a:xfrm>
        </p:spPr>
        <p:txBody>
          <a:bodyPr>
            <a:normAutofit lnSpcReduction="10000"/>
          </a:bodyPr>
          <a:lstStyle/>
          <a:p>
            <a:pPr marL="171450" indent="-171450" algn="just" defTabSz="685800">
              <a:spcBef>
                <a:spcPts val="750"/>
              </a:spcBef>
              <a:buSzPct val="85000"/>
              <a:buFont typeface="Wingdings" panose="05000000000000000000" pitchFamily="2" charset="2"/>
              <a:buChar char="§"/>
            </a:pPr>
            <a:endParaRPr lang="en-GB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indent="-171450" algn="just" defTabSz="685800">
              <a:spcBef>
                <a:spcPts val="750"/>
              </a:spcBef>
              <a:buSzPct val="85000"/>
              <a:buFont typeface="Wingdings" panose="05000000000000000000" pitchFamily="2" charset="2"/>
              <a:buChar char="§"/>
            </a:pPr>
            <a:r>
              <a:rPr lang="en-GB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Students discussed articles (shared with them), created preliminary questions.</a:t>
            </a:r>
          </a:p>
          <a:p>
            <a:pPr marL="0" indent="0" algn="just" defTabSz="685800">
              <a:spcBef>
                <a:spcPts val="750"/>
              </a:spcBef>
              <a:buSzPct val="85000"/>
              <a:buNone/>
            </a:pPr>
            <a:endParaRPr lang="en-GB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indent="-171450" algn="just" defTabSz="685800">
              <a:spcBef>
                <a:spcPts val="750"/>
              </a:spcBef>
              <a:buSzPct val="85000"/>
              <a:buFont typeface="Wingdings" panose="05000000000000000000" pitchFamily="2" charset="2"/>
              <a:buChar char="§"/>
            </a:pPr>
            <a:r>
              <a:rPr lang="en-GB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Questions created within the chosen themes covered: </a:t>
            </a:r>
            <a:endParaRPr lang="en-GB" sz="1800" i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indent="-171450" algn="just" defTabSz="685800">
              <a:spcBef>
                <a:spcPts val="750"/>
              </a:spcBef>
              <a:buSzPct val="85000"/>
              <a:buFont typeface="Wingdings" panose="05000000000000000000" pitchFamily="2" charset="2"/>
              <a:buChar char="§"/>
            </a:pPr>
            <a:endParaRPr lang="en-GB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lvl="0" indent="-171450" algn="just" defTabSz="685800">
              <a:spcBef>
                <a:spcPts val="750"/>
              </a:spcBef>
              <a:buSzPct val="85000"/>
              <a:buFont typeface="Wingdings" panose="05000000000000000000" pitchFamily="2" charset="2"/>
              <a:buChar char="§"/>
            </a:pPr>
            <a:r>
              <a:rPr lang="en-GB" sz="1800" i="1" dirty="0">
                <a:solidFill>
                  <a:srgbClr val="AB1F2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impact of the financial crisis on unemployment/poverty/economic inequality/intergeneration inequality/private sector credit/remittances (examining the variation in impact).</a:t>
            </a:r>
          </a:p>
          <a:p>
            <a:pPr marL="0" lvl="0" indent="0" algn="just" defTabSz="685800">
              <a:spcBef>
                <a:spcPts val="750"/>
              </a:spcBef>
              <a:buSzPct val="85000"/>
              <a:buNone/>
            </a:pPr>
            <a:endParaRPr lang="en-GB" sz="1800" i="1" dirty="0">
              <a:solidFill>
                <a:srgbClr val="AB1F2D">
                  <a:lumMod val="50000"/>
                </a:srgb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lvl="0" indent="-171450" algn="just" defTabSz="685800">
              <a:spcBef>
                <a:spcPts val="750"/>
              </a:spcBef>
              <a:buSzPct val="85000"/>
              <a:buFont typeface="Wingdings" panose="05000000000000000000" pitchFamily="2" charset="2"/>
              <a:buChar char="§"/>
            </a:pPr>
            <a:r>
              <a:rPr lang="en-GB" sz="1800" i="1" dirty="0">
                <a:solidFill>
                  <a:srgbClr val="AB1F2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Policy implications—Social protection systems/Risk management strategies.</a:t>
            </a:r>
          </a:p>
          <a:p>
            <a:pPr marL="0" lvl="0" indent="0" algn="just" defTabSz="685800">
              <a:spcBef>
                <a:spcPts val="750"/>
              </a:spcBef>
              <a:buSzPct val="85000"/>
              <a:buNone/>
            </a:pPr>
            <a:endParaRPr lang="en-GB" sz="1800" i="1" dirty="0">
              <a:solidFill>
                <a:srgbClr val="AB1F2D">
                  <a:lumMod val="50000"/>
                </a:srgb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lvl="0" indent="-171450" algn="just" defTabSz="685800">
              <a:spcBef>
                <a:spcPts val="750"/>
              </a:spcBef>
              <a:buSzPct val="85000"/>
              <a:buFont typeface="Wingdings" panose="05000000000000000000" pitchFamily="2" charset="2"/>
              <a:buChar char="§"/>
            </a:pPr>
            <a:r>
              <a:rPr lang="en-GB" sz="1800" i="1" dirty="0">
                <a:solidFill>
                  <a:srgbClr val="AB1F2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Evaluating the impact  of the crisis on socio-economic outcomes through before/after comparisons.</a:t>
            </a:r>
          </a:p>
          <a:p>
            <a:pPr marL="0" lvl="0" indent="0" algn="just" defTabSz="685800">
              <a:spcBef>
                <a:spcPts val="750"/>
              </a:spcBef>
              <a:buSzPct val="85000"/>
              <a:buNone/>
            </a:pPr>
            <a:endParaRPr lang="en-GB" sz="1800" i="1" dirty="0">
              <a:solidFill>
                <a:srgbClr val="AB1F2D">
                  <a:lumMod val="50000"/>
                </a:srgb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lvl="0" indent="-171450" algn="just" defTabSz="685800">
              <a:spcBef>
                <a:spcPts val="750"/>
              </a:spcBef>
              <a:buSzPct val="85000"/>
              <a:buFont typeface="Wingdings" panose="05000000000000000000" pitchFamily="2" charset="2"/>
              <a:buChar char="§"/>
            </a:pPr>
            <a:r>
              <a:rPr lang="en-GB" sz="1800" i="1" dirty="0">
                <a:solidFill>
                  <a:srgbClr val="AB1F2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impact of Covid-19 on unemployment/economic inactivity/labour market dynamics/ remote working/worker burnout.</a:t>
            </a:r>
          </a:p>
          <a:p>
            <a:pPr marL="0" lvl="0" indent="0" algn="just" defTabSz="685800">
              <a:spcBef>
                <a:spcPts val="750"/>
              </a:spcBef>
              <a:buSzPct val="85000"/>
              <a:buNone/>
            </a:pPr>
            <a:endParaRPr lang="en-GB" sz="1800" i="1" dirty="0">
              <a:solidFill>
                <a:srgbClr val="AB1F2D">
                  <a:lumMod val="50000"/>
                </a:srgb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lvl="0" indent="-171450" algn="just" defTabSz="685800">
              <a:spcBef>
                <a:spcPts val="750"/>
              </a:spcBef>
              <a:buSzPct val="85000"/>
              <a:buFont typeface="Wingdings" panose="05000000000000000000" pitchFamily="2" charset="2"/>
              <a:buChar char="§"/>
            </a:pPr>
            <a:r>
              <a:rPr lang="en-GB" sz="1800" i="1" dirty="0">
                <a:solidFill>
                  <a:srgbClr val="AB1F2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Industrial and employment recovery post-pandemic (examining the variation in impact).</a:t>
            </a:r>
          </a:p>
          <a:p>
            <a:pPr marL="0" lvl="0" indent="0" algn="just" defTabSz="685800">
              <a:spcBef>
                <a:spcPts val="750"/>
              </a:spcBef>
              <a:buSzPct val="85000"/>
              <a:buNone/>
            </a:pPr>
            <a:endParaRPr lang="en-GB" sz="1800" i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 defTabSz="685800">
              <a:spcBef>
                <a:spcPts val="750"/>
              </a:spcBef>
              <a:buSzPct val="85000"/>
              <a:buNone/>
            </a:pPr>
            <a:endParaRPr lang="en-GB" sz="18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84377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776A48-4E2A-D930-9784-C76B324036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77F484-40EC-9DD7-0867-10018D29EF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35602"/>
          </a:xfrm>
        </p:spPr>
        <p:txBody>
          <a:bodyPr>
            <a:normAutofit/>
          </a:bodyPr>
          <a:lstStyle/>
          <a:p>
            <a:r>
              <a:rPr lang="en-GB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Meeting 3/4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673158-D663-F0BF-34B9-C057170175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8509"/>
            <a:ext cx="10515600" cy="4110182"/>
          </a:xfrm>
        </p:spPr>
        <p:txBody>
          <a:bodyPr>
            <a:normAutofit/>
          </a:bodyPr>
          <a:lstStyle/>
          <a:p>
            <a:pPr marL="171450" lvl="0" indent="-171450" algn="just" defTabSz="685800">
              <a:spcBef>
                <a:spcPts val="750"/>
              </a:spcBef>
              <a:buSzPct val="85000"/>
              <a:buFont typeface="Wingdings" panose="05000000000000000000" pitchFamily="2" charset="2"/>
              <a:buChar char="§"/>
            </a:pPr>
            <a:r>
              <a:rPr lang="en-GB" sz="180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Developed existing questions.</a:t>
            </a:r>
          </a:p>
          <a:p>
            <a:pPr marL="171450" lvl="0" indent="-171450" algn="just" defTabSz="685800">
              <a:spcBef>
                <a:spcPts val="750"/>
              </a:spcBef>
              <a:buSzPct val="85000"/>
              <a:buFont typeface="Wingdings" panose="05000000000000000000" pitchFamily="2" charset="2"/>
              <a:buChar char="§"/>
            </a:pPr>
            <a:endParaRPr lang="en-GB" sz="180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lvl="0" indent="-171450" algn="just" defTabSz="685800">
              <a:spcBef>
                <a:spcPts val="750"/>
              </a:spcBef>
              <a:buSzPct val="85000"/>
              <a:buFont typeface="Wingdings" panose="05000000000000000000" pitchFamily="2" charset="2"/>
              <a:buChar char="§"/>
            </a:pPr>
            <a:r>
              <a:rPr lang="en-GB" sz="180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Created new questions.</a:t>
            </a:r>
          </a:p>
          <a:p>
            <a:pPr marL="171450" lvl="0" indent="-171450" algn="just" defTabSz="685800">
              <a:spcBef>
                <a:spcPts val="750"/>
              </a:spcBef>
              <a:buSzPct val="85000"/>
              <a:buFont typeface="Wingdings" panose="05000000000000000000" pitchFamily="2" charset="2"/>
              <a:buChar char="§"/>
            </a:pPr>
            <a:endParaRPr lang="en-GB" sz="180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lvl="0" indent="-171450" algn="just" defTabSz="685800">
              <a:spcBef>
                <a:spcPts val="750"/>
              </a:spcBef>
              <a:buSzPct val="85000"/>
              <a:buFont typeface="Wingdings" panose="05000000000000000000" pitchFamily="2" charset="2"/>
              <a:buChar char="§"/>
            </a:pPr>
            <a:r>
              <a:rPr lang="en-GB" sz="180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Explored/evaluated data sets.</a:t>
            </a:r>
          </a:p>
          <a:p>
            <a:pPr marL="0" lvl="0" indent="0" algn="just" defTabSz="685800">
              <a:spcBef>
                <a:spcPts val="750"/>
              </a:spcBef>
              <a:buSzPct val="85000"/>
              <a:buNone/>
            </a:pPr>
            <a:endParaRPr lang="en-GB" sz="180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lvl="0" indent="-171450" algn="just" defTabSz="685800">
              <a:spcBef>
                <a:spcPts val="750"/>
              </a:spcBef>
              <a:buSzPct val="85000"/>
              <a:buFont typeface="Wingdings" panose="05000000000000000000" pitchFamily="2" charset="2"/>
              <a:buChar char="§"/>
            </a:pPr>
            <a:r>
              <a:rPr lang="en-GB" sz="180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Focus group held during meeting 4 to discuss and reflect upon the student experience of working on the project.</a:t>
            </a:r>
          </a:p>
          <a:p>
            <a:pPr marL="171450" lvl="0" indent="-171450" algn="just" defTabSz="685800">
              <a:spcBef>
                <a:spcPts val="750"/>
              </a:spcBef>
              <a:buSzPct val="85000"/>
              <a:buFont typeface="Wingdings" panose="05000000000000000000" pitchFamily="2" charset="2"/>
              <a:buChar char="§"/>
            </a:pPr>
            <a:endParaRPr lang="en-GB" sz="180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lvl="0" indent="-171450" algn="just" defTabSz="685800">
              <a:spcBef>
                <a:spcPts val="750"/>
              </a:spcBef>
              <a:buSzPct val="85000"/>
              <a:buFont typeface="Wingdings" panose="05000000000000000000" pitchFamily="2" charset="2"/>
              <a:buChar char="§"/>
            </a:pPr>
            <a:r>
              <a:rPr lang="en-GB" sz="180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Focus group led by BILT student fellow.</a:t>
            </a:r>
          </a:p>
          <a:p>
            <a:pPr marL="0" lvl="0" indent="0" algn="just" defTabSz="685800">
              <a:spcBef>
                <a:spcPts val="750"/>
              </a:spcBef>
              <a:buSzPct val="85000"/>
              <a:buNone/>
            </a:pPr>
            <a:endParaRPr lang="en-GB" sz="180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595287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5360F9-E166-F51E-32C5-3EAA385FF1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07580C-07D8-70F5-634C-3C94A85A6C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35602"/>
          </a:xfrm>
        </p:spPr>
        <p:txBody>
          <a:bodyPr>
            <a:normAutofit/>
          </a:bodyPr>
          <a:lstStyle/>
          <a:p>
            <a:r>
              <a:rPr lang="en-GB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Meeting 3/4 Questions (adding details)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AC4B4B-1C05-14DA-B6B5-82D0456687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8509"/>
            <a:ext cx="10515600" cy="4110182"/>
          </a:xfrm>
        </p:spPr>
        <p:txBody>
          <a:bodyPr>
            <a:normAutofit/>
          </a:bodyPr>
          <a:lstStyle/>
          <a:p>
            <a:pPr marL="171450" marR="0" lvl="0" indent="-171450" algn="just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Pct val="85000"/>
              <a:buFont typeface="Wingdings" panose="05000000000000000000" pitchFamily="2" charset="2"/>
              <a:buChar char="§"/>
              <a:tabLst/>
              <a:defRPr/>
            </a:pPr>
            <a:r>
              <a:rPr kumimoji="0" lang="en-GB" sz="1800" b="0" i="1" u="none" strike="noStrike" kern="1200" cap="none" spc="0" normalizeH="0" baseline="0" noProof="0" dirty="0">
                <a:ln>
                  <a:noFill/>
                </a:ln>
                <a:solidFill>
                  <a:srgbClr val="AB1F2D">
                    <a:lumMod val="5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Capturing variation in the impact of the financial crisis on socio-economic outcomes (by age/income)—Graph suggestions, exploring associations. Justifying choice of variables used for data analysis.</a:t>
            </a:r>
          </a:p>
          <a:p>
            <a:pPr marL="171450" marR="0" lvl="0" indent="-171450" algn="just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Pct val="85000"/>
              <a:buFont typeface="Wingdings" panose="05000000000000000000" pitchFamily="2" charset="2"/>
              <a:buChar char="§"/>
              <a:tabLst/>
              <a:defRPr/>
            </a:pPr>
            <a:endParaRPr kumimoji="0" lang="en-GB" sz="1800" b="0" i="1" u="none" strike="noStrike" kern="1200" cap="none" spc="0" normalizeH="0" baseline="0" noProof="0" dirty="0">
              <a:ln>
                <a:noFill/>
              </a:ln>
              <a:solidFill>
                <a:srgbClr val="AB1F2D">
                  <a:lumMod val="50000"/>
                </a:srgbClr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Pct val="85000"/>
              <a:buNone/>
              <a:tabLst/>
              <a:defRPr/>
            </a:pPr>
            <a:endParaRPr kumimoji="0" lang="en-GB" sz="1800" b="0" i="1" u="none" strike="noStrike" kern="1200" cap="none" spc="0" normalizeH="0" baseline="0" noProof="0" dirty="0">
              <a:ln>
                <a:noFill/>
              </a:ln>
              <a:solidFill>
                <a:srgbClr val="AB1F2D">
                  <a:lumMod val="50000"/>
                </a:srgbClr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marR="0" lvl="0" indent="-171450" algn="just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Pct val="85000"/>
              <a:buFont typeface="Wingdings" panose="05000000000000000000" pitchFamily="2" charset="2"/>
              <a:buChar char="§"/>
              <a:tabLst/>
              <a:defRPr/>
            </a:pPr>
            <a:r>
              <a:rPr kumimoji="0" lang="en-GB" sz="1800" b="0" i="1" u="none" strike="noStrike" kern="1200" cap="none" spc="0" normalizeH="0" baseline="0" noProof="0" dirty="0">
                <a:ln>
                  <a:noFill/>
                </a:ln>
                <a:solidFill>
                  <a:srgbClr val="AB1F2D">
                    <a:lumMod val="5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Forming a hypothesis and describing the steps to testing.  Exploring the type of testing that is important. Discussing results and limitations of the findings.</a:t>
            </a:r>
          </a:p>
          <a:p>
            <a:pPr marL="0" lvl="0" indent="0" algn="just" defTabSz="685800">
              <a:spcBef>
                <a:spcPts val="750"/>
              </a:spcBef>
              <a:buSzPct val="85000"/>
              <a:buNone/>
            </a:pPr>
            <a:endParaRPr lang="en-GB" sz="18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4984868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594D2F-7C3D-8EA4-FF75-C691796D3A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DCCE22-23D8-69E3-909A-D4B5E11BC4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35602"/>
          </a:xfrm>
        </p:spPr>
        <p:txBody>
          <a:bodyPr>
            <a:normAutofit/>
          </a:bodyPr>
          <a:lstStyle/>
          <a:p>
            <a:r>
              <a:rPr lang="en-GB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Focus group: summary of discussions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78579C-4B45-2113-34F3-451B6511B0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8509"/>
            <a:ext cx="10515600" cy="4110182"/>
          </a:xfrm>
        </p:spPr>
        <p:txBody>
          <a:bodyPr>
            <a:normAutofit/>
          </a:bodyPr>
          <a:lstStyle/>
          <a:p>
            <a:pPr marL="0" lvl="0" indent="0" algn="just" defTabSz="685800">
              <a:spcBef>
                <a:spcPts val="750"/>
              </a:spcBef>
              <a:buSzPct val="85000"/>
              <a:buNone/>
            </a:pPr>
            <a:endParaRPr lang="en-GB" sz="180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GB"/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28D0BB97-5978-7F23-E869-1C1F7570BDE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968427938"/>
              </p:ext>
            </p:extLst>
          </p:nvPr>
        </p:nvGraphicFramePr>
        <p:xfrm>
          <a:off x="2032000" y="1348509"/>
          <a:ext cx="8128000" cy="47898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9502598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0CB19B-AF56-D0D2-0254-B532E74F63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9894BC-F0E2-E78E-64A8-ACC61A140C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35602"/>
          </a:xfrm>
        </p:spPr>
        <p:txBody>
          <a:bodyPr>
            <a:normAutofit/>
          </a:bodyPr>
          <a:lstStyle/>
          <a:p>
            <a:r>
              <a:rPr lang="en-GB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Focus group: summary of discussions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C3AA02-B087-34E6-670D-741B953542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8509"/>
            <a:ext cx="10515600" cy="4110182"/>
          </a:xfrm>
        </p:spPr>
        <p:txBody>
          <a:bodyPr>
            <a:normAutofit/>
          </a:bodyPr>
          <a:lstStyle/>
          <a:p>
            <a:pPr marL="0" lvl="0" indent="0" algn="just" defTabSz="685800">
              <a:spcBef>
                <a:spcPts val="750"/>
              </a:spcBef>
              <a:buSzPct val="85000"/>
              <a:buNone/>
            </a:pPr>
            <a:endParaRPr lang="en-GB" sz="180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GB"/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5BCD6E7C-D868-1FBC-E925-926C60A6BC4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6838927"/>
              </p:ext>
            </p:extLst>
          </p:nvPr>
        </p:nvGraphicFramePr>
        <p:xfrm>
          <a:off x="2032000" y="1348508"/>
          <a:ext cx="8128000" cy="524431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2885438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160D5B-DC27-2B88-E8FB-5CF5EF240B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78A54B-9813-C99C-4D7C-83A5EC899E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35602"/>
          </a:xfrm>
        </p:spPr>
        <p:txBody>
          <a:bodyPr>
            <a:normAutofit/>
          </a:bodyPr>
          <a:lstStyle/>
          <a:p>
            <a:r>
              <a:rPr lang="en-GB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Focus group: summary of discussions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583A7B-90A4-3ACD-4B50-9D2F588C70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8509"/>
            <a:ext cx="10515600" cy="4110182"/>
          </a:xfrm>
        </p:spPr>
        <p:txBody>
          <a:bodyPr>
            <a:normAutofit/>
          </a:bodyPr>
          <a:lstStyle/>
          <a:p>
            <a:pPr marL="0" lvl="0" indent="0" algn="just" defTabSz="685800">
              <a:spcBef>
                <a:spcPts val="750"/>
              </a:spcBef>
              <a:buSzPct val="85000"/>
              <a:buNone/>
            </a:pPr>
            <a:endParaRPr lang="en-GB" sz="180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GB"/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611C694E-9AC0-D94A-EBEF-A0D817ED3ED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40895857"/>
              </p:ext>
            </p:extLst>
          </p:nvPr>
        </p:nvGraphicFramePr>
        <p:xfrm>
          <a:off x="2032000" y="1348509"/>
          <a:ext cx="8128000" cy="47898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7882928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F15846-1A2F-0A94-01E5-FBC15DED33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197FE4-F07A-C6A9-D9FA-9003EB63E7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35602"/>
          </a:xfrm>
        </p:spPr>
        <p:txBody>
          <a:bodyPr>
            <a:normAutofit/>
          </a:bodyPr>
          <a:lstStyle/>
          <a:p>
            <a:r>
              <a:rPr lang="en-GB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Next steps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9E3F22-E924-52FA-D96F-A710BA0AE1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8509"/>
            <a:ext cx="10515600" cy="4110182"/>
          </a:xfrm>
        </p:spPr>
        <p:txBody>
          <a:bodyPr>
            <a:normAutofit/>
          </a:bodyPr>
          <a:lstStyle/>
          <a:p>
            <a:pPr marL="171450" lvl="0" indent="-171450" algn="just" defTabSz="685800">
              <a:spcBef>
                <a:spcPts val="750"/>
              </a:spcBef>
              <a:buSzPct val="85000"/>
              <a:buFont typeface="Wingdings" panose="05000000000000000000" pitchFamily="2" charset="2"/>
              <a:buChar char="§"/>
            </a:pPr>
            <a:r>
              <a:rPr lang="en-GB" sz="180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Develop the existing content further to create the group coursework.</a:t>
            </a:r>
          </a:p>
          <a:p>
            <a:pPr marL="171450" lvl="0" indent="-171450" algn="just" defTabSz="685800">
              <a:spcBef>
                <a:spcPts val="750"/>
              </a:spcBef>
              <a:buSzPct val="85000"/>
              <a:buFont typeface="Wingdings" panose="05000000000000000000" pitchFamily="2" charset="2"/>
              <a:buChar char="§"/>
            </a:pPr>
            <a:endParaRPr lang="en-GB" sz="180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lvl="0" indent="-171450" algn="just" defTabSz="685800">
              <a:spcBef>
                <a:spcPts val="750"/>
              </a:spcBef>
              <a:buSzPct val="85000"/>
              <a:buFont typeface="Wingdings" panose="05000000000000000000" pitchFamily="2" charset="2"/>
              <a:buChar char="§"/>
            </a:pPr>
            <a:r>
              <a:rPr lang="en-GB" sz="180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Documenting details of the co-creation experience.</a:t>
            </a:r>
          </a:p>
          <a:p>
            <a:pPr marL="0" indent="0">
              <a:buNone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907937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4C648C-097D-AE59-4932-4E3558F1E9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D91975-0672-3255-B9E1-E146912C4A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86219"/>
          </a:xfrm>
        </p:spPr>
        <p:txBody>
          <a:bodyPr>
            <a:normAutofit/>
          </a:bodyPr>
          <a:lstStyle/>
          <a:p>
            <a:r>
              <a:rPr lang="en-GB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Student reflections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8A91C21E-3BD7-1C3E-B031-C83DBC9CC41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10014128"/>
              </p:ext>
            </p:extLst>
          </p:nvPr>
        </p:nvGraphicFramePr>
        <p:xfrm>
          <a:off x="1006764" y="1108364"/>
          <a:ext cx="10347036" cy="50685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422759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7E46D6-936C-7A03-F9B4-7C44B23E18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830396-8B76-A8C2-77F6-F351AC3515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44839"/>
          </a:xfrm>
        </p:spPr>
        <p:txBody>
          <a:bodyPr>
            <a:normAutofit/>
          </a:bodyPr>
          <a:lstStyle/>
          <a:p>
            <a:r>
              <a:rPr lang="en-GB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Project summary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1016CC-BAEF-7409-40C4-7F29AF7853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71450" lvl="0" indent="-171450" algn="just" defTabSz="685800">
              <a:spcBef>
                <a:spcPts val="750"/>
              </a:spcBef>
              <a:buSzPct val="85000"/>
              <a:buFont typeface="Wingdings" panose="05000000000000000000" pitchFamily="2" charset="2"/>
              <a:buChar char="§"/>
              <a:defRPr/>
            </a:pPr>
            <a:r>
              <a:rPr lang="en-GB" sz="1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Co-created the group coursework for a year 1 unit ECON 10003 (Probability, Statistics &amp; Econometrics).</a:t>
            </a:r>
          </a:p>
          <a:p>
            <a:pPr marL="171450" lvl="0" indent="-171450" algn="just" defTabSz="685800">
              <a:spcBef>
                <a:spcPts val="750"/>
              </a:spcBef>
              <a:buSzPct val="85000"/>
              <a:buFont typeface="Wingdings" panose="05000000000000000000" pitchFamily="2" charset="2"/>
              <a:buChar char="§"/>
              <a:defRPr/>
            </a:pPr>
            <a:endParaRPr lang="en-GB" sz="18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lvl="0" indent="-171450" algn="just" defTabSz="685800">
              <a:spcBef>
                <a:spcPts val="750"/>
              </a:spcBef>
              <a:buSzPct val="85000"/>
              <a:buFont typeface="Wingdings" panose="05000000000000000000" pitchFamily="2" charset="2"/>
              <a:buChar char="§"/>
              <a:defRPr/>
            </a:pPr>
            <a:r>
              <a:rPr lang="en-GB" sz="1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Co-created elements of this assessment with year 2 students (previously taken this unit).</a:t>
            </a:r>
            <a:endParaRPr lang="en-GB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lvl="0" indent="-171450" algn="just" defTabSz="685800">
              <a:spcBef>
                <a:spcPts val="750"/>
              </a:spcBef>
              <a:buSzPct val="85000"/>
              <a:buFont typeface="Wingdings" panose="05000000000000000000" pitchFamily="2" charset="2"/>
              <a:buChar char="§"/>
              <a:defRPr/>
            </a:pPr>
            <a:endParaRPr lang="en-GB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lvl="0" indent="-171450" algn="just" defTabSz="685800">
              <a:spcBef>
                <a:spcPts val="750"/>
              </a:spcBef>
              <a:buSzPct val="85000"/>
              <a:buFont typeface="Wingdings" panose="05000000000000000000" pitchFamily="2" charset="2"/>
              <a:buChar char="§"/>
              <a:defRPr/>
            </a:pPr>
            <a:r>
              <a:rPr lang="en-GB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Educational development project 2024/25 —Agency and Choice in Assessment Design</a:t>
            </a: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171450" lvl="0" indent="-171450" algn="just" defTabSz="685800">
              <a:spcBef>
                <a:spcPts val="750"/>
              </a:spcBef>
              <a:buSzPct val="85000"/>
              <a:buFont typeface="Wingdings" panose="05000000000000000000" pitchFamily="2" charset="2"/>
              <a:buChar char="§"/>
              <a:defRPr/>
            </a:pPr>
            <a:endParaRPr lang="en-GB" sz="18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lvl="0" indent="-171450" algn="just" defTabSz="685800">
              <a:spcBef>
                <a:spcPts val="750"/>
              </a:spcBef>
              <a:buSzPct val="85000"/>
              <a:buFont typeface="Wingdings" panose="05000000000000000000" pitchFamily="2" charset="2"/>
              <a:buChar char="§"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Funded by</a:t>
            </a:r>
            <a:r>
              <a:rPr kumimoji="0" lang="en-GB" sz="18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the Bristol Institute for Learning and Teaching (BILT).</a:t>
            </a: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 defTabSz="685800">
              <a:spcBef>
                <a:spcPts val="750"/>
              </a:spcBef>
              <a:buSzPct val="85000"/>
              <a:buNone/>
              <a:defRPr/>
            </a:pPr>
            <a:endParaRPr lang="en-GB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lvl="0" indent="-171450" algn="just" defTabSz="685800">
              <a:spcBef>
                <a:spcPts val="750"/>
              </a:spcBef>
              <a:buSzPct val="85000"/>
              <a:buFont typeface="Wingdings" panose="05000000000000000000" pitchFamily="2" charset="2"/>
              <a:buChar char="§"/>
              <a:defRPr/>
            </a:pPr>
            <a:r>
              <a:rPr lang="en-GB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Project developed through four, 2- hour group meetings during TB2 2024/25</a:t>
            </a: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marR="0" lvl="0" indent="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Pct val="85000"/>
              <a:buFont typeface="Wingdings" panose="05000000000000000000" pitchFamily="2" charset="2"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Pct val="85000"/>
              <a:buFont typeface="Wingdings" panose="05000000000000000000" pitchFamily="2" charset="2"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430416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CEC981-E93A-56B7-FA6E-80A5F30D99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77C478-2B39-30B7-0BD2-2F4EF72642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35602"/>
          </a:xfrm>
        </p:spPr>
        <p:txBody>
          <a:bodyPr>
            <a:normAutofit/>
          </a:bodyPr>
          <a:lstStyle/>
          <a:p>
            <a:r>
              <a:rPr lang="en-GB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References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99C315-7CD4-5F13-427E-F071E05265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8509"/>
            <a:ext cx="10515600" cy="4110182"/>
          </a:xfrm>
        </p:spPr>
        <p:txBody>
          <a:bodyPr>
            <a:normAutofit/>
          </a:bodyPr>
          <a:lstStyle/>
          <a:p>
            <a:pPr marL="171450" marR="0" lvl="0" indent="-171450" algn="just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Pct val="85000"/>
              <a:buFont typeface="Wingdings" panose="05000000000000000000" pitchFamily="2" charset="2"/>
              <a:buChar char="§"/>
              <a:tabLst/>
              <a:defRPr/>
            </a:pPr>
            <a:r>
              <a: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OpenSans"/>
                <a:ea typeface="+mn-ea"/>
                <a:cs typeface="Arial" panose="020B0604020202020204" pitchFamily="34" charset="0"/>
              </a:rPr>
              <a:t>Susan J. Deeley &amp; Catherine Bovill (2017) “Staff student partnership in assessment: enhancing assessment literacy through democratic practices”, </a:t>
            </a:r>
            <a:r>
              <a:rPr kumimoji="0" lang="en-GB" sz="1800" b="0" i="1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OpenSans"/>
                <a:ea typeface="+mn-ea"/>
                <a:cs typeface="Arial" panose="020B0604020202020204" pitchFamily="34" charset="0"/>
              </a:rPr>
              <a:t>Assessment &amp; Evaluation in Higher Education</a:t>
            </a:r>
            <a:r>
              <a: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OpenSans"/>
                <a:ea typeface="+mn-ea"/>
                <a:cs typeface="Arial" panose="020B0604020202020204" pitchFamily="34" charset="0"/>
              </a:rPr>
              <a:t>, 42:3, 463-477.</a:t>
            </a:r>
          </a:p>
          <a:p>
            <a:pPr marL="171450" marR="0" lvl="0" indent="-17145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Pct val="85000"/>
              <a:buFont typeface="Wingdings" panose="05000000000000000000" pitchFamily="2" charset="2"/>
              <a:buChar char="§"/>
              <a:tabLst/>
              <a:defRPr/>
            </a:pPr>
            <a:r>
              <a: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OpenSans"/>
                <a:ea typeface="+mn-ea"/>
                <a:cs typeface="Arial" panose="020B0604020202020204" pitchFamily="34" charset="0"/>
              </a:rPr>
              <a:t>Elaine Doyle, Patrick Buckley &amp; Joanne Whelan (2019) “Assessment co-creation: an exploratory analysis of opportunities and challenges based on student and instructor perspectives”, </a:t>
            </a:r>
            <a:r>
              <a:rPr kumimoji="0" lang="en-GB" sz="1800" b="0" i="1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OpenSans"/>
                <a:ea typeface="+mn-ea"/>
                <a:cs typeface="Arial" panose="020B0604020202020204" pitchFamily="34" charset="0"/>
              </a:rPr>
              <a:t>Teaching in Higher Education</a:t>
            </a:r>
            <a:r>
              <a: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OpenSans"/>
                <a:ea typeface="+mn-ea"/>
                <a:cs typeface="Arial" panose="020B0604020202020204" pitchFamily="34" charset="0"/>
              </a:rPr>
              <a:t>, 24:6, 739-754,</a:t>
            </a:r>
          </a:p>
          <a:p>
            <a:pPr marL="171450" marR="0" lvl="0" indent="-171450" algn="just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Pct val="85000"/>
              <a:buFont typeface="Wingdings" panose="05000000000000000000" pitchFamily="2" charset="2"/>
              <a:buChar char="§"/>
              <a:tabLst/>
              <a:defRPr/>
            </a:pPr>
            <a:r>
              <a: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OpenSans"/>
                <a:ea typeface="+mn-ea"/>
                <a:cs typeface="Arial" panose="020B0604020202020204" pitchFamily="34" charset="0"/>
              </a:rPr>
              <a:t>Catherine Bovill &amp; Cherie Woolmer (2019) “How conceptualisations of curriculum in higher education influence student-staff co-creation </a:t>
            </a:r>
            <a:r>
              <a:rPr kumimoji="0" lang="en-GB" sz="1800" b="0" i="1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OpenSans"/>
                <a:ea typeface="+mn-ea"/>
                <a:cs typeface="Arial" panose="020B0604020202020204" pitchFamily="34" charset="0"/>
              </a:rPr>
              <a:t>in</a:t>
            </a:r>
            <a:r>
              <a: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OpenSans"/>
                <a:ea typeface="+mn-ea"/>
                <a:cs typeface="Arial" panose="020B0604020202020204" pitchFamily="34" charset="0"/>
              </a:rPr>
              <a:t> and </a:t>
            </a:r>
            <a:r>
              <a:rPr kumimoji="0" lang="en-GB" sz="1800" b="0" i="1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OpenSans"/>
                <a:ea typeface="+mn-ea"/>
                <a:cs typeface="Arial" panose="020B0604020202020204" pitchFamily="34" charset="0"/>
              </a:rPr>
              <a:t>of</a:t>
            </a:r>
            <a:r>
              <a: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OpenSans"/>
                <a:ea typeface="+mn-ea"/>
                <a:cs typeface="Arial" panose="020B0604020202020204" pitchFamily="34" charset="0"/>
              </a:rPr>
              <a:t> the curriculum?”, </a:t>
            </a:r>
            <a:r>
              <a:rPr kumimoji="0" lang="en-GB" sz="1800" b="0" i="1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OpenSans"/>
                <a:ea typeface="+mn-ea"/>
                <a:cs typeface="Arial" panose="020B0604020202020204" pitchFamily="34" charset="0"/>
              </a:rPr>
              <a:t>Higher Education</a:t>
            </a:r>
            <a:r>
              <a: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OpenSans"/>
                <a:ea typeface="+mn-ea"/>
                <a:cs typeface="Arial" panose="020B0604020202020204" pitchFamily="34" charset="0"/>
              </a:rPr>
              <a:t>, 78, 407-422.</a:t>
            </a:r>
          </a:p>
          <a:p>
            <a:pPr marL="171450" marR="0" lvl="0" indent="-17145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Pct val="85000"/>
              <a:buFont typeface="Wingdings" panose="05000000000000000000" pitchFamily="2" charset="2"/>
              <a:buChar char="§"/>
              <a:tabLst/>
              <a:defRPr/>
            </a:pPr>
            <a:r>
              <a: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OpenSans"/>
                <a:ea typeface="+mn-ea"/>
                <a:cs typeface="Arial" panose="020B0604020202020204" pitchFamily="34" charset="0"/>
              </a:rPr>
              <a:t>Elaine Doyle, Patrick Buckley &amp; Brendan McCarthy (2021) “The impact of content co-creation on academic achievement”, </a:t>
            </a:r>
            <a:r>
              <a:rPr kumimoji="0" lang="en-GB" sz="1800" b="0" i="1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OpenSans"/>
                <a:ea typeface="+mn-ea"/>
                <a:cs typeface="Arial" panose="020B0604020202020204" pitchFamily="34" charset="0"/>
              </a:rPr>
              <a:t>Assessment &amp; Evaluation in Higher Education</a:t>
            </a:r>
            <a:r>
              <a: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OpenSans"/>
                <a:ea typeface="+mn-ea"/>
                <a:cs typeface="Arial" panose="020B0604020202020204" pitchFamily="34" charset="0"/>
              </a:rPr>
              <a:t>, 46:3, 494-507.</a:t>
            </a:r>
          </a:p>
          <a:p>
            <a:pPr marL="171450" marR="0" lvl="0" indent="-171450" algn="just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Pct val="85000"/>
              <a:buFont typeface="Wingdings" panose="05000000000000000000" pitchFamily="2" charset="2"/>
              <a:buChar char="§"/>
              <a:tabLst/>
              <a:defRPr/>
            </a:pPr>
            <a:r>
              <a: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OpenSans"/>
                <a:ea typeface="+mn-ea"/>
                <a:cs typeface="Arial" panose="020B0604020202020204" pitchFamily="34" charset="0"/>
              </a:rPr>
              <a:t>Tanya Lubicz-Nawrocka &amp; Catherine Bovill (2023) “Do students experience transformation through co-creating curriculum in higher education?”, </a:t>
            </a:r>
            <a:r>
              <a:rPr kumimoji="0" lang="en-GB" sz="1800" b="0" i="1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OpenSans"/>
                <a:ea typeface="+mn-ea"/>
                <a:cs typeface="Arial" panose="020B0604020202020204" pitchFamily="34" charset="0"/>
              </a:rPr>
              <a:t>Teaching in Higher Education</a:t>
            </a:r>
            <a:r>
              <a: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OpenSans"/>
                <a:ea typeface="+mn-ea"/>
                <a:cs typeface="Arial" panose="020B0604020202020204" pitchFamily="34" charset="0"/>
              </a:rPr>
              <a:t>, 28:7, 1744-1760.</a:t>
            </a:r>
          </a:p>
          <a:p>
            <a:pPr marL="0" marR="0" lvl="0" indent="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Pct val="85000"/>
              <a:buNone/>
              <a:tabLst/>
              <a:defRPr/>
            </a:pPr>
            <a:endParaRPr kumimoji="0" lang="en-GB" sz="21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99088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16DFA8-9E2F-579F-4AAA-A78CE8AF58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D1C7DF-9A4D-8465-97A9-DD40602340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59003"/>
          </a:xfrm>
        </p:spPr>
        <p:txBody>
          <a:bodyPr>
            <a:normAutofit/>
          </a:bodyPr>
          <a:lstStyle/>
          <a:p>
            <a:r>
              <a:rPr lang="en-GB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Why assessment co-creation?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5069D4-50CD-31C3-F7C7-6AC7782691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80160"/>
            <a:ext cx="10802112" cy="5212715"/>
          </a:xfrm>
        </p:spPr>
        <p:txBody>
          <a:bodyPr>
            <a:normAutofit lnSpcReduction="10000"/>
          </a:bodyPr>
          <a:lstStyle/>
          <a:p>
            <a:pPr marL="171450" marR="0" lvl="0" indent="-171450" algn="just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Pct val="85000"/>
              <a:buFont typeface="Wingdings" panose="05000000000000000000" pitchFamily="2" charset="2"/>
              <a:buChar char="§"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Raise student agency in assessment (facilitates</a:t>
            </a:r>
            <a:r>
              <a:rPr kumimoji="0" lang="en-GB" sz="18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democratic assessment design)</a:t>
            </a: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marR="0" lvl="0" indent="0" algn="just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Pct val="85000"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marR="0" lvl="0" indent="-171450" algn="just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Pct val="85000"/>
              <a:buFont typeface="Wingdings" panose="05000000000000000000" pitchFamily="2" charset="2"/>
              <a:buChar char="§"/>
              <a:tabLst/>
              <a:defRPr/>
            </a:pPr>
            <a:r>
              <a:rPr lang="en-GB" sz="1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Design stemming from student’s subject interests.</a:t>
            </a: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Pct val="85000"/>
              <a:buNone/>
              <a:tabLst/>
              <a:defRPr/>
            </a:pPr>
            <a:endParaRPr lang="en-GB" sz="18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marR="0" lvl="0" indent="-171450" algn="just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Pct val="85000"/>
              <a:buFont typeface="Wingdings" panose="05000000000000000000" pitchFamily="2" charset="2"/>
              <a:buChar char="§"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In-depth engagement with </a:t>
            </a:r>
            <a:r>
              <a:rPr kumimoji="0" lang="en-GB" sz="18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study interests, what students value in their learning.</a:t>
            </a:r>
          </a:p>
          <a:p>
            <a:pPr marL="171450" marR="0" lvl="0" indent="-171450" algn="just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Pct val="85000"/>
              <a:buFont typeface="Wingdings" panose="05000000000000000000" pitchFamily="2" charset="2"/>
              <a:buChar char="§"/>
              <a:tabLst/>
              <a:defRPr/>
            </a:pPr>
            <a:endParaRPr lang="en-GB" sz="1800" baseline="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marR="0" lvl="0" indent="-171450" algn="just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Pct val="85000"/>
              <a:buFont typeface="Wingdings" panose="05000000000000000000" pitchFamily="2" charset="2"/>
              <a:buChar char="§"/>
              <a:tabLst/>
              <a:defRPr/>
            </a:pPr>
            <a:r>
              <a:rPr lang="en-GB" sz="1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Potential to shape curriculum in stimulating and impactful ways.</a:t>
            </a:r>
          </a:p>
          <a:p>
            <a:pPr marL="0" marR="0" lvl="0" indent="0" algn="just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Pct val="85000"/>
              <a:buNone/>
              <a:tabLst/>
              <a:defRPr/>
            </a:pPr>
            <a:endParaRPr lang="en-GB" sz="18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marR="0" lvl="0" indent="-171450" algn="just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Pct val="85000"/>
              <a:buFont typeface="Wingdings" panose="05000000000000000000" pitchFamily="2" charset="2"/>
              <a:buChar char="§"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Contributes to authentic</a:t>
            </a:r>
            <a:r>
              <a:rPr kumimoji="0" lang="en-GB" sz="18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assessment.</a:t>
            </a:r>
          </a:p>
          <a:p>
            <a:pPr marL="0" marR="0" lvl="0" indent="0" algn="just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Pct val="85000"/>
              <a:buNone/>
              <a:tabLst/>
              <a:defRPr/>
            </a:pPr>
            <a:endParaRPr kumimoji="0" lang="en-GB" sz="1800" b="0" i="0" u="none" strike="noStrike" kern="1200" cap="none" spc="0" normalizeH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marR="0" lvl="0" indent="-171450" algn="just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Pct val="85000"/>
              <a:buFont typeface="Wingdings" panose="05000000000000000000" pitchFamily="2" charset="2"/>
              <a:buChar char="§"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Raise assessment</a:t>
            </a:r>
            <a:r>
              <a:rPr kumimoji="0" lang="en-GB" sz="18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literacy.</a:t>
            </a:r>
            <a:endParaRPr lang="en-GB" sz="18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Pct val="85000"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marR="0" lvl="0" indent="-17145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Pct val="85000"/>
              <a:buFont typeface="Wingdings" panose="05000000000000000000" pitchFamily="2" charset="2"/>
              <a:buChar char="§"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GB" sz="1800" noProof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evelop</a:t>
            </a:r>
            <a:r>
              <a:rPr lang="en-GB" sz="1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study skills, </a:t>
            </a: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employability skills.</a:t>
            </a:r>
          </a:p>
          <a:p>
            <a:pPr marL="171450" marR="0" lvl="0" indent="-17145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Pct val="85000"/>
              <a:buFont typeface="Wingdings" panose="05000000000000000000" pitchFamily="2" charset="2"/>
              <a:buChar char="§"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marR="0" lvl="0" indent="-17145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Pct val="85000"/>
              <a:buFont typeface="Wingdings" panose="05000000000000000000" pitchFamily="2" charset="2"/>
              <a:buChar char="§"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Strengthen student’s sense of belonging with university.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049608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F69D5C-28FB-9F33-B1D7-C4293B3171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5F881B-56EF-4946-ECB3-D7E1A47053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11093"/>
          </a:xfrm>
        </p:spPr>
        <p:txBody>
          <a:bodyPr>
            <a:normAutofit/>
          </a:bodyPr>
          <a:lstStyle/>
          <a:p>
            <a:r>
              <a:rPr lang="en-GB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Why co-creation?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3EDED0-8039-7860-D044-3F3302CEF1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71450" marR="0" lvl="0" indent="-171450" algn="just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Pct val="85000"/>
              <a:buFont typeface="Wingdings" panose="05000000000000000000" pitchFamily="2" charset="2"/>
              <a:buChar char="§"/>
              <a:tabLst/>
              <a:defRPr/>
            </a:pPr>
            <a:r>
              <a: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Promotes authentic learning (Lubicz-Nawrocka &amp; Bovill 2023).</a:t>
            </a:r>
          </a:p>
          <a:p>
            <a:pPr marL="171450" marR="0" lvl="0" indent="-171450" algn="just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Pct val="85000"/>
              <a:buFont typeface="Wingdings" panose="05000000000000000000" pitchFamily="2" charset="2"/>
              <a:buChar char="§"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marR="0" lvl="0" indent="-171450" algn="just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Pct val="85000"/>
              <a:buFont typeface="Wingdings" panose="05000000000000000000" pitchFamily="2" charset="2"/>
              <a:buChar char="§"/>
              <a:tabLst/>
              <a:defRPr/>
            </a:pPr>
            <a:r>
              <a:rPr lang="en-GB" sz="1800" noProof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ontributing towards</a:t>
            </a:r>
          </a:p>
          <a:p>
            <a:pPr marL="171450" marR="0" lvl="0" indent="-171450" algn="just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Pct val="85000"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800" b="0" i="1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Deeper learning </a:t>
            </a:r>
          </a:p>
          <a:p>
            <a:pPr marL="171450" marR="0" lvl="0" indent="-171450" algn="just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Pct val="85000"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800" b="0" i="1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Better assessment performance</a:t>
            </a:r>
          </a:p>
          <a:p>
            <a:pPr marL="171450" marR="0" lvl="0" indent="-171450" algn="just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Pct val="85000"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800" b="0" i="1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Better student engagement</a:t>
            </a:r>
          </a:p>
          <a:p>
            <a:pPr marL="171450" marR="0" lvl="0" indent="-171450" algn="just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Pct val="85000"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800" b="0" i="1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Higher assessment literacy</a:t>
            </a:r>
          </a:p>
          <a:p>
            <a:pPr marL="0" marR="0" lvl="0" indent="0" algn="just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Pct val="85000"/>
              <a:buFont typeface="Wingdings" panose="05000000000000000000" pitchFamily="2" charset="2"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(Deeley &amp; Bovill 2017, Doyle, Buckley &amp; McCarthy 2021)</a:t>
            </a:r>
          </a:p>
          <a:p>
            <a:pPr marL="0" indent="0">
              <a:buNone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5341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9704C8-774C-9DFD-4028-0B7A2D9D67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83DC5E-41DE-39D9-24E9-4835C7FEF0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09493"/>
          </a:xfrm>
        </p:spPr>
        <p:txBody>
          <a:bodyPr>
            <a:normAutofit/>
          </a:bodyPr>
          <a:lstStyle/>
          <a:p>
            <a:r>
              <a:rPr lang="en-GB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Why co-creation?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EEF7BE-9CE9-D572-153F-4D4B4F0308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71450" lvl="0" indent="-171450" algn="just" defTabSz="685800">
              <a:spcBef>
                <a:spcPts val="750"/>
              </a:spcBef>
              <a:buSzPct val="85000"/>
              <a:buFont typeface="Wingdings" panose="05000000000000000000" pitchFamily="2" charset="2"/>
              <a:buChar char="§"/>
            </a:pPr>
            <a:r>
              <a:rPr lang="en-GB" sz="180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Meaningful rewarding process for students and staff (Lubicz-Nawrocka &amp; Bovill 2023).</a:t>
            </a:r>
          </a:p>
          <a:p>
            <a:pPr marL="171450" lvl="0" indent="-171450" algn="just" defTabSz="685800">
              <a:spcBef>
                <a:spcPts val="750"/>
              </a:spcBef>
              <a:buSzPct val="85000"/>
              <a:buFont typeface="Wingdings" panose="05000000000000000000" pitchFamily="2" charset="2"/>
              <a:buChar char="§"/>
            </a:pPr>
            <a:endParaRPr lang="en-GB" sz="180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lvl="0" indent="-171450" algn="just" defTabSz="685800">
              <a:spcBef>
                <a:spcPts val="750"/>
              </a:spcBef>
              <a:buSzPct val="85000"/>
              <a:buFont typeface="Wingdings" panose="05000000000000000000" pitchFamily="2" charset="2"/>
              <a:buChar char="§"/>
            </a:pPr>
            <a:r>
              <a:rPr lang="en-GB" sz="180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Meaningful context  provided by constructivism: Actively constructing meaning and knowledge through experiences,   interactions, reflections (Doyle, Buckley &amp; Whelan 2019)</a:t>
            </a:r>
          </a:p>
          <a:p>
            <a:pPr marL="0" lvl="0" indent="0" algn="just" defTabSz="685800">
              <a:spcBef>
                <a:spcPts val="750"/>
              </a:spcBef>
              <a:buSzPct val="85000"/>
              <a:buNone/>
            </a:pPr>
            <a:endParaRPr lang="en-GB" sz="180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lvl="0" indent="-171450" algn="just" defTabSz="685800">
              <a:spcBef>
                <a:spcPts val="750"/>
              </a:spcBef>
              <a:buSzPct val="85000"/>
              <a:buFont typeface="Wingdings" panose="05000000000000000000" pitchFamily="2" charset="2"/>
              <a:buChar char="§"/>
            </a:pPr>
            <a:r>
              <a:rPr lang="en-GB" sz="180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Improves student’s professional and personal development (Lubicz-Nawrocka &amp; Bovill 2023).</a:t>
            </a:r>
          </a:p>
          <a:p>
            <a:pPr marL="171450" lvl="0" indent="-171450" algn="just" defTabSz="685800">
              <a:spcBef>
                <a:spcPts val="750"/>
              </a:spcBef>
              <a:buSzPct val="85000"/>
              <a:buFont typeface="Wingdings" panose="05000000000000000000" pitchFamily="2" charset="2"/>
              <a:buChar char="§"/>
            </a:pPr>
            <a:endParaRPr lang="en-GB" sz="180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lvl="0" indent="-171450" algn="just" defTabSz="685800">
              <a:spcBef>
                <a:spcPts val="750"/>
              </a:spcBef>
              <a:buSzPct val="85000"/>
              <a:buFont typeface="Wingdings" panose="05000000000000000000" pitchFamily="2" charset="2"/>
              <a:buChar char="§"/>
            </a:pPr>
            <a:r>
              <a:rPr lang="en-GB" sz="180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Redresses traditional hierarchies between teachers and learners (Bovill &amp; Woolmer 2019).</a:t>
            </a:r>
          </a:p>
          <a:p>
            <a:pPr marL="0" indent="0">
              <a:buNone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38208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46C6BD-E20B-7D52-41A0-6622DB19B4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C96E4F-54C1-947B-B38E-498B81A3A4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46439"/>
          </a:xfrm>
        </p:spPr>
        <p:txBody>
          <a:bodyPr>
            <a:normAutofit/>
          </a:bodyPr>
          <a:lstStyle/>
          <a:p>
            <a:r>
              <a:rPr lang="en-GB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Assessment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7FA7D2-B9FF-A370-420A-8DFE5734D2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71450" lvl="0" indent="-171450" algn="just" defTabSz="685800">
              <a:spcBef>
                <a:spcPts val="750"/>
              </a:spcBef>
              <a:buSzPct val="85000"/>
              <a:buFont typeface="Wingdings" panose="05000000000000000000" pitchFamily="2" charset="2"/>
              <a:buChar char="§"/>
            </a:pPr>
            <a:r>
              <a:rPr lang="en-GB" sz="1800">
                <a:latin typeface="Times New Roman" panose="02020603050405020304" pitchFamily="18" charset="0"/>
                <a:cs typeface="Times New Roman" panose="02020603050405020304" pitchFamily="18" charset="0"/>
              </a:rPr>
              <a:t>Group coursework in Year 1 ECON 10003 (Probability, Statistics &amp; Econometrics).</a:t>
            </a:r>
          </a:p>
          <a:p>
            <a:pPr marL="171450" lvl="0" indent="-171450" algn="just" defTabSz="685800">
              <a:spcBef>
                <a:spcPts val="750"/>
              </a:spcBef>
              <a:buSzPct val="85000"/>
              <a:buFont typeface="Wingdings" panose="05000000000000000000" pitchFamily="2" charset="2"/>
              <a:buChar char="§"/>
            </a:pPr>
            <a:endParaRPr lang="en-GB" sz="180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lvl="0" indent="-171450" algn="just" defTabSz="685800">
              <a:spcBef>
                <a:spcPts val="750"/>
              </a:spcBef>
              <a:buSzPct val="85000"/>
              <a:buFont typeface="Wingdings" panose="05000000000000000000" pitchFamily="2" charset="2"/>
              <a:buChar char="§"/>
            </a:pPr>
            <a:r>
              <a:rPr lang="en-GB" sz="180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Summative assessment.</a:t>
            </a:r>
          </a:p>
          <a:p>
            <a:pPr marL="0" lvl="0" indent="0" algn="just" defTabSz="685800">
              <a:spcBef>
                <a:spcPts val="750"/>
              </a:spcBef>
              <a:buSzPct val="85000"/>
              <a:buNone/>
            </a:pPr>
            <a:endParaRPr lang="en-GB" sz="180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lvl="0" indent="-171450" algn="just" defTabSz="685800">
              <a:spcBef>
                <a:spcPts val="750"/>
              </a:spcBef>
              <a:buSzPct val="85000"/>
              <a:buFont typeface="Wingdings" panose="05000000000000000000" pitchFamily="2" charset="2"/>
              <a:buChar char="§"/>
            </a:pPr>
            <a:r>
              <a:rPr lang="en-GB" sz="180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30% weightage to final unit mark.</a:t>
            </a:r>
          </a:p>
          <a:p>
            <a:pPr marL="171450" lvl="0" indent="-171450" algn="just" defTabSz="685800">
              <a:spcBef>
                <a:spcPts val="750"/>
              </a:spcBef>
              <a:buSzPct val="85000"/>
              <a:buFont typeface="Wingdings" panose="05000000000000000000" pitchFamily="2" charset="2"/>
              <a:buChar char="§"/>
            </a:pPr>
            <a:endParaRPr lang="en-GB" sz="180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lvl="0" indent="-171450" algn="just" defTabSz="685800">
              <a:spcBef>
                <a:spcPts val="750"/>
              </a:spcBef>
              <a:buSzPct val="85000"/>
              <a:buFont typeface="Wingdings" panose="05000000000000000000" pitchFamily="2" charset="2"/>
              <a:buChar char="§"/>
            </a:pPr>
            <a:r>
              <a:rPr lang="en-GB" sz="180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Examining </a:t>
            </a:r>
            <a:r>
              <a:rPr lang="en-GB" sz="1800">
                <a:latin typeface="Times New Roman" panose="02020603050405020304" pitchFamily="18" charset="0"/>
                <a:cs typeface="Times New Roman" panose="02020603050405020304" pitchFamily="18" charset="0"/>
              </a:rPr>
              <a:t>statistical theories using data, hypothesis testing, examining data sets, presenting visualizations, summarising data</a:t>
            </a:r>
            <a:r>
              <a:rPr lang="en-GB" sz="180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171450" lvl="0" indent="-171450" algn="just" defTabSz="685800">
              <a:spcBef>
                <a:spcPts val="750"/>
              </a:spcBef>
              <a:buSzPct val="85000"/>
              <a:buFont typeface="Wingdings" panose="05000000000000000000" pitchFamily="2" charset="2"/>
              <a:buChar char="§"/>
            </a:pPr>
            <a:endParaRPr lang="en-GB" sz="180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lvl="0" indent="-171450" algn="just" defTabSz="685800">
              <a:spcBef>
                <a:spcPts val="750"/>
              </a:spcBef>
              <a:buSzPct val="85000"/>
              <a:buFont typeface="Wingdings" panose="05000000000000000000" pitchFamily="2" charset="2"/>
              <a:buChar char="§"/>
            </a:pPr>
            <a:r>
              <a:rPr lang="en-GB" sz="180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2023/24 students worked in groups of 7 (26 groups in total).</a:t>
            </a:r>
          </a:p>
          <a:p>
            <a:pPr marL="171450" lvl="0" indent="-171450" algn="just" defTabSz="685800">
              <a:spcBef>
                <a:spcPts val="750"/>
              </a:spcBef>
              <a:buSzPct val="85000"/>
              <a:buFont typeface="Wingdings" panose="05000000000000000000" pitchFamily="2" charset="2"/>
              <a:buChar char="§"/>
            </a:pPr>
            <a:endParaRPr lang="en-GB" sz="180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lvl="0" indent="-171450" algn="just" defTabSz="685800">
              <a:spcBef>
                <a:spcPts val="750"/>
              </a:spcBef>
              <a:buSzPct val="85000"/>
              <a:buFont typeface="Wingdings" panose="05000000000000000000" pitchFamily="2" charset="2"/>
              <a:buChar char="§"/>
            </a:pPr>
            <a:r>
              <a:rPr lang="en-GB" sz="180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2024/25 students worked in groups of 8 (29 groups in total).</a:t>
            </a:r>
          </a:p>
          <a:p>
            <a:pPr marL="0" indent="0">
              <a:buNone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89486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DFF2EB-8178-C5E0-B349-40D1EC515A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F8A596-876E-F7B4-ADAD-B901F0AFC5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01168"/>
            <a:ext cx="10515600" cy="704088"/>
          </a:xfrm>
        </p:spPr>
        <p:txBody>
          <a:bodyPr>
            <a:normAutofit/>
          </a:bodyPr>
          <a:lstStyle/>
          <a:p>
            <a:r>
              <a:rPr lang="en-GB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Advertisement and recruitment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E8EF9A-1F38-30AC-442C-776CC26324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51560"/>
            <a:ext cx="10515600" cy="5125403"/>
          </a:xfrm>
        </p:spPr>
        <p:txBody>
          <a:bodyPr>
            <a:normAutofit lnSpcReduction="10000"/>
          </a:bodyPr>
          <a:lstStyle/>
          <a:p>
            <a:pPr marL="171450" lvl="0" indent="-171450" algn="just" defTabSz="685800">
              <a:spcBef>
                <a:spcPts val="750"/>
              </a:spcBef>
              <a:buSzPct val="85000"/>
              <a:buFont typeface="Wingdings" panose="05000000000000000000" pitchFamily="2" charset="2"/>
              <a:buChar char="§"/>
            </a:pPr>
            <a:r>
              <a:rPr lang="en-GB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Project advertised via email to all Year 2 Economics and finance students (mid-late October TB1 2024/25).</a:t>
            </a:r>
          </a:p>
          <a:p>
            <a:pPr marL="0" lvl="0" indent="0" algn="just" defTabSz="685800">
              <a:spcBef>
                <a:spcPts val="750"/>
              </a:spcBef>
              <a:buSzPct val="85000"/>
              <a:buNone/>
            </a:pPr>
            <a:endParaRPr lang="en-GB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lvl="0" indent="-171450" algn="just" defTabSz="685800">
              <a:spcBef>
                <a:spcPts val="750"/>
              </a:spcBef>
              <a:buSzPct val="85000"/>
              <a:buFont typeface="Wingdings" panose="05000000000000000000" pitchFamily="2" charset="2"/>
              <a:buChar char="§"/>
            </a:pPr>
            <a:r>
              <a:rPr lang="en-GB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Involved 2</a:t>
            </a:r>
            <a:r>
              <a:rPr lang="en-GB" sz="18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nd</a:t>
            </a:r>
            <a:r>
              <a:rPr lang="en-GB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year students to gain from their experience and expertise.</a:t>
            </a:r>
          </a:p>
          <a:p>
            <a:pPr marL="0" lvl="0" indent="0" algn="just" defTabSz="685800">
              <a:spcBef>
                <a:spcPts val="750"/>
              </a:spcBef>
              <a:buSzPct val="85000"/>
              <a:buNone/>
            </a:pPr>
            <a:endParaRPr lang="en-GB" sz="18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lvl="0" indent="-171450" algn="just" defTabSz="685800">
              <a:spcBef>
                <a:spcPts val="750"/>
              </a:spcBef>
              <a:buSzPct val="85000"/>
              <a:buFont typeface="Wingdings" panose="05000000000000000000" pitchFamily="2" charset="2"/>
              <a:buChar char="§"/>
            </a:pPr>
            <a:r>
              <a:rPr lang="en-GB" sz="1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When signing up students were required to answer questions on: </a:t>
            </a:r>
          </a:p>
          <a:p>
            <a:pPr marL="171450" lvl="0" indent="-171450" algn="just" defTabSz="685800">
              <a:spcBef>
                <a:spcPts val="750"/>
              </a:spcBef>
              <a:buSzPct val="85000"/>
              <a:buFont typeface="Wingdings" panose="05000000000000000000" pitchFamily="2" charset="2"/>
              <a:buChar char="§"/>
            </a:pPr>
            <a:endParaRPr lang="en-GB" sz="18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 defTabSz="685800">
              <a:spcBef>
                <a:spcPts val="750"/>
              </a:spcBef>
              <a:buSzPct val="85000"/>
              <a:buFont typeface="+mj-lt"/>
              <a:buAutoNum type="alphaLcParenR"/>
            </a:pPr>
            <a:r>
              <a:rPr lang="en-GB" sz="1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What interests them about the project?</a:t>
            </a:r>
          </a:p>
          <a:p>
            <a:pPr marL="342900" lvl="0" indent="-342900" algn="just" defTabSz="685800">
              <a:spcBef>
                <a:spcPts val="750"/>
              </a:spcBef>
              <a:buSzPct val="85000"/>
              <a:buFont typeface="+mj-lt"/>
              <a:buAutoNum type="alphaLcParenR"/>
            </a:pPr>
            <a:r>
              <a:rPr lang="en-GB" sz="1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What according to them is an authentic assessment?</a:t>
            </a:r>
          </a:p>
          <a:p>
            <a:pPr marL="342900" lvl="0" indent="-342900" algn="just" defTabSz="685800">
              <a:spcBef>
                <a:spcPts val="750"/>
              </a:spcBef>
              <a:buSzPct val="85000"/>
              <a:buFont typeface="+mj-lt"/>
              <a:buAutoNum type="alphaLcParenR"/>
            </a:pPr>
            <a:r>
              <a:rPr lang="en-GB" sz="1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What skills they would like to develop?</a:t>
            </a:r>
          </a:p>
          <a:p>
            <a:pPr marL="0" lvl="0" indent="0" algn="just" defTabSz="685800">
              <a:spcBef>
                <a:spcPts val="750"/>
              </a:spcBef>
              <a:buSzPct val="85000"/>
              <a:buNone/>
            </a:pPr>
            <a:endParaRPr lang="en-GB" sz="18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lvl="0" indent="-171450" algn="just" defTabSz="685800">
              <a:spcBef>
                <a:spcPts val="750"/>
              </a:spcBef>
              <a:buSzPct val="85000"/>
              <a:buFont typeface="Wingdings" panose="05000000000000000000" pitchFamily="2" charset="2"/>
              <a:buChar char="§"/>
            </a:pPr>
            <a:r>
              <a:rPr lang="en-GB" sz="1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 students signed up for the project (recruitment done through University TSS system).</a:t>
            </a:r>
          </a:p>
          <a:p>
            <a:pPr marL="171450" lvl="0" indent="-171450" algn="just" defTabSz="685800">
              <a:spcBef>
                <a:spcPts val="750"/>
              </a:spcBef>
              <a:buSzPct val="85000"/>
              <a:buFont typeface="Wingdings" panose="05000000000000000000" pitchFamily="2" charset="2"/>
              <a:buChar char="§"/>
            </a:pPr>
            <a:endParaRPr lang="en-GB" sz="18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lvl="0" indent="-171450" algn="just" defTabSz="685800">
              <a:spcBef>
                <a:spcPts val="750"/>
              </a:spcBef>
              <a:buSzPct val="85000"/>
              <a:buFont typeface="Wingdings" panose="05000000000000000000" pitchFamily="2" charset="2"/>
              <a:buChar char="§"/>
            </a:pPr>
            <a:r>
              <a:rPr lang="en-GB" sz="1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Work began and completed in TB2 2024/25.</a:t>
            </a:r>
          </a:p>
          <a:p>
            <a:pPr marL="171450" lvl="0" indent="-171450" algn="just" defTabSz="685800">
              <a:spcBef>
                <a:spcPts val="750"/>
              </a:spcBef>
              <a:buSzPct val="85000"/>
              <a:buFont typeface="Wingdings" panose="05000000000000000000" pitchFamily="2" charset="2"/>
              <a:buChar char="§"/>
            </a:pPr>
            <a:endParaRPr lang="en-GB" sz="18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lvl="0" indent="-171450" algn="just" defTabSz="685800">
              <a:spcBef>
                <a:spcPts val="750"/>
              </a:spcBef>
              <a:buSzPct val="85000"/>
              <a:buFont typeface="Wingdings" panose="05000000000000000000" pitchFamily="2" charset="2"/>
              <a:buChar char="§"/>
            </a:pPr>
            <a:r>
              <a:rPr lang="en-GB" sz="1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Work developed using inputs from the project’s critical friend.</a:t>
            </a:r>
          </a:p>
          <a:p>
            <a:pPr marL="0" indent="0" algn="just" defTabSz="685800">
              <a:spcBef>
                <a:spcPts val="750"/>
              </a:spcBef>
              <a:buSzPct val="85000"/>
              <a:buNone/>
            </a:pPr>
            <a:endParaRPr lang="en-GB" sz="18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248670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9E01BA-2830-3DDF-3BB8-575C03AD15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008517-3CBC-973C-5498-9F9F3B5882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35602"/>
          </a:xfrm>
        </p:spPr>
        <p:txBody>
          <a:bodyPr>
            <a:normAutofit/>
          </a:bodyPr>
          <a:lstStyle/>
          <a:p>
            <a:r>
              <a:rPr lang="en-GB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Assessment co-creation process summary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3E7E6A-7AA6-EC90-52FA-252F34443E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8509"/>
            <a:ext cx="10515600" cy="4828454"/>
          </a:xfrm>
        </p:spPr>
        <p:txBody>
          <a:bodyPr>
            <a:normAutofit/>
          </a:bodyPr>
          <a:lstStyle/>
          <a:p>
            <a:pPr marL="171450" indent="-171450" algn="just" defTabSz="685800">
              <a:spcBef>
                <a:spcPts val="750"/>
              </a:spcBef>
              <a:buSzPct val="85000"/>
              <a:buFont typeface="Wingdings" panose="05000000000000000000" pitchFamily="2" charset="2"/>
              <a:buChar char="§"/>
            </a:pPr>
            <a:r>
              <a:rPr lang="en-GB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Meeting 1: </a:t>
            </a:r>
            <a:r>
              <a:rPr lang="en-GB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Introduced co-creation, offered training on statistical question design, scrutinized previous year’s assessment, brainstormed/generated project ideas.</a:t>
            </a:r>
          </a:p>
          <a:p>
            <a:pPr marL="0" lvl="0" indent="0" algn="just" defTabSz="685800">
              <a:spcBef>
                <a:spcPts val="750"/>
              </a:spcBef>
              <a:buSzPct val="85000"/>
              <a:buNone/>
            </a:pPr>
            <a:endParaRPr lang="en-GB" sz="18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indent="-171450" algn="just" defTabSz="685800">
              <a:spcBef>
                <a:spcPts val="750"/>
              </a:spcBef>
              <a:buSzPct val="85000"/>
              <a:buFont typeface="Wingdings" panose="05000000000000000000" pitchFamily="2" charset="2"/>
              <a:buChar char="§"/>
            </a:pPr>
            <a:r>
              <a:rPr lang="en-GB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Meeting 2: </a:t>
            </a:r>
            <a:r>
              <a:rPr lang="en-GB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Explored ideas, discussed articles, created preliminary questions.</a:t>
            </a:r>
          </a:p>
          <a:p>
            <a:pPr marL="0" indent="0" algn="just" defTabSz="685800">
              <a:spcBef>
                <a:spcPts val="750"/>
              </a:spcBef>
              <a:buSzPct val="85000"/>
              <a:buNone/>
            </a:pPr>
            <a:endParaRPr lang="en-GB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lvl="0" indent="-171450" algn="just" defTabSz="685800">
              <a:spcBef>
                <a:spcPts val="750"/>
              </a:spcBef>
              <a:buSzPct val="85000"/>
              <a:buFont typeface="Wingdings" panose="05000000000000000000" pitchFamily="2" charset="2"/>
              <a:buChar char="§"/>
            </a:pPr>
            <a:r>
              <a:rPr lang="en-GB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Meeting 3: </a:t>
            </a:r>
            <a:r>
              <a:rPr lang="en-GB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Further brainstorming, developed questions, evaluated data sets. </a:t>
            </a:r>
          </a:p>
          <a:p>
            <a:pPr marL="0" indent="0">
              <a:buNone/>
            </a:pPr>
            <a:endParaRPr lang="en-GB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lvl="0" indent="-171450" algn="just" defTabSz="685800">
              <a:spcBef>
                <a:spcPts val="750"/>
              </a:spcBef>
              <a:buSzPct val="85000"/>
              <a:buFont typeface="Wingdings" panose="05000000000000000000" pitchFamily="2" charset="2"/>
              <a:buChar char="§"/>
            </a:pPr>
            <a:r>
              <a:rPr lang="en-GB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Meeting 4: </a:t>
            </a:r>
            <a:r>
              <a:rPr lang="en-GB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Reviewed and developed the assessment further.</a:t>
            </a:r>
          </a:p>
          <a:p>
            <a:pPr marL="0" lvl="0" indent="0" algn="just" defTabSz="685800">
              <a:spcBef>
                <a:spcPts val="750"/>
              </a:spcBef>
              <a:buSzPct val="85000"/>
              <a:buNone/>
            </a:pPr>
            <a:endParaRPr lang="en-GB" sz="18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lvl="0" indent="-171450" algn="just" defTabSz="685800">
              <a:spcBef>
                <a:spcPts val="750"/>
              </a:spcBef>
              <a:buSzPct val="85000"/>
              <a:buFont typeface="Wingdings" panose="05000000000000000000" pitchFamily="2" charset="2"/>
              <a:buChar char="§"/>
            </a:pPr>
            <a:r>
              <a:rPr lang="en-GB" sz="1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Students encouraged to share reflections after each meeting.</a:t>
            </a:r>
          </a:p>
          <a:p>
            <a:pPr marL="0" lvl="0" indent="0" algn="just" defTabSz="685800">
              <a:spcBef>
                <a:spcPts val="750"/>
              </a:spcBef>
              <a:buSzPct val="85000"/>
              <a:buNone/>
            </a:pPr>
            <a:endParaRPr lang="en-GB" sz="18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lvl="0" indent="-171450" algn="just" defTabSz="685800">
              <a:spcBef>
                <a:spcPts val="750"/>
              </a:spcBef>
              <a:buSzPct val="85000"/>
              <a:buFont typeface="Wingdings" panose="05000000000000000000" pitchFamily="2" charset="2"/>
              <a:buChar char="§"/>
            </a:pPr>
            <a:r>
              <a:rPr lang="en-GB" sz="1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Focus group held during Meeting 4 to discuss, reflect upon, share feedback on the project.</a:t>
            </a:r>
          </a:p>
          <a:p>
            <a:pPr marL="171450" lvl="0" indent="-171450" algn="just" defTabSz="685800">
              <a:spcBef>
                <a:spcPts val="750"/>
              </a:spcBef>
              <a:buSzPct val="85000"/>
              <a:buFont typeface="Wingdings" panose="05000000000000000000" pitchFamily="2" charset="2"/>
              <a:buChar char="§"/>
            </a:pPr>
            <a:endParaRPr lang="en-GB" sz="18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904602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174304-E073-C472-6987-2CA2C82CD4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958E97-3DF7-4137-D8EF-469F6582AB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35602"/>
          </a:xfrm>
        </p:spPr>
        <p:txBody>
          <a:bodyPr>
            <a:normAutofit/>
          </a:bodyPr>
          <a:lstStyle/>
          <a:p>
            <a:r>
              <a:rPr lang="en-GB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Meeting 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B66D29-D306-2170-9955-20D4D7F8FE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8509"/>
            <a:ext cx="10515600" cy="4110182"/>
          </a:xfrm>
        </p:spPr>
        <p:txBody>
          <a:bodyPr>
            <a:normAutofit/>
          </a:bodyPr>
          <a:lstStyle/>
          <a:p>
            <a:pPr marL="171450" indent="-171450" algn="just" defTabSz="685800">
              <a:spcBef>
                <a:spcPts val="750"/>
              </a:spcBef>
              <a:buSzPct val="85000"/>
              <a:buFont typeface="Wingdings" panose="05000000000000000000" pitchFamily="2" charset="2"/>
              <a:buChar char="§"/>
            </a:pPr>
            <a:r>
              <a:rPr lang="en-GB" sz="1800">
                <a:latin typeface="Times New Roman" panose="02020603050405020304" pitchFamily="18" charset="0"/>
                <a:cs typeface="Times New Roman" panose="02020603050405020304" pitchFamily="18" charset="0"/>
              </a:rPr>
              <a:t>Project aims/Timeline.</a:t>
            </a:r>
          </a:p>
          <a:p>
            <a:pPr marL="0" lvl="0" indent="0" algn="just" defTabSz="685800">
              <a:spcBef>
                <a:spcPts val="750"/>
              </a:spcBef>
              <a:buSzPct val="85000"/>
              <a:buNone/>
            </a:pPr>
            <a:endParaRPr lang="en-GB" sz="180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indent="-171450" algn="just" defTabSz="685800">
              <a:spcBef>
                <a:spcPts val="750"/>
              </a:spcBef>
              <a:buSzPct val="85000"/>
              <a:buFont typeface="Wingdings" panose="05000000000000000000" pitchFamily="2" charset="2"/>
              <a:buChar char="§"/>
            </a:pPr>
            <a:r>
              <a:rPr lang="en-GB" sz="1800">
                <a:latin typeface="Times New Roman" panose="02020603050405020304" pitchFamily="18" charset="0"/>
                <a:cs typeface="Times New Roman" panose="02020603050405020304" pitchFamily="18" charset="0"/>
              </a:rPr>
              <a:t>Discussion/activity—Defining a statistical question.</a:t>
            </a:r>
          </a:p>
          <a:p>
            <a:pPr marL="171450" indent="-171450" algn="just" defTabSz="685800">
              <a:spcBef>
                <a:spcPts val="750"/>
              </a:spcBef>
              <a:buSzPct val="85000"/>
              <a:buFont typeface="Wingdings" panose="05000000000000000000" pitchFamily="2" charset="2"/>
              <a:buChar char="§"/>
            </a:pPr>
            <a:endParaRPr lang="en-GB" sz="18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indent="-171450" algn="just" defTabSz="685800">
              <a:spcBef>
                <a:spcPts val="750"/>
              </a:spcBef>
              <a:buSzPct val="85000"/>
              <a:buFont typeface="Wingdings" panose="05000000000000000000" pitchFamily="2" charset="2"/>
              <a:buChar char="§"/>
            </a:pPr>
            <a:r>
              <a:rPr lang="en-GB" sz="1800">
                <a:latin typeface="Times New Roman" panose="02020603050405020304" pitchFamily="18" charset="0"/>
                <a:cs typeface="Times New Roman" panose="02020603050405020304" pitchFamily="18" charset="0"/>
              </a:rPr>
              <a:t>Discussion/activity—Characteristics of a good statistical question.</a:t>
            </a:r>
          </a:p>
          <a:p>
            <a:pPr marL="0" lvl="0" indent="0" algn="just" defTabSz="685800">
              <a:spcBef>
                <a:spcPts val="750"/>
              </a:spcBef>
              <a:buSzPct val="85000"/>
              <a:buNone/>
            </a:pPr>
            <a:endParaRPr lang="en-GB" sz="180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lvl="0" indent="-171450" algn="just" defTabSz="685800">
              <a:spcBef>
                <a:spcPts val="750"/>
              </a:spcBef>
              <a:buSzPct val="85000"/>
              <a:buFont typeface="Wingdings" panose="05000000000000000000" pitchFamily="2" charset="2"/>
              <a:buChar char="§"/>
            </a:pPr>
            <a:r>
              <a:rPr lang="en-GB" sz="180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Two </a:t>
            </a:r>
            <a:r>
              <a:rPr lang="en-GB" sz="1800" i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Financial Times </a:t>
            </a:r>
            <a:r>
              <a:rPr lang="en-GB" sz="180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articles shared with students—Students created questions that could be investigated on these themes.</a:t>
            </a:r>
          </a:p>
          <a:p>
            <a:pPr marL="0" lvl="0" indent="0" algn="just" defTabSz="685800">
              <a:spcBef>
                <a:spcPts val="750"/>
              </a:spcBef>
              <a:buSzPct val="85000"/>
              <a:buNone/>
            </a:pPr>
            <a:endParaRPr lang="en-GB" sz="180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50929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322</TotalTime>
  <Words>1418</Words>
  <Application>Microsoft Office PowerPoint</Application>
  <PresentationFormat>Widescreen</PresentationFormat>
  <Paragraphs>207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7" baseType="lpstr">
      <vt:lpstr>OpenSans</vt:lpstr>
      <vt:lpstr>Aptos</vt:lpstr>
      <vt:lpstr>Aptos Display</vt:lpstr>
      <vt:lpstr>Arial</vt:lpstr>
      <vt:lpstr>Times New Roman</vt:lpstr>
      <vt:lpstr>Wingdings</vt:lpstr>
      <vt:lpstr>Office Theme</vt:lpstr>
      <vt:lpstr>Co-creating group summative assessment with undergraduate student collaborators.</vt:lpstr>
      <vt:lpstr>Project summary</vt:lpstr>
      <vt:lpstr>Why assessment co-creation?</vt:lpstr>
      <vt:lpstr>Why co-creation?</vt:lpstr>
      <vt:lpstr>Why co-creation?</vt:lpstr>
      <vt:lpstr>Assessment</vt:lpstr>
      <vt:lpstr>Advertisement and recruitment</vt:lpstr>
      <vt:lpstr>Assessment co-creation process summary</vt:lpstr>
      <vt:lpstr>Meeting 1</vt:lpstr>
      <vt:lpstr>PowerPoint Presentation</vt:lpstr>
      <vt:lpstr>Meeting 1</vt:lpstr>
      <vt:lpstr>Meeting 2</vt:lpstr>
      <vt:lpstr>Meeting 3/4</vt:lpstr>
      <vt:lpstr>Meeting 3/4 Questions (adding details)</vt:lpstr>
      <vt:lpstr>Focus group: summary of discussions</vt:lpstr>
      <vt:lpstr>Focus group: summary of discussions</vt:lpstr>
      <vt:lpstr>Focus group: summary of discussions</vt:lpstr>
      <vt:lpstr>Next steps</vt:lpstr>
      <vt:lpstr>Student reflections</vt:lpstr>
      <vt:lpstr>References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Satadru Mukherjee</dc:creator>
  <cp:lastModifiedBy>Satadru Mukherjee</cp:lastModifiedBy>
  <cp:revision>1</cp:revision>
  <cp:lastPrinted>2025-09-08T16:37:49Z</cp:lastPrinted>
  <dcterms:created xsi:type="dcterms:W3CDTF">2025-08-22T11:55:49Z</dcterms:created>
  <dcterms:modified xsi:type="dcterms:W3CDTF">2025-09-08T16:47:17Z</dcterms:modified>
</cp:coreProperties>
</file>