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97" r:id="rId5"/>
    <p:sldId id="300" r:id="rId6"/>
    <p:sldId id="303" r:id="rId7"/>
    <p:sldId id="306" r:id="rId8"/>
    <p:sldId id="307" r:id="rId9"/>
    <p:sldId id="308" r:id="rId10"/>
    <p:sldId id="313" r:id="rId11"/>
    <p:sldId id="311" r:id="rId12"/>
    <p:sldId id="290" r:id="rId13"/>
    <p:sldId id="312" r:id="rId14"/>
    <p:sldId id="261" r:id="rId15"/>
    <p:sldId id="262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85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hQZIc81yO6Uy6Nx7HIo6xfi9Qh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8"/>
    <p:restoredTop sz="94620"/>
  </p:normalViewPr>
  <p:slideViewPr>
    <p:cSldViewPr snapToGrid="0">
      <p:cViewPr varScale="1">
        <p:scale>
          <a:sx n="78" d="100"/>
          <a:sy n="78" d="100"/>
        </p:scale>
        <p:origin x="6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sehi, Ramin" userId="bdec1c3c-0bda-4c67-933f-3b12f6b23aaf" providerId="ADAL" clId="{3B2493E3-C9FB-8246-8275-BC541FDBAFB4}"/>
    <pc:docChg chg="modSld">
      <pc:chgData name="Nassehi, Ramin" userId="bdec1c3c-0bda-4c67-933f-3b12f6b23aaf" providerId="ADAL" clId="{3B2493E3-C9FB-8246-8275-BC541FDBAFB4}" dt="2025-09-12T06:50:43.367" v="4" actId="20577"/>
      <pc:docMkLst>
        <pc:docMk/>
      </pc:docMkLst>
      <pc:sldChg chg="modSp mod">
        <pc:chgData name="Nassehi, Ramin" userId="bdec1c3c-0bda-4c67-933f-3b12f6b23aaf" providerId="ADAL" clId="{3B2493E3-C9FB-8246-8275-BC541FDBAFB4}" dt="2025-09-12T06:50:43.367" v="4" actId="20577"/>
        <pc:sldMkLst>
          <pc:docMk/>
          <pc:sldMk cId="1575765530" sldId="297"/>
        </pc:sldMkLst>
        <pc:spChg chg="mod">
          <ac:chgData name="Nassehi, Ramin" userId="bdec1c3c-0bda-4c67-933f-3b12f6b23aaf" providerId="ADAL" clId="{3B2493E3-C9FB-8246-8275-BC541FDBAFB4}" dt="2025-09-12T06:50:43.367" v="4" actId="20577"/>
          <ac:spMkLst>
            <pc:docMk/>
            <pc:sldMk cId="1575765530" sldId="297"/>
            <ac:spMk id="2" creationId="{0DED9C50-6028-3A90-FB4E-A5594702378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3D91B-3BA9-B947-AD03-51CAF339BB3B}" type="doc">
      <dgm:prSet loTypeId="urn:microsoft.com/office/officeart/2005/8/layout/vProcess5" loCatId="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ADF4178E-9842-E84D-9C5A-715D67FD04ED}">
      <dgm:prSet phldrT="[Text]"/>
      <dgm:spPr/>
      <dgm:t>
        <a:bodyPr/>
        <a:lstStyle/>
        <a:p>
          <a:r>
            <a:rPr lang="en-GB" b="1" dirty="0"/>
            <a:t>Current trend:</a:t>
          </a:r>
          <a:r>
            <a:rPr lang="en-GB" dirty="0"/>
            <a:t> Rush back to in-person exams</a:t>
          </a:r>
        </a:p>
      </dgm:t>
    </dgm:pt>
    <dgm:pt modelId="{984A4338-0E0C-794C-BB81-07601FEE6838}" type="parTrans" cxnId="{C5E70B6E-1696-4541-A749-2D2219CC2CD1}">
      <dgm:prSet/>
      <dgm:spPr/>
      <dgm:t>
        <a:bodyPr/>
        <a:lstStyle/>
        <a:p>
          <a:endParaRPr lang="en-GB"/>
        </a:p>
      </dgm:t>
    </dgm:pt>
    <dgm:pt modelId="{E168DECB-79AF-5241-BD58-147D77E5D54A}" type="sibTrans" cxnId="{C5E70B6E-1696-4541-A749-2D2219CC2CD1}">
      <dgm:prSet/>
      <dgm:spPr/>
      <dgm:t>
        <a:bodyPr/>
        <a:lstStyle/>
        <a:p>
          <a:endParaRPr lang="en-GB"/>
        </a:p>
      </dgm:t>
    </dgm:pt>
    <dgm:pt modelId="{88A6B9B9-C5BD-DA4F-890F-F1A34DC016B3}">
      <dgm:prSet phldrT="[Text]"/>
      <dgm:spPr/>
      <dgm:t>
        <a:bodyPr/>
        <a:lstStyle/>
        <a:p>
          <a:r>
            <a:rPr lang="en-GB" b="1" dirty="0"/>
            <a:t>Points to watch:</a:t>
          </a:r>
          <a:endParaRPr lang="en-GB" dirty="0"/>
        </a:p>
      </dgm:t>
    </dgm:pt>
    <dgm:pt modelId="{5E1A16E1-F6D4-484E-B379-57B0734FAF58}" type="parTrans" cxnId="{0E170E60-60BD-0D43-A97A-ED123B5EB7C1}">
      <dgm:prSet/>
      <dgm:spPr/>
      <dgm:t>
        <a:bodyPr/>
        <a:lstStyle/>
        <a:p>
          <a:endParaRPr lang="en-GB"/>
        </a:p>
      </dgm:t>
    </dgm:pt>
    <dgm:pt modelId="{DB252AFE-A0D4-BA49-9352-80EAF7D098C3}" type="sibTrans" cxnId="{0E170E60-60BD-0D43-A97A-ED123B5EB7C1}">
      <dgm:prSet/>
      <dgm:spPr/>
      <dgm:t>
        <a:bodyPr/>
        <a:lstStyle/>
        <a:p>
          <a:endParaRPr lang="en-GB"/>
        </a:p>
      </dgm:t>
    </dgm:pt>
    <dgm:pt modelId="{CFD4293F-BF99-FF40-A548-BA0A53A94E08}">
      <dgm:prSet phldrT="[Text]"/>
      <dgm:spPr/>
      <dgm:t>
        <a:bodyPr/>
        <a:lstStyle/>
        <a:p>
          <a:r>
            <a:rPr lang="en-GB" b="1" dirty="0"/>
            <a:t>Takeaway:</a:t>
          </a:r>
          <a:r>
            <a:rPr lang="en-GB" dirty="0"/>
            <a:t> On-campus exams can address some challenges, but should be complemented with strategies that build skills needed in the future</a:t>
          </a:r>
        </a:p>
      </dgm:t>
    </dgm:pt>
    <dgm:pt modelId="{4EE8BC21-17C0-E84E-A762-F1BB1F7B4C27}" type="parTrans" cxnId="{A9696350-8B72-3B46-ACD4-87CE3C1604A2}">
      <dgm:prSet/>
      <dgm:spPr/>
      <dgm:t>
        <a:bodyPr/>
        <a:lstStyle/>
        <a:p>
          <a:endParaRPr lang="en-GB"/>
        </a:p>
      </dgm:t>
    </dgm:pt>
    <dgm:pt modelId="{6DDA133D-BA53-3241-9BF4-7090DD1300FD}" type="sibTrans" cxnId="{A9696350-8B72-3B46-ACD4-87CE3C1604A2}">
      <dgm:prSet/>
      <dgm:spPr/>
      <dgm:t>
        <a:bodyPr/>
        <a:lstStyle/>
        <a:p>
          <a:endParaRPr lang="en-GB"/>
        </a:p>
      </dgm:t>
    </dgm:pt>
    <dgm:pt modelId="{215275AE-B5EF-A940-B85F-41374740F1ED}">
      <dgm:prSet/>
      <dgm:spPr/>
      <dgm:t>
        <a:bodyPr/>
        <a:lstStyle/>
        <a:p>
          <a:r>
            <a:rPr lang="en-GB" b="1" dirty="0"/>
            <a:t>Drivers:</a:t>
          </a:r>
          <a:r>
            <a:rPr lang="en-GB" dirty="0"/>
            <a:t> Academic integrity fears, perceived "quick fix"</a:t>
          </a:r>
        </a:p>
      </dgm:t>
    </dgm:pt>
    <dgm:pt modelId="{5E95A683-B2C5-584F-ADE2-74B2EE59663A}" type="parTrans" cxnId="{07AB0360-E9DC-B243-BBF3-E7EC2D58EE99}">
      <dgm:prSet/>
      <dgm:spPr/>
      <dgm:t>
        <a:bodyPr/>
        <a:lstStyle/>
        <a:p>
          <a:endParaRPr lang="en-GB"/>
        </a:p>
      </dgm:t>
    </dgm:pt>
    <dgm:pt modelId="{20549671-1EFC-C44E-A1A1-D378096B0AC0}" type="sibTrans" cxnId="{07AB0360-E9DC-B243-BBF3-E7EC2D58EE99}">
      <dgm:prSet/>
      <dgm:spPr/>
      <dgm:t>
        <a:bodyPr/>
        <a:lstStyle/>
        <a:p>
          <a:endParaRPr lang="en-GB"/>
        </a:p>
      </dgm:t>
    </dgm:pt>
    <dgm:pt modelId="{1BCB4A4B-6495-2C4D-9B00-80037D847149}">
      <dgm:prSet/>
      <dgm:spPr/>
      <dgm:t>
        <a:bodyPr/>
        <a:lstStyle/>
        <a:p>
          <a:r>
            <a:rPr lang="en-GB" dirty="0"/>
            <a:t>Ensuring continued opportunities for diverse skill development</a:t>
          </a:r>
        </a:p>
      </dgm:t>
    </dgm:pt>
    <dgm:pt modelId="{170214C3-3456-214F-BF6A-B02CFAA77F8A}" type="parTrans" cxnId="{D5500BA8-477B-534D-B34F-55D14A4C4944}">
      <dgm:prSet/>
      <dgm:spPr/>
      <dgm:t>
        <a:bodyPr/>
        <a:lstStyle/>
        <a:p>
          <a:endParaRPr lang="en-GB"/>
        </a:p>
      </dgm:t>
    </dgm:pt>
    <dgm:pt modelId="{0C37164D-EB6A-8E44-B3A8-4024F3338CE8}" type="sibTrans" cxnId="{D5500BA8-477B-534D-B34F-55D14A4C4944}">
      <dgm:prSet/>
      <dgm:spPr/>
      <dgm:t>
        <a:bodyPr/>
        <a:lstStyle/>
        <a:p>
          <a:endParaRPr lang="en-GB"/>
        </a:p>
      </dgm:t>
    </dgm:pt>
    <dgm:pt modelId="{6E9A224E-3BED-C646-B52F-6AD1EAA3C21F}">
      <dgm:prSet/>
      <dgm:spPr/>
      <dgm:t>
        <a:bodyPr/>
        <a:lstStyle/>
        <a:p>
          <a:r>
            <a:rPr lang="en-GB" dirty="0"/>
            <a:t>Preserving inclusivity gains from COVID-era innovations</a:t>
          </a:r>
        </a:p>
      </dgm:t>
    </dgm:pt>
    <dgm:pt modelId="{B0B692A2-4015-0F43-A6C8-3006C0EA28FC}" type="parTrans" cxnId="{7A4AB82E-3353-D740-B3ED-9AF8272E3A63}">
      <dgm:prSet/>
      <dgm:spPr/>
      <dgm:t>
        <a:bodyPr/>
        <a:lstStyle/>
        <a:p>
          <a:endParaRPr lang="en-GB"/>
        </a:p>
      </dgm:t>
    </dgm:pt>
    <dgm:pt modelId="{B59DD62A-AE08-8646-AEA3-8B6BFB8F7D6D}" type="sibTrans" cxnId="{7A4AB82E-3353-D740-B3ED-9AF8272E3A63}">
      <dgm:prSet/>
      <dgm:spPr/>
      <dgm:t>
        <a:bodyPr/>
        <a:lstStyle/>
        <a:p>
          <a:endParaRPr lang="en-GB"/>
        </a:p>
      </dgm:t>
    </dgm:pt>
    <dgm:pt modelId="{D81DB57E-4EF4-5A4A-AA4F-BFA6B48B75E5}">
      <dgm:prSet/>
      <dgm:spPr/>
      <dgm:t>
        <a:bodyPr/>
        <a:lstStyle/>
        <a:p>
          <a:r>
            <a:rPr lang="en-GB" dirty="0"/>
            <a:t>Preparing students for AI-supportive and collaborative workplaces</a:t>
          </a:r>
        </a:p>
      </dgm:t>
    </dgm:pt>
    <dgm:pt modelId="{1968A043-BA9A-CC40-AD09-B7A3A57CDDB6}" type="parTrans" cxnId="{B55E9602-121E-3D41-A363-6305627491CC}">
      <dgm:prSet/>
      <dgm:spPr/>
      <dgm:t>
        <a:bodyPr/>
        <a:lstStyle/>
        <a:p>
          <a:endParaRPr lang="en-GB"/>
        </a:p>
      </dgm:t>
    </dgm:pt>
    <dgm:pt modelId="{C72B011C-4346-9441-9302-7A0C2B1BF76A}" type="sibTrans" cxnId="{B55E9602-121E-3D41-A363-6305627491CC}">
      <dgm:prSet/>
      <dgm:spPr/>
      <dgm:t>
        <a:bodyPr/>
        <a:lstStyle/>
        <a:p>
          <a:endParaRPr lang="en-GB"/>
        </a:p>
      </dgm:t>
    </dgm:pt>
    <dgm:pt modelId="{48D61180-BABF-F941-AABE-0AB03C18A4B0}">
      <dgm:prSet/>
      <dgm:spPr/>
      <dgm:t>
        <a:bodyPr/>
        <a:lstStyle/>
        <a:p>
          <a:pPr>
            <a:buNone/>
          </a:pPr>
          <a:r>
            <a:rPr lang="en-GB" b="1" dirty="0"/>
            <a:t>Considerations:</a:t>
          </a:r>
          <a:r>
            <a:rPr lang="en-GB" dirty="0"/>
            <a:t> While this supports integrity, it also raises questions about skill development and effective use of AI in learning.</a:t>
          </a:r>
        </a:p>
      </dgm:t>
    </dgm:pt>
    <dgm:pt modelId="{D7691BD2-4912-694F-861A-4158960D5801}" type="parTrans" cxnId="{FBA76CC2-951E-1C49-92BD-1115E0DDF7E6}">
      <dgm:prSet/>
      <dgm:spPr/>
      <dgm:t>
        <a:bodyPr/>
        <a:lstStyle/>
        <a:p>
          <a:endParaRPr lang="en-GB"/>
        </a:p>
      </dgm:t>
    </dgm:pt>
    <dgm:pt modelId="{C7EE3F19-237C-2F41-BF2C-6C0A21542DC1}" type="sibTrans" cxnId="{FBA76CC2-951E-1C49-92BD-1115E0DDF7E6}">
      <dgm:prSet/>
      <dgm:spPr/>
      <dgm:t>
        <a:bodyPr/>
        <a:lstStyle/>
        <a:p>
          <a:endParaRPr lang="en-GB"/>
        </a:p>
      </dgm:t>
    </dgm:pt>
    <dgm:pt modelId="{6117701B-E96B-5749-B1D3-D142F61304E9}" type="pres">
      <dgm:prSet presAssocID="{6333D91B-3BA9-B947-AD03-51CAF339BB3B}" presName="outerComposite" presStyleCnt="0">
        <dgm:presLayoutVars>
          <dgm:chMax val="5"/>
          <dgm:dir/>
          <dgm:resizeHandles val="exact"/>
        </dgm:presLayoutVars>
      </dgm:prSet>
      <dgm:spPr/>
    </dgm:pt>
    <dgm:pt modelId="{DA34AA76-F093-0248-85D5-26F324E3D98F}" type="pres">
      <dgm:prSet presAssocID="{6333D91B-3BA9-B947-AD03-51CAF339BB3B}" presName="dummyMaxCanvas" presStyleCnt="0">
        <dgm:presLayoutVars/>
      </dgm:prSet>
      <dgm:spPr/>
    </dgm:pt>
    <dgm:pt modelId="{EC669391-92EC-EF42-A3D1-D808E5869492}" type="pres">
      <dgm:prSet presAssocID="{6333D91B-3BA9-B947-AD03-51CAF339BB3B}" presName="FiveNodes_1" presStyleLbl="node1" presStyleIdx="0" presStyleCnt="5">
        <dgm:presLayoutVars>
          <dgm:bulletEnabled val="1"/>
        </dgm:presLayoutVars>
      </dgm:prSet>
      <dgm:spPr/>
    </dgm:pt>
    <dgm:pt modelId="{0D3DD85C-9C8C-4247-A5C1-AA574F1F57F2}" type="pres">
      <dgm:prSet presAssocID="{6333D91B-3BA9-B947-AD03-51CAF339BB3B}" presName="FiveNodes_2" presStyleLbl="node1" presStyleIdx="1" presStyleCnt="5">
        <dgm:presLayoutVars>
          <dgm:bulletEnabled val="1"/>
        </dgm:presLayoutVars>
      </dgm:prSet>
      <dgm:spPr/>
    </dgm:pt>
    <dgm:pt modelId="{0EC2A14C-8CD0-7245-98A5-A7FFF8545B5A}" type="pres">
      <dgm:prSet presAssocID="{6333D91B-3BA9-B947-AD03-51CAF339BB3B}" presName="FiveNodes_3" presStyleLbl="node1" presStyleIdx="2" presStyleCnt="5">
        <dgm:presLayoutVars>
          <dgm:bulletEnabled val="1"/>
        </dgm:presLayoutVars>
      </dgm:prSet>
      <dgm:spPr/>
    </dgm:pt>
    <dgm:pt modelId="{DA390D0D-76A9-4B4A-B76A-CD6AD6FD47B2}" type="pres">
      <dgm:prSet presAssocID="{6333D91B-3BA9-B947-AD03-51CAF339BB3B}" presName="FiveNodes_4" presStyleLbl="node1" presStyleIdx="3" presStyleCnt="5">
        <dgm:presLayoutVars>
          <dgm:bulletEnabled val="1"/>
        </dgm:presLayoutVars>
      </dgm:prSet>
      <dgm:spPr/>
    </dgm:pt>
    <dgm:pt modelId="{114C9E07-D882-6244-9A0F-3DD7BCD1E4A7}" type="pres">
      <dgm:prSet presAssocID="{6333D91B-3BA9-B947-AD03-51CAF339BB3B}" presName="FiveNodes_5" presStyleLbl="node1" presStyleIdx="4" presStyleCnt="5">
        <dgm:presLayoutVars>
          <dgm:bulletEnabled val="1"/>
        </dgm:presLayoutVars>
      </dgm:prSet>
      <dgm:spPr/>
    </dgm:pt>
    <dgm:pt modelId="{7A47C0BA-36A4-C94F-B0B5-CB9BBE4646CE}" type="pres">
      <dgm:prSet presAssocID="{6333D91B-3BA9-B947-AD03-51CAF339BB3B}" presName="FiveConn_1-2" presStyleLbl="fgAccFollowNode1" presStyleIdx="0" presStyleCnt="4">
        <dgm:presLayoutVars>
          <dgm:bulletEnabled val="1"/>
        </dgm:presLayoutVars>
      </dgm:prSet>
      <dgm:spPr/>
    </dgm:pt>
    <dgm:pt modelId="{4F11EF4B-63B3-DF46-8B6B-B5548B6556A5}" type="pres">
      <dgm:prSet presAssocID="{6333D91B-3BA9-B947-AD03-51CAF339BB3B}" presName="FiveConn_2-3" presStyleLbl="fgAccFollowNode1" presStyleIdx="1" presStyleCnt="4">
        <dgm:presLayoutVars>
          <dgm:bulletEnabled val="1"/>
        </dgm:presLayoutVars>
      </dgm:prSet>
      <dgm:spPr/>
    </dgm:pt>
    <dgm:pt modelId="{118664AB-485D-9C49-A485-55268CC0FB04}" type="pres">
      <dgm:prSet presAssocID="{6333D91B-3BA9-B947-AD03-51CAF339BB3B}" presName="FiveConn_3-4" presStyleLbl="fgAccFollowNode1" presStyleIdx="2" presStyleCnt="4">
        <dgm:presLayoutVars>
          <dgm:bulletEnabled val="1"/>
        </dgm:presLayoutVars>
      </dgm:prSet>
      <dgm:spPr/>
    </dgm:pt>
    <dgm:pt modelId="{9007463F-338F-6342-BC17-618DC83C6CFE}" type="pres">
      <dgm:prSet presAssocID="{6333D91B-3BA9-B947-AD03-51CAF339BB3B}" presName="FiveConn_4-5" presStyleLbl="fgAccFollowNode1" presStyleIdx="3" presStyleCnt="4">
        <dgm:presLayoutVars>
          <dgm:bulletEnabled val="1"/>
        </dgm:presLayoutVars>
      </dgm:prSet>
      <dgm:spPr/>
    </dgm:pt>
    <dgm:pt modelId="{E175FFEF-693B-8D44-A261-AB6A345B1305}" type="pres">
      <dgm:prSet presAssocID="{6333D91B-3BA9-B947-AD03-51CAF339BB3B}" presName="FiveNodes_1_text" presStyleLbl="node1" presStyleIdx="4" presStyleCnt="5">
        <dgm:presLayoutVars>
          <dgm:bulletEnabled val="1"/>
        </dgm:presLayoutVars>
      </dgm:prSet>
      <dgm:spPr/>
    </dgm:pt>
    <dgm:pt modelId="{59E9646E-4A75-374D-8CBD-3828CA151B92}" type="pres">
      <dgm:prSet presAssocID="{6333D91B-3BA9-B947-AD03-51CAF339BB3B}" presName="FiveNodes_2_text" presStyleLbl="node1" presStyleIdx="4" presStyleCnt="5">
        <dgm:presLayoutVars>
          <dgm:bulletEnabled val="1"/>
        </dgm:presLayoutVars>
      </dgm:prSet>
      <dgm:spPr/>
    </dgm:pt>
    <dgm:pt modelId="{B6EF6741-0341-6B45-82C2-ADA4035B9832}" type="pres">
      <dgm:prSet presAssocID="{6333D91B-3BA9-B947-AD03-51CAF339BB3B}" presName="FiveNodes_3_text" presStyleLbl="node1" presStyleIdx="4" presStyleCnt="5">
        <dgm:presLayoutVars>
          <dgm:bulletEnabled val="1"/>
        </dgm:presLayoutVars>
      </dgm:prSet>
      <dgm:spPr/>
    </dgm:pt>
    <dgm:pt modelId="{E010B306-CB1C-894C-B9A3-5D627479173F}" type="pres">
      <dgm:prSet presAssocID="{6333D91B-3BA9-B947-AD03-51CAF339BB3B}" presName="FiveNodes_4_text" presStyleLbl="node1" presStyleIdx="4" presStyleCnt="5">
        <dgm:presLayoutVars>
          <dgm:bulletEnabled val="1"/>
        </dgm:presLayoutVars>
      </dgm:prSet>
      <dgm:spPr/>
    </dgm:pt>
    <dgm:pt modelId="{600AC8FE-4E0F-824B-B277-7CE10159F71E}" type="pres">
      <dgm:prSet presAssocID="{6333D91B-3BA9-B947-AD03-51CAF339BB3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55E9602-121E-3D41-A363-6305627491CC}" srcId="{88A6B9B9-C5BD-DA4F-890F-F1A34DC016B3}" destId="{D81DB57E-4EF4-5A4A-AA4F-BFA6B48B75E5}" srcOrd="2" destOrd="0" parTransId="{1968A043-BA9A-CC40-AD09-B7A3A57CDDB6}" sibTransId="{C72B011C-4346-9441-9302-7A0C2B1BF76A}"/>
    <dgm:cxn modelId="{5C42410B-2131-CE47-8CE6-4C1648C9B2D8}" type="presOf" srcId="{C7EE3F19-237C-2F41-BF2C-6C0A21542DC1}" destId="{118664AB-485D-9C49-A485-55268CC0FB04}" srcOrd="0" destOrd="0" presId="urn:microsoft.com/office/officeart/2005/8/layout/vProcess5"/>
    <dgm:cxn modelId="{C04E2F0C-41CD-DD48-82FB-333191B22B2B}" type="presOf" srcId="{48D61180-BABF-F941-AABE-0AB03C18A4B0}" destId="{B6EF6741-0341-6B45-82C2-ADA4035B9832}" srcOrd="1" destOrd="0" presId="urn:microsoft.com/office/officeart/2005/8/layout/vProcess5"/>
    <dgm:cxn modelId="{8532C10F-3742-8442-AD74-F1D2052ED9E8}" type="presOf" srcId="{D81DB57E-4EF4-5A4A-AA4F-BFA6B48B75E5}" destId="{E010B306-CB1C-894C-B9A3-5D627479173F}" srcOrd="1" destOrd="3" presId="urn:microsoft.com/office/officeart/2005/8/layout/vProcess5"/>
    <dgm:cxn modelId="{7363CE10-DA26-EB47-9243-CE2A0C98D595}" type="presOf" srcId="{6E9A224E-3BED-C646-B52F-6AD1EAA3C21F}" destId="{DA390D0D-76A9-4B4A-B76A-CD6AD6FD47B2}" srcOrd="0" destOrd="2" presId="urn:microsoft.com/office/officeart/2005/8/layout/vProcess5"/>
    <dgm:cxn modelId="{7A4AB82E-3353-D740-B3ED-9AF8272E3A63}" srcId="{88A6B9B9-C5BD-DA4F-890F-F1A34DC016B3}" destId="{6E9A224E-3BED-C646-B52F-6AD1EAA3C21F}" srcOrd="1" destOrd="0" parTransId="{B0B692A2-4015-0F43-A6C8-3006C0EA28FC}" sibTransId="{B59DD62A-AE08-8646-AEA3-8B6BFB8F7D6D}"/>
    <dgm:cxn modelId="{7E3AB734-D952-DE45-9825-BD8347035AC3}" type="presOf" srcId="{1BCB4A4B-6495-2C4D-9B00-80037D847149}" destId="{E010B306-CB1C-894C-B9A3-5D627479173F}" srcOrd="1" destOrd="1" presId="urn:microsoft.com/office/officeart/2005/8/layout/vProcess5"/>
    <dgm:cxn modelId="{E4F14D35-3886-8045-AB4B-F3D15C55A784}" type="presOf" srcId="{E168DECB-79AF-5241-BD58-147D77E5D54A}" destId="{7A47C0BA-36A4-C94F-B0B5-CB9BBE4646CE}" srcOrd="0" destOrd="0" presId="urn:microsoft.com/office/officeart/2005/8/layout/vProcess5"/>
    <dgm:cxn modelId="{07AB0360-E9DC-B243-BBF3-E7EC2D58EE99}" srcId="{6333D91B-3BA9-B947-AD03-51CAF339BB3B}" destId="{215275AE-B5EF-A940-B85F-41374740F1ED}" srcOrd="1" destOrd="0" parTransId="{5E95A683-B2C5-584F-ADE2-74B2EE59663A}" sibTransId="{20549671-1EFC-C44E-A1A1-D378096B0AC0}"/>
    <dgm:cxn modelId="{0E170E60-60BD-0D43-A97A-ED123B5EB7C1}" srcId="{6333D91B-3BA9-B947-AD03-51CAF339BB3B}" destId="{88A6B9B9-C5BD-DA4F-890F-F1A34DC016B3}" srcOrd="3" destOrd="0" parTransId="{5E1A16E1-F6D4-484E-B379-57B0734FAF58}" sibTransId="{DB252AFE-A0D4-BA49-9352-80EAF7D098C3}"/>
    <dgm:cxn modelId="{D9F9EF63-C3DA-844C-A09B-7BE8CA6E66D0}" type="presOf" srcId="{215275AE-B5EF-A940-B85F-41374740F1ED}" destId="{0D3DD85C-9C8C-4247-A5C1-AA574F1F57F2}" srcOrd="0" destOrd="0" presId="urn:microsoft.com/office/officeart/2005/8/layout/vProcess5"/>
    <dgm:cxn modelId="{5D771B69-A79E-2246-B403-4322F8CB3E46}" type="presOf" srcId="{48D61180-BABF-F941-AABE-0AB03C18A4B0}" destId="{0EC2A14C-8CD0-7245-98A5-A7FFF8545B5A}" srcOrd="0" destOrd="0" presId="urn:microsoft.com/office/officeart/2005/8/layout/vProcess5"/>
    <dgm:cxn modelId="{C5E70B6E-1696-4541-A749-2D2219CC2CD1}" srcId="{6333D91B-3BA9-B947-AD03-51CAF339BB3B}" destId="{ADF4178E-9842-E84D-9C5A-715D67FD04ED}" srcOrd="0" destOrd="0" parTransId="{984A4338-0E0C-794C-BB81-07601FEE6838}" sibTransId="{E168DECB-79AF-5241-BD58-147D77E5D54A}"/>
    <dgm:cxn modelId="{A9696350-8B72-3B46-ACD4-87CE3C1604A2}" srcId="{6333D91B-3BA9-B947-AD03-51CAF339BB3B}" destId="{CFD4293F-BF99-FF40-A548-BA0A53A94E08}" srcOrd="4" destOrd="0" parTransId="{4EE8BC21-17C0-E84E-A762-F1BB1F7B4C27}" sibTransId="{6DDA133D-BA53-3241-9BF4-7090DD1300FD}"/>
    <dgm:cxn modelId="{017F4E71-8115-D745-A54F-1B5E6C6ADA33}" type="presOf" srcId="{ADF4178E-9842-E84D-9C5A-715D67FD04ED}" destId="{E175FFEF-693B-8D44-A261-AB6A345B1305}" srcOrd="1" destOrd="0" presId="urn:microsoft.com/office/officeart/2005/8/layout/vProcess5"/>
    <dgm:cxn modelId="{E10ED155-FA0D-014D-B203-2C3FC47A9C25}" type="presOf" srcId="{CFD4293F-BF99-FF40-A548-BA0A53A94E08}" destId="{114C9E07-D882-6244-9A0F-3DD7BCD1E4A7}" srcOrd="0" destOrd="0" presId="urn:microsoft.com/office/officeart/2005/8/layout/vProcess5"/>
    <dgm:cxn modelId="{474E197D-31BC-024C-9424-55B39CFBF028}" type="presOf" srcId="{6333D91B-3BA9-B947-AD03-51CAF339BB3B}" destId="{6117701B-E96B-5749-B1D3-D142F61304E9}" srcOrd="0" destOrd="0" presId="urn:microsoft.com/office/officeart/2005/8/layout/vProcess5"/>
    <dgm:cxn modelId="{0457DB8B-177C-BC4A-A0CE-F96D737F4DA2}" type="presOf" srcId="{88A6B9B9-C5BD-DA4F-890F-F1A34DC016B3}" destId="{E010B306-CB1C-894C-B9A3-5D627479173F}" srcOrd="1" destOrd="0" presId="urn:microsoft.com/office/officeart/2005/8/layout/vProcess5"/>
    <dgm:cxn modelId="{55C17A97-A503-4747-B8CA-1741D09285C0}" type="presOf" srcId="{215275AE-B5EF-A940-B85F-41374740F1ED}" destId="{59E9646E-4A75-374D-8CBD-3828CA151B92}" srcOrd="1" destOrd="0" presId="urn:microsoft.com/office/officeart/2005/8/layout/vProcess5"/>
    <dgm:cxn modelId="{BD97F0A7-B259-404F-9FD1-93B0DC772AD9}" type="presOf" srcId="{DB252AFE-A0D4-BA49-9352-80EAF7D098C3}" destId="{9007463F-338F-6342-BC17-618DC83C6CFE}" srcOrd="0" destOrd="0" presId="urn:microsoft.com/office/officeart/2005/8/layout/vProcess5"/>
    <dgm:cxn modelId="{D5500BA8-477B-534D-B34F-55D14A4C4944}" srcId="{88A6B9B9-C5BD-DA4F-890F-F1A34DC016B3}" destId="{1BCB4A4B-6495-2C4D-9B00-80037D847149}" srcOrd="0" destOrd="0" parTransId="{170214C3-3456-214F-BF6A-B02CFAA77F8A}" sibTransId="{0C37164D-EB6A-8E44-B3A8-4024F3338CE8}"/>
    <dgm:cxn modelId="{7670B2A8-96AD-BB48-82A1-F4C93812647A}" type="presOf" srcId="{ADF4178E-9842-E84D-9C5A-715D67FD04ED}" destId="{EC669391-92EC-EF42-A3D1-D808E5869492}" srcOrd="0" destOrd="0" presId="urn:microsoft.com/office/officeart/2005/8/layout/vProcess5"/>
    <dgm:cxn modelId="{B2CB10AD-8A72-CC44-9924-78D8F5AF51BF}" type="presOf" srcId="{CFD4293F-BF99-FF40-A548-BA0A53A94E08}" destId="{600AC8FE-4E0F-824B-B277-7CE10159F71E}" srcOrd="1" destOrd="0" presId="urn:microsoft.com/office/officeart/2005/8/layout/vProcess5"/>
    <dgm:cxn modelId="{395EADB6-B8D8-B649-A9EB-BFAB4AC36369}" type="presOf" srcId="{1BCB4A4B-6495-2C4D-9B00-80037D847149}" destId="{DA390D0D-76A9-4B4A-B76A-CD6AD6FD47B2}" srcOrd="0" destOrd="1" presId="urn:microsoft.com/office/officeart/2005/8/layout/vProcess5"/>
    <dgm:cxn modelId="{FBA76CC2-951E-1C49-92BD-1115E0DDF7E6}" srcId="{6333D91B-3BA9-B947-AD03-51CAF339BB3B}" destId="{48D61180-BABF-F941-AABE-0AB03C18A4B0}" srcOrd="2" destOrd="0" parTransId="{D7691BD2-4912-694F-861A-4158960D5801}" sibTransId="{C7EE3F19-237C-2F41-BF2C-6C0A21542DC1}"/>
    <dgm:cxn modelId="{0A7FE9C4-AB7F-894B-B8AF-51100C1F1B18}" type="presOf" srcId="{88A6B9B9-C5BD-DA4F-890F-F1A34DC016B3}" destId="{DA390D0D-76A9-4B4A-B76A-CD6AD6FD47B2}" srcOrd="0" destOrd="0" presId="urn:microsoft.com/office/officeart/2005/8/layout/vProcess5"/>
    <dgm:cxn modelId="{CE133DC5-6589-D745-ACE7-B218766673B8}" type="presOf" srcId="{20549671-1EFC-C44E-A1A1-D378096B0AC0}" destId="{4F11EF4B-63B3-DF46-8B6B-B5548B6556A5}" srcOrd="0" destOrd="0" presId="urn:microsoft.com/office/officeart/2005/8/layout/vProcess5"/>
    <dgm:cxn modelId="{F30A21D7-B7CF-0944-ABCE-E0B741BAA8E2}" type="presOf" srcId="{6E9A224E-3BED-C646-B52F-6AD1EAA3C21F}" destId="{E010B306-CB1C-894C-B9A3-5D627479173F}" srcOrd="1" destOrd="2" presId="urn:microsoft.com/office/officeart/2005/8/layout/vProcess5"/>
    <dgm:cxn modelId="{FE2596F5-0529-AA4F-9A1F-5DCE9D7E5B02}" type="presOf" srcId="{D81DB57E-4EF4-5A4A-AA4F-BFA6B48B75E5}" destId="{DA390D0D-76A9-4B4A-B76A-CD6AD6FD47B2}" srcOrd="0" destOrd="3" presId="urn:microsoft.com/office/officeart/2005/8/layout/vProcess5"/>
    <dgm:cxn modelId="{99B70EBE-2B1F-004E-A415-4E8D9DB9B2E2}" type="presParOf" srcId="{6117701B-E96B-5749-B1D3-D142F61304E9}" destId="{DA34AA76-F093-0248-85D5-26F324E3D98F}" srcOrd="0" destOrd="0" presId="urn:microsoft.com/office/officeart/2005/8/layout/vProcess5"/>
    <dgm:cxn modelId="{4C1D34F2-2E12-5046-99F4-237125FCF2F6}" type="presParOf" srcId="{6117701B-E96B-5749-B1D3-D142F61304E9}" destId="{EC669391-92EC-EF42-A3D1-D808E5869492}" srcOrd="1" destOrd="0" presId="urn:microsoft.com/office/officeart/2005/8/layout/vProcess5"/>
    <dgm:cxn modelId="{2EB846EC-DA6D-7641-B5D0-74CF50E32866}" type="presParOf" srcId="{6117701B-E96B-5749-B1D3-D142F61304E9}" destId="{0D3DD85C-9C8C-4247-A5C1-AA574F1F57F2}" srcOrd="2" destOrd="0" presId="urn:microsoft.com/office/officeart/2005/8/layout/vProcess5"/>
    <dgm:cxn modelId="{6E73F827-AB39-074D-B0FA-9CDAA2FDCE4B}" type="presParOf" srcId="{6117701B-E96B-5749-B1D3-D142F61304E9}" destId="{0EC2A14C-8CD0-7245-98A5-A7FFF8545B5A}" srcOrd="3" destOrd="0" presId="urn:microsoft.com/office/officeart/2005/8/layout/vProcess5"/>
    <dgm:cxn modelId="{7C8836CB-599B-6141-9F55-059B475ACB0F}" type="presParOf" srcId="{6117701B-E96B-5749-B1D3-D142F61304E9}" destId="{DA390D0D-76A9-4B4A-B76A-CD6AD6FD47B2}" srcOrd="4" destOrd="0" presId="urn:microsoft.com/office/officeart/2005/8/layout/vProcess5"/>
    <dgm:cxn modelId="{9FD06F18-BDE4-414B-9B4A-8FCE3D2BB7ED}" type="presParOf" srcId="{6117701B-E96B-5749-B1D3-D142F61304E9}" destId="{114C9E07-D882-6244-9A0F-3DD7BCD1E4A7}" srcOrd="5" destOrd="0" presId="urn:microsoft.com/office/officeart/2005/8/layout/vProcess5"/>
    <dgm:cxn modelId="{80880721-9F2F-7E4F-A143-3E407CC17526}" type="presParOf" srcId="{6117701B-E96B-5749-B1D3-D142F61304E9}" destId="{7A47C0BA-36A4-C94F-B0B5-CB9BBE4646CE}" srcOrd="6" destOrd="0" presId="urn:microsoft.com/office/officeart/2005/8/layout/vProcess5"/>
    <dgm:cxn modelId="{5025E6C6-3FC0-474B-8C94-3CC411034433}" type="presParOf" srcId="{6117701B-E96B-5749-B1D3-D142F61304E9}" destId="{4F11EF4B-63B3-DF46-8B6B-B5548B6556A5}" srcOrd="7" destOrd="0" presId="urn:microsoft.com/office/officeart/2005/8/layout/vProcess5"/>
    <dgm:cxn modelId="{2BFC2DD8-1B85-C241-A8DD-9C80420BE39F}" type="presParOf" srcId="{6117701B-E96B-5749-B1D3-D142F61304E9}" destId="{118664AB-485D-9C49-A485-55268CC0FB04}" srcOrd="8" destOrd="0" presId="urn:microsoft.com/office/officeart/2005/8/layout/vProcess5"/>
    <dgm:cxn modelId="{A9628E57-64AB-DD44-B091-DEF70E0CE5F7}" type="presParOf" srcId="{6117701B-E96B-5749-B1D3-D142F61304E9}" destId="{9007463F-338F-6342-BC17-618DC83C6CFE}" srcOrd="9" destOrd="0" presId="urn:microsoft.com/office/officeart/2005/8/layout/vProcess5"/>
    <dgm:cxn modelId="{995D7B4F-2838-B646-8768-3A7E8F4F08A5}" type="presParOf" srcId="{6117701B-E96B-5749-B1D3-D142F61304E9}" destId="{E175FFEF-693B-8D44-A261-AB6A345B1305}" srcOrd="10" destOrd="0" presId="urn:microsoft.com/office/officeart/2005/8/layout/vProcess5"/>
    <dgm:cxn modelId="{B5B4CBC3-4909-E249-B454-025B23728232}" type="presParOf" srcId="{6117701B-E96B-5749-B1D3-D142F61304E9}" destId="{59E9646E-4A75-374D-8CBD-3828CA151B92}" srcOrd="11" destOrd="0" presId="urn:microsoft.com/office/officeart/2005/8/layout/vProcess5"/>
    <dgm:cxn modelId="{A8F667FC-8718-2F4A-8658-F3E897D37A3A}" type="presParOf" srcId="{6117701B-E96B-5749-B1D3-D142F61304E9}" destId="{B6EF6741-0341-6B45-82C2-ADA4035B9832}" srcOrd="12" destOrd="0" presId="urn:microsoft.com/office/officeart/2005/8/layout/vProcess5"/>
    <dgm:cxn modelId="{49D3D5C5-A89F-4548-A523-F415CBE3908C}" type="presParOf" srcId="{6117701B-E96B-5749-B1D3-D142F61304E9}" destId="{E010B306-CB1C-894C-B9A3-5D627479173F}" srcOrd="13" destOrd="0" presId="urn:microsoft.com/office/officeart/2005/8/layout/vProcess5"/>
    <dgm:cxn modelId="{A749105F-9123-E24D-A89A-7A75AFCA81A7}" type="presParOf" srcId="{6117701B-E96B-5749-B1D3-D142F61304E9}" destId="{600AC8FE-4E0F-824B-B277-7CE10159F71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E8F054-D349-B64D-B8DD-3E92FB469FA2}" type="doc">
      <dgm:prSet loTypeId="urn:microsoft.com/office/officeart/2009/layout/ReverseLis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114C5DA-F8B3-484E-BF95-7B7727379FE5}">
      <dgm:prSet phldrT="[Text]"/>
      <dgm:spPr/>
      <dgm:t>
        <a:bodyPr/>
        <a:lstStyle/>
        <a:p>
          <a:pPr algn="ctr"/>
          <a:r>
            <a:rPr lang="en-GB" b="1" dirty="0"/>
            <a:t>GenAI-free Assessments</a:t>
          </a:r>
          <a:br>
            <a:rPr lang="en-GB" dirty="0"/>
          </a:br>
          <a:endParaRPr lang="en-GB" dirty="0"/>
        </a:p>
        <a:p>
          <a:pPr algn="ctr"/>
          <a:endParaRPr lang="en-GB" b="1" dirty="0"/>
        </a:p>
        <a:p>
          <a:pPr algn="ctr"/>
          <a:r>
            <a:rPr lang="en-GB" b="1" dirty="0">
              <a:solidFill>
                <a:srgbClr val="00B0F0"/>
              </a:solidFill>
            </a:rPr>
            <a:t>(Exams, presentations)</a:t>
          </a:r>
          <a:endParaRPr lang="en-GB" dirty="0">
            <a:solidFill>
              <a:srgbClr val="00B0F0"/>
            </a:solidFill>
          </a:endParaRPr>
        </a:p>
      </dgm:t>
    </dgm:pt>
    <dgm:pt modelId="{32CB1F51-A726-E64B-81AB-EB09322A0989}" type="parTrans" cxnId="{6F1037C2-F5FB-E644-9F2C-30DBB89F288B}">
      <dgm:prSet/>
      <dgm:spPr/>
      <dgm:t>
        <a:bodyPr/>
        <a:lstStyle/>
        <a:p>
          <a:endParaRPr lang="en-GB"/>
        </a:p>
      </dgm:t>
    </dgm:pt>
    <dgm:pt modelId="{5EAD4664-1B51-2A43-A6D9-31CD04849B9E}" type="sibTrans" cxnId="{6F1037C2-F5FB-E644-9F2C-30DBB89F288B}">
      <dgm:prSet/>
      <dgm:spPr/>
      <dgm:t>
        <a:bodyPr/>
        <a:lstStyle/>
        <a:p>
          <a:endParaRPr lang="en-GB"/>
        </a:p>
      </dgm:t>
    </dgm:pt>
    <dgm:pt modelId="{CB437CCA-6FED-6A41-B290-B4A440FA877A}">
      <dgm:prSet phldrT="[Text]"/>
      <dgm:spPr/>
      <dgm:t>
        <a:bodyPr/>
        <a:lstStyle/>
        <a:p>
          <a:pPr algn="ctr"/>
          <a:r>
            <a:rPr lang="en-GB" b="1" dirty="0"/>
            <a:t>GenAI-enabled Assessments</a:t>
          </a:r>
          <a:br>
            <a:rPr lang="en-GB" dirty="0"/>
          </a:br>
          <a:endParaRPr lang="en-GB" dirty="0"/>
        </a:p>
        <a:p>
          <a:pPr algn="ctr"/>
          <a:endParaRPr lang="en-GB" b="1" dirty="0"/>
        </a:p>
        <a:p>
          <a:pPr algn="ctr"/>
          <a:r>
            <a:rPr lang="en-GB" b="1" dirty="0">
              <a:solidFill>
                <a:srgbClr val="0070C0"/>
              </a:solidFill>
            </a:rPr>
            <a:t>(Projects, critical evaluation)</a:t>
          </a:r>
          <a:endParaRPr lang="en-GB" dirty="0">
            <a:solidFill>
              <a:srgbClr val="0070C0"/>
            </a:solidFill>
          </a:endParaRPr>
        </a:p>
      </dgm:t>
    </dgm:pt>
    <dgm:pt modelId="{5672F01A-524D-FE46-99BF-639A303BAF1D}" type="parTrans" cxnId="{3385BFF7-4141-4B4A-8FA6-4978CD5F6D36}">
      <dgm:prSet/>
      <dgm:spPr/>
      <dgm:t>
        <a:bodyPr/>
        <a:lstStyle/>
        <a:p>
          <a:endParaRPr lang="en-GB"/>
        </a:p>
      </dgm:t>
    </dgm:pt>
    <dgm:pt modelId="{20A56858-A399-F943-BC36-BA748B3A564E}" type="sibTrans" cxnId="{3385BFF7-4141-4B4A-8FA6-4978CD5F6D36}">
      <dgm:prSet/>
      <dgm:spPr/>
      <dgm:t>
        <a:bodyPr/>
        <a:lstStyle/>
        <a:p>
          <a:endParaRPr lang="en-GB"/>
        </a:p>
      </dgm:t>
    </dgm:pt>
    <dgm:pt modelId="{DA9925C9-7257-2347-9535-5DE69551A4AC}" type="pres">
      <dgm:prSet presAssocID="{E9E8F054-D349-B64D-B8DD-3E92FB469FA2}" presName="Name0" presStyleCnt="0">
        <dgm:presLayoutVars>
          <dgm:chMax val="2"/>
          <dgm:chPref val="2"/>
          <dgm:animLvl val="lvl"/>
        </dgm:presLayoutVars>
      </dgm:prSet>
      <dgm:spPr/>
    </dgm:pt>
    <dgm:pt modelId="{37C3CF38-6D11-FF49-93B9-90DBFDD7F707}" type="pres">
      <dgm:prSet presAssocID="{E9E8F054-D349-B64D-B8DD-3E92FB469FA2}" presName="LeftText" presStyleLbl="revTx" presStyleIdx="0" presStyleCnt="0">
        <dgm:presLayoutVars>
          <dgm:bulletEnabled val="1"/>
        </dgm:presLayoutVars>
      </dgm:prSet>
      <dgm:spPr/>
    </dgm:pt>
    <dgm:pt modelId="{ECD2E0C4-AD5A-B148-897A-E74E00FD2214}" type="pres">
      <dgm:prSet presAssocID="{E9E8F054-D349-B64D-B8DD-3E92FB469FA2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28AF0CBD-7FC6-ED49-A15A-6E8CE87EE84D}" type="pres">
      <dgm:prSet presAssocID="{E9E8F054-D349-B64D-B8DD-3E92FB469FA2}" presName="RightText" presStyleLbl="revTx" presStyleIdx="0" presStyleCnt="0">
        <dgm:presLayoutVars>
          <dgm:bulletEnabled val="1"/>
        </dgm:presLayoutVars>
      </dgm:prSet>
      <dgm:spPr/>
    </dgm:pt>
    <dgm:pt modelId="{CB4B6884-E54A-2446-9338-87AEAB1D2467}" type="pres">
      <dgm:prSet presAssocID="{E9E8F054-D349-B64D-B8DD-3E92FB469FA2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41DB0AC3-C57D-B94C-9666-B2BDEDFA7080}" type="pres">
      <dgm:prSet presAssocID="{E9E8F054-D349-B64D-B8DD-3E92FB469FA2}" presName="TopArrow" presStyleLbl="node1" presStyleIdx="0" presStyleCnt="2"/>
      <dgm:spPr/>
    </dgm:pt>
    <dgm:pt modelId="{355ACBE8-9591-9D43-B924-CC53342C79CA}" type="pres">
      <dgm:prSet presAssocID="{E9E8F054-D349-B64D-B8DD-3E92FB469FA2}" presName="BottomArrow" presStyleLbl="node1" presStyleIdx="1" presStyleCnt="2"/>
      <dgm:spPr/>
    </dgm:pt>
  </dgm:ptLst>
  <dgm:cxnLst>
    <dgm:cxn modelId="{9D663E41-1BF6-3D4A-9494-B47671D3456E}" type="presOf" srcId="{CB437CCA-6FED-6A41-B290-B4A440FA877A}" destId="{CB4B6884-E54A-2446-9338-87AEAB1D2467}" srcOrd="1" destOrd="0" presId="urn:microsoft.com/office/officeart/2009/layout/ReverseList"/>
    <dgm:cxn modelId="{C3FFB753-7799-9D43-A5BD-4FA533F07752}" type="presOf" srcId="{1114C5DA-F8B3-484E-BF95-7B7727379FE5}" destId="{ECD2E0C4-AD5A-B148-897A-E74E00FD2214}" srcOrd="1" destOrd="0" presId="urn:microsoft.com/office/officeart/2009/layout/ReverseList"/>
    <dgm:cxn modelId="{6F1037C2-F5FB-E644-9F2C-30DBB89F288B}" srcId="{E9E8F054-D349-B64D-B8DD-3E92FB469FA2}" destId="{1114C5DA-F8B3-484E-BF95-7B7727379FE5}" srcOrd="0" destOrd="0" parTransId="{32CB1F51-A726-E64B-81AB-EB09322A0989}" sibTransId="{5EAD4664-1B51-2A43-A6D9-31CD04849B9E}"/>
    <dgm:cxn modelId="{92F09CD8-3000-8845-8FD9-D1564ECB78FF}" type="presOf" srcId="{E9E8F054-D349-B64D-B8DD-3E92FB469FA2}" destId="{DA9925C9-7257-2347-9535-5DE69551A4AC}" srcOrd="0" destOrd="0" presId="urn:microsoft.com/office/officeart/2009/layout/ReverseList"/>
    <dgm:cxn modelId="{9BADA6DF-9755-0B44-8FE5-0B16A9163E9D}" type="presOf" srcId="{CB437CCA-6FED-6A41-B290-B4A440FA877A}" destId="{28AF0CBD-7FC6-ED49-A15A-6E8CE87EE84D}" srcOrd="0" destOrd="0" presId="urn:microsoft.com/office/officeart/2009/layout/ReverseList"/>
    <dgm:cxn modelId="{4B930FF3-076B-4B4F-9A9A-37C86B4D7BE6}" type="presOf" srcId="{1114C5DA-F8B3-484E-BF95-7B7727379FE5}" destId="{37C3CF38-6D11-FF49-93B9-90DBFDD7F707}" srcOrd="0" destOrd="0" presId="urn:microsoft.com/office/officeart/2009/layout/ReverseList"/>
    <dgm:cxn modelId="{3385BFF7-4141-4B4A-8FA6-4978CD5F6D36}" srcId="{E9E8F054-D349-B64D-B8DD-3E92FB469FA2}" destId="{CB437CCA-6FED-6A41-B290-B4A440FA877A}" srcOrd="1" destOrd="0" parTransId="{5672F01A-524D-FE46-99BF-639A303BAF1D}" sibTransId="{20A56858-A399-F943-BC36-BA748B3A564E}"/>
    <dgm:cxn modelId="{584218D5-35C1-C040-8203-CCFF791CAD9F}" type="presParOf" srcId="{DA9925C9-7257-2347-9535-5DE69551A4AC}" destId="{37C3CF38-6D11-FF49-93B9-90DBFDD7F707}" srcOrd="0" destOrd="0" presId="urn:microsoft.com/office/officeart/2009/layout/ReverseList"/>
    <dgm:cxn modelId="{E4F10184-6330-A443-8B49-3BB7D7029000}" type="presParOf" srcId="{DA9925C9-7257-2347-9535-5DE69551A4AC}" destId="{ECD2E0C4-AD5A-B148-897A-E74E00FD2214}" srcOrd="1" destOrd="0" presId="urn:microsoft.com/office/officeart/2009/layout/ReverseList"/>
    <dgm:cxn modelId="{47D6AC36-8831-3C48-A271-F44BE8FF3214}" type="presParOf" srcId="{DA9925C9-7257-2347-9535-5DE69551A4AC}" destId="{28AF0CBD-7FC6-ED49-A15A-6E8CE87EE84D}" srcOrd="2" destOrd="0" presId="urn:microsoft.com/office/officeart/2009/layout/ReverseList"/>
    <dgm:cxn modelId="{AD3F870D-36BC-6F45-B021-CA25953B1345}" type="presParOf" srcId="{DA9925C9-7257-2347-9535-5DE69551A4AC}" destId="{CB4B6884-E54A-2446-9338-87AEAB1D2467}" srcOrd="3" destOrd="0" presId="urn:microsoft.com/office/officeart/2009/layout/ReverseList"/>
    <dgm:cxn modelId="{03841699-6FB1-F547-83E4-1D39C8371C95}" type="presParOf" srcId="{DA9925C9-7257-2347-9535-5DE69551A4AC}" destId="{41DB0AC3-C57D-B94C-9666-B2BDEDFA7080}" srcOrd="4" destOrd="0" presId="urn:microsoft.com/office/officeart/2009/layout/ReverseList"/>
    <dgm:cxn modelId="{A3A33AAA-2BE0-3B4D-85CD-FEC27C337D16}" type="presParOf" srcId="{DA9925C9-7257-2347-9535-5DE69551A4AC}" destId="{355ACBE8-9591-9D43-B924-CC53342C79CA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6CE88E-82A1-6A43-AF09-4747CB5CC689}" type="doc">
      <dgm:prSet loTypeId="urn:microsoft.com/office/officeart/2005/8/layout/arrow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D74EF3-D791-8B41-A508-87B7B70CF618}">
      <dgm:prSet phldrT="[Text]"/>
      <dgm:spPr/>
      <dgm:t>
        <a:bodyPr/>
        <a:lstStyle/>
        <a:p>
          <a:r>
            <a:rPr lang="en-GB" dirty="0"/>
            <a:t>From catching cheating</a:t>
          </a:r>
        </a:p>
      </dgm:t>
    </dgm:pt>
    <dgm:pt modelId="{DEAF8C10-EE58-C04C-A6F2-08BDDB1D5508}" type="parTrans" cxnId="{D9A9BEC4-1D3E-F64B-B64F-46D3A3216050}">
      <dgm:prSet/>
      <dgm:spPr/>
      <dgm:t>
        <a:bodyPr/>
        <a:lstStyle/>
        <a:p>
          <a:endParaRPr lang="en-GB"/>
        </a:p>
      </dgm:t>
    </dgm:pt>
    <dgm:pt modelId="{0E79F638-22E2-F742-B812-8E99C9163338}" type="sibTrans" cxnId="{D9A9BEC4-1D3E-F64B-B64F-46D3A3216050}">
      <dgm:prSet/>
      <dgm:spPr/>
      <dgm:t>
        <a:bodyPr/>
        <a:lstStyle/>
        <a:p>
          <a:endParaRPr lang="en-GB"/>
        </a:p>
      </dgm:t>
    </dgm:pt>
    <dgm:pt modelId="{8D1CBA99-401D-EB49-9684-D3AE632DF091}">
      <dgm:prSet phldrT="[Text]"/>
      <dgm:spPr/>
      <dgm:t>
        <a:bodyPr/>
        <a:lstStyle/>
        <a:p>
          <a:r>
            <a:rPr lang="en-GB" dirty="0"/>
            <a:t>To guiding responsible use</a:t>
          </a:r>
        </a:p>
      </dgm:t>
    </dgm:pt>
    <dgm:pt modelId="{23D78027-0601-814C-B9F9-46C88F57565D}" type="parTrans" cxnId="{89A507A2-C675-554C-9A43-1311994DFFB9}">
      <dgm:prSet/>
      <dgm:spPr/>
      <dgm:t>
        <a:bodyPr/>
        <a:lstStyle/>
        <a:p>
          <a:endParaRPr lang="en-GB"/>
        </a:p>
      </dgm:t>
    </dgm:pt>
    <dgm:pt modelId="{667227EF-279F-234C-9C56-A2CF8D64E80D}" type="sibTrans" cxnId="{89A507A2-C675-554C-9A43-1311994DFFB9}">
      <dgm:prSet/>
      <dgm:spPr/>
      <dgm:t>
        <a:bodyPr/>
        <a:lstStyle/>
        <a:p>
          <a:endParaRPr lang="en-GB"/>
        </a:p>
      </dgm:t>
    </dgm:pt>
    <dgm:pt modelId="{FAEDC68F-DC79-6C40-B23F-FFB1ACADCE99}" type="pres">
      <dgm:prSet presAssocID="{786CE88E-82A1-6A43-AF09-4747CB5CC689}" presName="compositeShape" presStyleCnt="0">
        <dgm:presLayoutVars>
          <dgm:chMax val="2"/>
          <dgm:dir/>
          <dgm:resizeHandles val="exact"/>
        </dgm:presLayoutVars>
      </dgm:prSet>
      <dgm:spPr/>
    </dgm:pt>
    <dgm:pt modelId="{ABB20EA4-1592-C54A-8F6A-E14E13FB431B}" type="pres">
      <dgm:prSet presAssocID="{786CE88E-82A1-6A43-AF09-4747CB5CC689}" presName="divider" presStyleLbl="fgShp" presStyleIdx="0" presStyleCnt="1"/>
      <dgm:spPr/>
    </dgm:pt>
    <dgm:pt modelId="{654E9514-CE8E-914A-9982-7ABDA1BD28CE}" type="pres">
      <dgm:prSet presAssocID="{8FD74EF3-D791-8B41-A508-87B7B70CF618}" presName="downArrow" presStyleLbl="node1" presStyleIdx="0" presStyleCnt="2"/>
      <dgm:spPr/>
    </dgm:pt>
    <dgm:pt modelId="{1F2BA582-CA40-DB4B-A3B4-5100815A269C}" type="pres">
      <dgm:prSet presAssocID="{8FD74EF3-D791-8B41-A508-87B7B70CF618}" presName="downArrowText" presStyleLbl="revTx" presStyleIdx="0" presStyleCnt="2">
        <dgm:presLayoutVars>
          <dgm:bulletEnabled val="1"/>
        </dgm:presLayoutVars>
      </dgm:prSet>
      <dgm:spPr/>
    </dgm:pt>
    <dgm:pt modelId="{4504961F-2770-5849-AF28-0A53D2A5D27D}" type="pres">
      <dgm:prSet presAssocID="{8D1CBA99-401D-EB49-9684-D3AE632DF091}" presName="upArrow" presStyleLbl="node1" presStyleIdx="1" presStyleCnt="2"/>
      <dgm:spPr/>
    </dgm:pt>
    <dgm:pt modelId="{91CB1893-7BF8-E14B-B7BE-6965070E33CC}" type="pres">
      <dgm:prSet presAssocID="{8D1CBA99-401D-EB49-9684-D3AE632DF091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49A42813-2925-2D45-87F6-C50E7C0ACFC1}" type="presOf" srcId="{8D1CBA99-401D-EB49-9684-D3AE632DF091}" destId="{91CB1893-7BF8-E14B-B7BE-6965070E33CC}" srcOrd="0" destOrd="0" presId="urn:microsoft.com/office/officeart/2005/8/layout/arrow3"/>
    <dgm:cxn modelId="{FE23733F-A150-6543-9E08-5D10FA8901F6}" type="presOf" srcId="{8FD74EF3-D791-8B41-A508-87B7B70CF618}" destId="{1F2BA582-CA40-DB4B-A3B4-5100815A269C}" srcOrd="0" destOrd="0" presId="urn:microsoft.com/office/officeart/2005/8/layout/arrow3"/>
    <dgm:cxn modelId="{0D7CFB6E-7337-2047-BC73-54C475CC3B5D}" type="presOf" srcId="{786CE88E-82A1-6A43-AF09-4747CB5CC689}" destId="{FAEDC68F-DC79-6C40-B23F-FFB1ACADCE99}" srcOrd="0" destOrd="0" presId="urn:microsoft.com/office/officeart/2005/8/layout/arrow3"/>
    <dgm:cxn modelId="{89A507A2-C675-554C-9A43-1311994DFFB9}" srcId="{786CE88E-82A1-6A43-AF09-4747CB5CC689}" destId="{8D1CBA99-401D-EB49-9684-D3AE632DF091}" srcOrd="1" destOrd="0" parTransId="{23D78027-0601-814C-B9F9-46C88F57565D}" sibTransId="{667227EF-279F-234C-9C56-A2CF8D64E80D}"/>
    <dgm:cxn modelId="{D9A9BEC4-1D3E-F64B-B64F-46D3A3216050}" srcId="{786CE88E-82A1-6A43-AF09-4747CB5CC689}" destId="{8FD74EF3-D791-8B41-A508-87B7B70CF618}" srcOrd="0" destOrd="0" parTransId="{DEAF8C10-EE58-C04C-A6F2-08BDDB1D5508}" sibTransId="{0E79F638-22E2-F742-B812-8E99C9163338}"/>
    <dgm:cxn modelId="{EDADD9F9-9C99-7E44-B5C8-404283A281CD}" type="presParOf" srcId="{FAEDC68F-DC79-6C40-B23F-FFB1ACADCE99}" destId="{ABB20EA4-1592-C54A-8F6A-E14E13FB431B}" srcOrd="0" destOrd="0" presId="urn:microsoft.com/office/officeart/2005/8/layout/arrow3"/>
    <dgm:cxn modelId="{00AB572D-E4E1-D04C-90AB-A2A9941ED6F4}" type="presParOf" srcId="{FAEDC68F-DC79-6C40-B23F-FFB1ACADCE99}" destId="{654E9514-CE8E-914A-9982-7ABDA1BD28CE}" srcOrd="1" destOrd="0" presId="urn:microsoft.com/office/officeart/2005/8/layout/arrow3"/>
    <dgm:cxn modelId="{8D2DE1AE-E701-4D4A-BA11-76E08E9E5395}" type="presParOf" srcId="{FAEDC68F-DC79-6C40-B23F-FFB1ACADCE99}" destId="{1F2BA582-CA40-DB4B-A3B4-5100815A269C}" srcOrd="2" destOrd="0" presId="urn:microsoft.com/office/officeart/2005/8/layout/arrow3"/>
    <dgm:cxn modelId="{0D4373DB-0A69-F84B-98C5-9C752EABC6A9}" type="presParOf" srcId="{FAEDC68F-DC79-6C40-B23F-FFB1ACADCE99}" destId="{4504961F-2770-5849-AF28-0A53D2A5D27D}" srcOrd="3" destOrd="0" presId="urn:microsoft.com/office/officeart/2005/8/layout/arrow3"/>
    <dgm:cxn modelId="{F0914302-87BC-7C4F-B834-E5AC16727A49}" type="presParOf" srcId="{FAEDC68F-DC79-6C40-B23F-FFB1ACADCE99}" destId="{91CB1893-7BF8-E14B-B7BE-6965070E33C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F58147-B4AA-9C4C-A51C-3739907B9FC1}" type="doc">
      <dgm:prSet loTypeId="urn:microsoft.com/office/officeart/2008/layout/RadialCluster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E890B669-7C63-0F45-920D-D1389F870D63}">
      <dgm:prSet phldrT="[Text]" custT="1"/>
      <dgm:spPr/>
      <dgm:t>
        <a:bodyPr/>
        <a:lstStyle/>
        <a:p>
          <a:r>
            <a:rPr lang="en-GB" sz="2800" dirty="0"/>
            <a:t>Assessment</a:t>
          </a:r>
        </a:p>
      </dgm:t>
    </dgm:pt>
    <dgm:pt modelId="{3EE9405C-1E2E-0C48-8470-90D7B7497C82}" type="parTrans" cxnId="{E2EE45D2-EE85-604C-88CB-54D1BC8ACE39}">
      <dgm:prSet/>
      <dgm:spPr/>
      <dgm:t>
        <a:bodyPr/>
        <a:lstStyle/>
        <a:p>
          <a:endParaRPr lang="en-GB"/>
        </a:p>
      </dgm:t>
    </dgm:pt>
    <dgm:pt modelId="{68316363-B1D7-A340-B3F3-91430FA09683}" type="sibTrans" cxnId="{E2EE45D2-EE85-604C-88CB-54D1BC8ACE39}">
      <dgm:prSet/>
      <dgm:spPr/>
      <dgm:t>
        <a:bodyPr/>
        <a:lstStyle/>
        <a:p>
          <a:endParaRPr lang="en-GB"/>
        </a:p>
      </dgm:t>
    </dgm:pt>
    <dgm:pt modelId="{564C00CC-BE68-954D-81EA-F19A4E907000}">
      <dgm:prSet phldrT="[Text]" custT="1"/>
      <dgm:spPr/>
      <dgm:t>
        <a:bodyPr/>
        <a:lstStyle/>
        <a:p>
          <a:r>
            <a:rPr lang="en-GB" sz="2800" dirty="0"/>
            <a:t>Protect Academic Value </a:t>
          </a:r>
        </a:p>
      </dgm:t>
    </dgm:pt>
    <dgm:pt modelId="{2754308E-5F63-1841-94B0-90D06C3C3DD1}" type="parTrans" cxnId="{1DD4021B-CF1A-4948-A50A-0AA95D25C950}">
      <dgm:prSet/>
      <dgm:spPr/>
      <dgm:t>
        <a:bodyPr/>
        <a:lstStyle/>
        <a:p>
          <a:endParaRPr lang="en-GB"/>
        </a:p>
      </dgm:t>
    </dgm:pt>
    <dgm:pt modelId="{5A7FA1CA-C896-A948-BE50-B4F7C658BB76}" type="sibTrans" cxnId="{1DD4021B-CF1A-4948-A50A-0AA95D25C950}">
      <dgm:prSet/>
      <dgm:spPr/>
      <dgm:t>
        <a:bodyPr/>
        <a:lstStyle/>
        <a:p>
          <a:endParaRPr lang="en-GB"/>
        </a:p>
      </dgm:t>
    </dgm:pt>
    <dgm:pt modelId="{54258BA9-BF30-E940-ABD7-5285D44D7049}">
      <dgm:prSet phldrT="[Text]" custT="1"/>
      <dgm:spPr/>
      <dgm:t>
        <a:bodyPr/>
        <a:lstStyle/>
        <a:p>
          <a:r>
            <a:rPr lang="en-GB" sz="2800" dirty="0"/>
            <a:t>Support Adaptation</a:t>
          </a:r>
        </a:p>
      </dgm:t>
    </dgm:pt>
    <dgm:pt modelId="{67B3B89C-B2D5-3D49-8AE5-B66C33DC58DF}" type="parTrans" cxnId="{E613E185-4872-8945-BB0A-BFEBA1F2A217}">
      <dgm:prSet/>
      <dgm:spPr/>
      <dgm:t>
        <a:bodyPr/>
        <a:lstStyle/>
        <a:p>
          <a:endParaRPr lang="en-GB"/>
        </a:p>
      </dgm:t>
    </dgm:pt>
    <dgm:pt modelId="{8A4DCE37-1A99-ED4E-9A76-6A566743E139}" type="sibTrans" cxnId="{E613E185-4872-8945-BB0A-BFEBA1F2A217}">
      <dgm:prSet/>
      <dgm:spPr/>
      <dgm:t>
        <a:bodyPr/>
        <a:lstStyle/>
        <a:p>
          <a:endParaRPr lang="en-GB"/>
        </a:p>
      </dgm:t>
    </dgm:pt>
    <dgm:pt modelId="{BFE118C3-90EA-AF43-B48D-F4B2CBB76B10}">
      <dgm:prSet phldrT="[Text]" custT="1"/>
      <dgm:spPr/>
      <dgm:t>
        <a:bodyPr/>
        <a:lstStyle/>
        <a:p>
          <a:r>
            <a:rPr lang="en-GB" sz="2800" dirty="0"/>
            <a:t>Develop Essential Skills</a:t>
          </a:r>
        </a:p>
      </dgm:t>
    </dgm:pt>
    <dgm:pt modelId="{841D0A24-4B6B-3341-A1EF-14A87808C8B6}" type="parTrans" cxnId="{52364370-EB34-754C-BD30-C856DD6ED2FF}">
      <dgm:prSet/>
      <dgm:spPr/>
      <dgm:t>
        <a:bodyPr/>
        <a:lstStyle/>
        <a:p>
          <a:endParaRPr lang="en-GB"/>
        </a:p>
      </dgm:t>
    </dgm:pt>
    <dgm:pt modelId="{B07A2F27-0354-CF49-9BB8-8F2F92774B87}" type="sibTrans" cxnId="{52364370-EB34-754C-BD30-C856DD6ED2FF}">
      <dgm:prSet/>
      <dgm:spPr/>
      <dgm:t>
        <a:bodyPr/>
        <a:lstStyle/>
        <a:p>
          <a:endParaRPr lang="en-GB"/>
        </a:p>
      </dgm:t>
    </dgm:pt>
    <dgm:pt modelId="{E71F65C7-D1A3-AB4B-B265-93D48746870C}" type="pres">
      <dgm:prSet presAssocID="{0DF58147-B4AA-9C4C-A51C-3739907B9F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F41420E-B800-FB41-95C6-1264B588AC8D}" type="pres">
      <dgm:prSet presAssocID="{E890B669-7C63-0F45-920D-D1389F870D63}" presName="singleCycle" presStyleCnt="0"/>
      <dgm:spPr/>
    </dgm:pt>
    <dgm:pt modelId="{91633CBF-5969-0D43-99D2-F81084F63916}" type="pres">
      <dgm:prSet presAssocID="{E890B669-7C63-0F45-920D-D1389F870D63}" presName="singleCenter" presStyleLbl="node1" presStyleIdx="0" presStyleCnt="4" custScaleX="145924" custScaleY="68087" custLinFactNeighborX="0" custLinFactNeighborY="-12957">
        <dgm:presLayoutVars>
          <dgm:chMax val="7"/>
          <dgm:chPref val="7"/>
        </dgm:presLayoutVars>
      </dgm:prSet>
      <dgm:spPr/>
    </dgm:pt>
    <dgm:pt modelId="{7E83AB70-1E51-FB45-B362-6C80D5D1F2A6}" type="pres">
      <dgm:prSet presAssocID="{2754308E-5F63-1841-94B0-90D06C3C3DD1}" presName="Name56" presStyleLbl="parChTrans1D2" presStyleIdx="0" presStyleCnt="3"/>
      <dgm:spPr/>
    </dgm:pt>
    <dgm:pt modelId="{FE8DCA6C-4087-D846-B88F-AAF5597CEDF8}" type="pres">
      <dgm:prSet presAssocID="{564C00CC-BE68-954D-81EA-F19A4E907000}" presName="text0" presStyleLbl="node1" presStyleIdx="1" presStyleCnt="4" custScaleX="339246" custScaleY="132286">
        <dgm:presLayoutVars>
          <dgm:bulletEnabled val="1"/>
        </dgm:presLayoutVars>
      </dgm:prSet>
      <dgm:spPr/>
    </dgm:pt>
    <dgm:pt modelId="{7F84615A-BF9D-344B-9EF9-A70281CF893B}" type="pres">
      <dgm:prSet presAssocID="{67B3B89C-B2D5-3D49-8AE5-B66C33DC58DF}" presName="Name56" presStyleLbl="parChTrans1D2" presStyleIdx="1" presStyleCnt="3"/>
      <dgm:spPr/>
    </dgm:pt>
    <dgm:pt modelId="{176DF6BD-BA04-AE4C-A888-BFA5EDC23777}" type="pres">
      <dgm:prSet presAssocID="{54258BA9-BF30-E940-ABD7-5285D44D7049}" presName="text0" presStyleLbl="node1" presStyleIdx="2" presStyleCnt="4" custScaleX="271178" custScaleY="134818">
        <dgm:presLayoutVars>
          <dgm:bulletEnabled val="1"/>
        </dgm:presLayoutVars>
      </dgm:prSet>
      <dgm:spPr/>
    </dgm:pt>
    <dgm:pt modelId="{F741722D-1E51-0D43-BEF4-3AD798DA171C}" type="pres">
      <dgm:prSet presAssocID="{841D0A24-4B6B-3341-A1EF-14A87808C8B6}" presName="Name56" presStyleLbl="parChTrans1D2" presStyleIdx="2" presStyleCnt="3"/>
      <dgm:spPr/>
    </dgm:pt>
    <dgm:pt modelId="{7F76872B-338E-7242-AAF6-F805CE753C25}" type="pres">
      <dgm:prSet presAssocID="{BFE118C3-90EA-AF43-B48D-F4B2CBB76B10}" presName="text0" presStyleLbl="node1" presStyleIdx="3" presStyleCnt="4" custScaleX="258934" custScaleY="128026">
        <dgm:presLayoutVars>
          <dgm:bulletEnabled val="1"/>
        </dgm:presLayoutVars>
      </dgm:prSet>
      <dgm:spPr/>
    </dgm:pt>
  </dgm:ptLst>
  <dgm:cxnLst>
    <dgm:cxn modelId="{1DD4021B-CF1A-4948-A50A-0AA95D25C950}" srcId="{E890B669-7C63-0F45-920D-D1389F870D63}" destId="{564C00CC-BE68-954D-81EA-F19A4E907000}" srcOrd="0" destOrd="0" parTransId="{2754308E-5F63-1841-94B0-90D06C3C3DD1}" sibTransId="{5A7FA1CA-C896-A948-BE50-B4F7C658BB76}"/>
    <dgm:cxn modelId="{4ABFBB3C-8467-0641-A309-92FFBD295FBD}" type="presOf" srcId="{564C00CC-BE68-954D-81EA-F19A4E907000}" destId="{FE8DCA6C-4087-D846-B88F-AAF5597CEDF8}" srcOrd="0" destOrd="0" presId="urn:microsoft.com/office/officeart/2008/layout/RadialCluster"/>
    <dgm:cxn modelId="{D2A27F42-0702-7E42-BA51-061B8652A85F}" type="presOf" srcId="{0DF58147-B4AA-9C4C-A51C-3739907B9FC1}" destId="{E71F65C7-D1A3-AB4B-B265-93D48746870C}" srcOrd="0" destOrd="0" presId="urn:microsoft.com/office/officeart/2008/layout/RadialCluster"/>
    <dgm:cxn modelId="{52364370-EB34-754C-BD30-C856DD6ED2FF}" srcId="{E890B669-7C63-0F45-920D-D1389F870D63}" destId="{BFE118C3-90EA-AF43-B48D-F4B2CBB76B10}" srcOrd="2" destOrd="0" parTransId="{841D0A24-4B6B-3341-A1EF-14A87808C8B6}" sibTransId="{B07A2F27-0354-CF49-9BB8-8F2F92774B87}"/>
    <dgm:cxn modelId="{58C00C76-0001-624E-BEFF-B63A2005495E}" type="presOf" srcId="{E890B669-7C63-0F45-920D-D1389F870D63}" destId="{91633CBF-5969-0D43-99D2-F81084F63916}" srcOrd="0" destOrd="0" presId="urn:microsoft.com/office/officeart/2008/layout/RadialCluster"/>
    <dgm:cxn modelId="{15DB4F82-A2C9-BE46-8806-DFB18C9F9CB8}" type="presOf" srcId="{2754308E-5F63-1841-94B0-90D06C3C3DD1}" destId="{7E83AB70-1E51-FB45-B362-6C80D5D1F2A6}" srcOrd="0" destOrd="0" presId="urn:microsoft.com/office/officeart/2008/layout/RadialCluster"/>
    <dgm:cxn modelId="{E613E185-4872-8945-BB0A-BFEBA1F2A217}" srcId="{E890B669-7C63-0F45-920D-D1389F870D63}" destId="{54258BA9-BF30-E940-ABD7-5285D44D7049}" srcOrd="1" destOrd="0" parTransId="{67B3B89C-B2D5-3D49-8AE5-B66C33DC58DF}" sibTransId="{8A4DCE37-1A99-ED4E-9A76-6A566743E139}"/>
    <dgm:cxn modelId="{826B858B-1365-3B41-A3CD-0A1997C57B9D}" type="presOf" srcId="{841D0A24-4B6B-3341-A1EF-14A87808C8B6}" destId="{F741722D-1E51-0D43-BEF4-3AD798DA171C}" srcOrd="0" destOrd="0" presId="urn:microsoft.com/office/officeart/2008/layout/RadialCluster"/>
    <dgm:cxn modelId="{85E7DABA-314F-D044-B106-BB6D4DE3E474}" type="presOf" srcId="{BFE118C3-90EA-AF43-B48D-F4B2CBB76B10}" destId="{7F76872B-338E-7242-AAF6-F805CE753C25}" srcOrd="0" destOrd="0" presId="urn:microsoft.com/office/officeart/2008/layout/RadialCluster"/>
    <dgm:cxn modelId="{D6D08CBB-7719-124B-BE82-974BAD02C8EE}" type="presOf" srcId="{67B3B89C-B2D5-3D49-8AE5-B66C33DC58DF}" destId="{7F84615A-BF9D-344B-9EF9-A70281CF893B}" srcOrd="0" destOrd="0" presId="urn:microsoft.com/office/officeart/2008/layout/RadialCluster"/>
    <dgm:cxn modelId="{E2EE45D2-EE85-604C-88CB-54D1BC8ACE39}" srcId="{0DF58147-B4AA-9C4C-A51C-3739907B9FC1}" destId="{E890B669-7C63-0F45-920D-D1389F870D63}" srcOrd="0" destOrd="0" parTransId="{3EE9405C-1E2E-0C48-8470-90D7B7497C82}" sibTransId="{68316363-B1D7-A340-B3F3-91430FA09683}"/>
    <dgm:cxn modelId="{F61E67F4-EEDF-5E40-9C72-DD18A4FA9BFF}" type="presOf" srcId="{54258BA9-BF30-E940-ABD7-5285D44D7049}" destId="{176DF6BD-BA04-AE4C-A888-BFA5EDC23777}" srcOrd="0" destOrd="0" presId="urn:microsoft.com/office/officeart/2008/layout/RadialCluster"/>
    <dgm:cxn modelId="{2DE4795B-8993-F744-8999-A17D093482C8}" type="presParOf" srcId="{E71F65C7-D1A3-AB4B-B265-93D48746870C}" destId="{FF41420E-B800-FB41-95C6-1264B588AC8D}" srcOrd="0" destOrd="0" presId="urn:microsoft.com/office/officeart/2008/layout/RadialCluster"/>
    <dgm:cxn modelId="{FE5AC848-09C9-6C44-A310-83ECA06008FD}" type="presParOf" srcId="{FF41420E-B800-FB41-95C6-1264B588AC8D}" destId="{91633CBF-5969-0D43-99D2-F81084F63916}" srcOrd="0" destOrd="0" presId="urn:microsoft.com/office/officeart/2008/layout/RadialCluster"/>
    <dgm:cxn modelId="{29162B76-813E-D143-8FA5-835443BC64D4}" type="presParOf" srcId="{FF41420E-B800-FB41-95C6-1264B588AC8D}" destId="{7E83AB70-1E51-FB45-B362-6C80D5D1F2A6}" srcOrd="1" destOrd="0" presId="urn:microsoft.com/office/officeart/2008/layout/RadialCluster"/>
    <dgm:cxn modelId="{6D2D5F36-FAAD-AB44-85FE-E84E0D565BB7}" type="presParOf" srcId="{FF41420E-B800-FB41-95C6-1264B588AC8D}" destId="{FE8DCA6C-4087-D846-B88F-AAF5597CEDF8}" srcOrd="2" destOrd="0" presId="urn:microsoft.com/office/officeart/2008/layout/RadialCluster"/>
    <dgm:cxn modelId="{9267E179-AE98-AA4D-B670-7F1B9FB38E8F}" type="presParOf" srcId="{FF41420E-B800-FB41-95C6-1264B588AC8D}" destId="{7F84615A-BF9D-344B-9EF9-A70281CF893B}" srcOrd="3" destOrd="0" presId="urn:microsoft.com/office/officeart/2008/layout/RadialCluster"/>
    <dgm:cxn modelId="{D8AD58D9-882A-AA40-8DC6-8ABF8FB6732E}" type="presParOf" srcId="{FF41420E-B800-FB41-95C6-1264B588AC8D}" destId="{176DF6BD-BA04-AE4C-A888-BFA5EDC23777}" srcOrd="4" destOrd="0" presId="urn:microsoft.com/office/officeart/2008/layout/RadialCluster"/>
    <dgm:cxn modelId="{D9E05B54-AB5C-8843-B54B-264EB61B225C}" type="presParOf" srcId="{FF41420E-B800-FB41-95C6-1264B588AC8D}" destId="{F741722D-1E51-0D43-BEF4-3AD798DA171C}" srcOrd="5" destOrd="0" presId="urn:microsoft.com/office/officeart/2008/layout/RadialCluster"/>
    <dgm:cxn modelId="{125C211F-1338-2848-8091-741B68FBC264}" type="presParOf" srcId="{FF41420E-B800-FB41-95C6-1264B588AC8D}" destId="{7F76872B-338E-7242-AAF6-F805CE753C2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D1531A-5B12-B84C-8BFD-641325BE507C}" type="doc">
      <dgm:prSet loTypeId="urn:microsoft.com/office/officeart/2008/layout/VerticalCurvedLis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015A1A1-6096-2846-8825-DEA682B9AFE8}">
      <dgm:prSet phldrT="[Text]"/>
      <dgm:spPr/>
      <dgm:t>
        <a:bodyPr/>
        <a:lstStyle/>
        <a:p>
          <a:r>
            <a:rPr lang="en-GB" dirty="0"/>
            <a:t>Exams</a:t>
          </a:r>
        </a:p>
      </dgm:t>
    </dgm:pt>
    <dgm:pt modelId="{DF4811C3-CC95-DE4B-A43C-3DC9F8EBBEE1}" type="parTrans" cxnId="{1C12ECA8-6398-654C-9855-A2BE8A74518A}">
      <dgm:prSet/>
      <dgm:spPr/>
      <dgm:t>
        <a:bodyPr/>
        <a:lstStyle/>
        <a:p>
          <a:endParaRPr lang="en-GB"/>
        </a:p>
      </dgm:t>
    </dgm:pt>
    <dgm:pt modelId="{74494B31-BA29-1A4C-A558-3A9A6B498760}" type="sibTrans" cxnId="{1C12ECA8-6398-654C-9855-A2BE8A74518A}">
      <dgm:prSet/>
      <dgm:spPr/>
      <dgm:t>
        <a:bodyPr/>
        <a:lstStyle/>
        <a:p>
          <a:endParaRPr lang="en-GB"/>
        </a:p>
      </dgm:t>
    </dgm:pt>
    <dgm:pt modelId="{A9E8E11B-2B66-3A46-B974-2AF29446FF5A}">
      <dgm:prSet phldrT="[Text]"/>
      <dgm:spPr/>
      <dgm:t>
        <a:bodyPr/>
        <a:lstStyle/>
        <a:p>
          <a:r>
            <a:rPr lang="en-GB" dirty="0"/>
            <a:t>Group Work</a:t>
          </a:r>
        </a:p>
      </dgm:t>
    </dgm:pt>
    <dgm:pt modelId="{D699FF45-663A-0F44-ADB6-25F18296061F}" type="parTrans" cxnId="{898FD5F3-9598-544C-AB13-0C771E03EE3F}">
      <dgm:prSet/>
      <dgm:spPr/>
      <dgm:t>
        <a:bodyPr/>
        <a:lstStyle/>
        <a:p>
          <a:endParaRPr lang="en-GB"/>
        </a:p>
      </dgm:t>
    </dgm:pt>
    <dgm:pt modelId="{9B67D698-3608-ED49-882E-F286F98D6582}" type="sibTrans" cxnId="{898FD5F3-9598-544C-AB13-0C771E03EE3F}">
      <dgm:prSet/>
      <dgm:spPr/>
      <dgm:t>
        <a:bodyPr/>
        <a:lstStyle/>
        <a:p>
          <a:endParaRPr lang="en-GB"/>
        </a:p>
      </dgm:t>
    </dgm:pt>
    <dgm:pt modelId="{E9150F42-587E-9A45-8BF8-ED68556B3F80}">
      <dgm:prSet phldrT="[Text]"/>
      <dgm:spPr/>
      <dgm:t>
        <a:bodyPr/>
        <a:lstStyle/>
        <a:p>
          <a:r>
            <a:rPr lang="en-GB" dirty="0"/>
            <a:t>AI Tasks</a:t>
          </a:r>
        </a:p>
      </dgm:t>
    </dgm:pt>
    <dgm:pt modelId="{61EE7997-4EDE-D54B-94F6-4745F55FD301}" type="parTrans" cxnId="{97C3C1DA-D48F-0244-8428-BABD6A28E28F}">
      <dgm:prSet/>
      <dgm:spPr/>
      <dgm:t>
        <a:bodyPr/>
        <a:lstStyle/>
        <a:p>
          <a:endParaRPr lang="en-GB"/>
        </a:p>
      </dgm:t>
    </dgm:pt>
    <dgm:pt modelId="{FF1A7F95-9978-5444-A57D-02990A28BBD2}" type="sibTrans" cxnId="{97C3C1DA-D48F-0244-8428-BABD6A28E28F}">
      <dgm:prSet/>
      <dgm:spPr/>
      <dgm:t>
        <a:bodyPr/>
        <a:lstStyle/>
        <a:p>
          <a:endParaRPr lang="en-GB"/>
        </a:p>
      </dgm:t>
    </dgm:pt>
    <dgm:pt modelId="{2FA99502-C762-F743-8C3D-ACA287DE38A0}">
      <dgm:prSet phldrT="[Text]"/>
      <dgm:spPr/>
      <dgm:t>
        <a:bodyPr/>
        <a:lstStyle/>
        <a:p>
          <a:r>
            <a:rPr lang="en-GB" dirty="0"/>
            <a:t>Projects</a:t>
          </a:r>
        </a:p>
      </dgm:t>
    </dgm:pt>
    <dgm:pt modelId="{F4654A69-9E93-124E-8FC8-EA1D6A3AB6B5}" type="parTrans" cxnId="{3830E9AD-DC84-2E4B-8B9F-845AFE41E627}">
      <dgm:prSet/>
      <dgm:spPr/>
      <dgm:t>
        <a:bodyPr/>
        <a:lstStyle/>
        <a:p>
          <a:endParaRPr lang="en-GB"/>
        </a:p>
      </dgm:t>
    </dgm:pt>
    <dgm:pt modelId="{B4CFE216-0969-6146-A9D7-31048CC78A02}" type="sibTrans" cxnId="{3830E9AD-DC84-2E4B-8B9F-845AFE41E627}">
      <dgm:prSet/>
      <dgm:spPr/>
      <dgm:t>
        <a:bodyPr/>
        <a:lstStyle/>
        <a:p>
          <a:endParaRPr lang="en-GB"/>
        </a:p>
      </dgm:t>
    </dgm:pt>
    <dgm:pt modelId="{061D1983-693C-B045-A36D-C0D551334672}">
      <dgm:prSet phldrT="[Text]"/>
      <dgm:spPr/>
      <dgm:t>
        <a:bodyPr/>
        <a:lstStyle/>
        <a:p>
          <a:r>
            <a:rPr lang="en-GB" dirty="0"/>
            <a:t>Presentations</a:t>
          </a:r>
        </a:p>
      </dgm:t>
    </dgm:pt>
    <dgm:pt modelId="{F9631E49-6EB4-ED45-89D6-1B7318FABC52}" type="parTrans" cxnId="{0D828160-84FB-0245-926F-95F1AFB8B976}">
      <dgm:prSet/>
      <dgm:spPr/>
      <dgm:t>
        <a:bodyPr/>
        <a:lstStyle/>
        <a:p>
          <a:endParaRPr lang="en-GB"/>
        </a:p>
      </dgm:t>
    </dgm:pt>
    <dgm:pt modelId="{D53ABE69-73A8-FE4D-B8F7-42F3C220DC24}" type="sibTrans" cxnId="{0D828160-84FB-0245-926F-95F1AFB8B976}">
      <dgm:prSet/>
      <dgm:spPr/>
      <dgm:t>
        <a:bodyPr/>
        <a:lstStyle/>
        <a:p>
          <a:endParaRPr lang="en-GB"/>
        </a:p>
      </dgm:t>
    </dgm:pt>
    <dgm:pt modelId="{35AE4454-D478-6043-A256-F1B80E2AF8EE}" type="pres">
      <dgm:prSet presAssocID="{BED1531A-5B12-B84C-8BFD-641325BE507C}" presName="Name0" presStyleCnt="0">
        <dgm:presLayoutVars>
          <dgm:chMax val="7"/>
          <dgm:chPref val="7"/>
          <dgm:dir/>
        </dgm:presLayoutVars>
      </dgm:prSet>
      <dgm:spPr/>
    </dgm:pt>
    <dgm:pt modelId="{81C6226E-B977-7948-83ED-BE678BAC97FD}" type="pres">
      <dgm:prSet presAssocID="{BED1531A-5B12-B84C-8BFD-641325BE507C}" presName="Name1" presStyleCnt="0"/>
      <dgm:spPr/>
    </dgm:pt>
    <dgm:pt modelId="{56285A5F-07BA-AC46-9385-F926454B2325}" type="pres">
      <dgm:prSet presAssocID="{BED1531A-5B12-B84C-8BFD-641325BE507C}" presName="cycle" presStyleCnt="0"/>
      <dgm:spPr/>
    </dgm:pt>
    <dgm:pt modelId="{6BFD8AFF-1722-9842-BE29-F60A4165F0B7}" type="pres">
      <dgm:prSet presAssocID="{BED1531A-5B12-B84C-8BFD-641325BE507C}" presName="srcNode" presStyleLbl="node1" presStyleIdx="0" presStyleCnt="5"/>
      <dgm:spPr/>
    </dgm:pt>
    <dgm:pt modelId="{E36163C0-F258-4A43-A90F-9590468C2171}" type="pres">
      <dgm:prSet presAssocID="{BED1531A-5B12-B84C-8BFD-641325BE507C}" presName="conn" presStyleLbl="parChTrans1D2" presStyleIdx="0" presStyleCnt="1"/>
      <dgm:spPr/>
    </dgm:pt>
    <dgm:pt modelId="{DBA7DA17-5276-0345-9C0C-CC491BAD1977}" type="pres">
      <dgm:prSet presAssocID="{BED1531A-5B12-B84C-8BFD-641325BE507C}" presName="extraNode" presStyleLbl="node1" presStyleIdx="0" presStyleCnt="5"/>
      <dgm:spPr/>
    </dgm:pt>
    <dgm:pt modelId="{028E1615-54B4-8142-8EA4-7A2029A585E4}" type="pres">
      <dgm:prSet presAssocID="{BED1531A-5B12-B84C-8BFD-641325BE507C}" presName="dstNode" presStyleLbl="node1" presStyleIdx="0" presStyleCnt="5"/>
      <dgm:spPr/>
    </dgm:pt>
    <dgm:pt modelId="{782F7F4D-E298-4241-BDFD-8D18874EA3C2}" type="pres">
      <dgm:prSet presAssocID="{C015A1A1-6096-2846-8825-DEA682B9AFE8}" presName="text_1" presStyleLbl="node1" presStyleIdx="0" presStyleCnt="5">
        <dgm:presLayoutVars>
          <dgm:bulletEnabled val="1"/>
        </dgm:presLayoutVars>
      </dgm:prSet>
      <dgm:spPr/>
    </dgm:pt>
    <dgm:pt modelId="{A92ADB56-F746-DD44-9267-4799769E6830}" type="pres">
      <dgm:prSet presAssocID="{C015A1A1-6096-2846-8825-DEA682B9AFE8}" presName="accent_1" presStyleCnt="0"/>
      <dgm:spPr/>
    </dgm:pt>
    <dgm:pt modelId="{FF4B40A5-8A0A-C943-9509-BA81D87DAB30}" type="pres">
      <dgm:prSet presAssocID="{C015A1A1-6096-2846-8825-DEA682B9AFE8}" presName="accentRepeatNode" presStyleLbl="solidFgAcc1" presStyleIdx="0" presStyleCnt="5"/>
      <dgm:spPr/>
    </dgm:pt>
    <dgm:pt modelId="{9B9AB2F6-36E8-EC48-86DE-8C5CF0D2815F}" type="pres">
      <dgm:prSet presAssocID="{A9E8E11B-2B66-3A46-B974-2AF29446FF5A}" presName="text_2" presStyleLbl="node1" presStyleIdx="1" presStyleCnt="5">
        <dgm:presLayoutVars>
          <dgm:bulletEnabled val="1"/>
        </dgm:presLayoutVars>
      </dgm:prSet>
      <dgm:spPr/>
    </dgm:pt>
    <dgm:pt modelId="{D5687FAC-0E62-8744-947A-A3F62503342F}" type="pres">
      <dgm:prSet presAssocID="{A9E8E11B-2B66-3A46-B974-2AF29446FF5A}" presName="accent_2" presStyleCnt="0"/>
      <dgm:spPr/>
    </dgm:pt>
    <dgm:pt modelId="{99DCD746-9525-F548-B785-BC57B47F68D8}" type="pres">
      <dgm:prSet presAssocID="{A9E8E11B-2B66-3A46-B974-2AF29446FF5A}" presName="accentRepeatNode" presStyleLbl="solidFgAcc1" presStyleIdx="1" presStyleCnt="5"/>
      <dgm:spPr/>
    </dgm:pt>
    <dgm:pt modelId="{D3CBDCA9-8561-E14B-AB5D-EED32C039787}" type="pres">
      <dgm:prSet presAssocID="{E9150F42-587E-9A45-8BF8-ED68556B3F80}" presName="text_3" presStyleLbl="node1" presStyleIdx="2" presStyleCnt="5">
        <dgm:presLayoutVars>
          <dgm:bulletEnabled val="1"/>
        </dgm:presLayoutVars>
      </dgm:prSet>
      <dgm:spPr/>
    </dgm:pt>
    <dgm:pt modelId="{11E7154B-78B6-1448-BCAC-AC913A2A6964}" type="pres">
      <dgm:prSet presAssocID="{E9150F42-587E-9A45-8BF8-ED68556B3F80}" presName="accent_3" presStyleCnt="0"/>
      <dgm:spPr/>
    </dgm:pt>
    <dgm:pt modelId="{7A3CE491-792A-0143-831B-E52EC40306F0}" type="pres">
      <dgm:prSet presAssocID="{E9150F42-587E-9A45-8BF8-ED68556B3F80}" presName="accentRepeatNode" presStyleLbl="solidFgAcc1" presStyleIdx="2" presStyleCnt="5"/>
      <dgm:spPr/>
    </dgm:pt>
    <dgm:pt modelId="{D1568345-98A7-954D-B63B-2F2167AEB4F8}" type="pres">
      <dgm:prSet presAssocID="{2FA99502-C762-F743-8C3D-ACA287DE38A0}" presName="text_4" presStyleLbl="node1" presStyleIdx="3" presStyleCnt="5">
        <dgm:presLayoutVars>
          <dgm:bulletEnabled val="1"/>
        </dgm:presLayoutVars>
      </dgm:prSet>
      <dgm:spPr/>
    </dgm:pt>
    <dgm:pt modelId="{0D7CA39F-5B76-B940-ABB8-80D7CCE8CF4F}" type="pres">
      <dgm:prSet presAssocID="{2FA99502-C762-F743-8C3D-ACA287DE38A0}" presName="accent_4" presStyleCnt="0"/>
      <dgm:spPr/>
    </dgm:pt>
    <dgm:pt modelId="{BE574552-C677-C540-A1E5-2993D7C2B27F}" type="pres">
      <dgm:prSet presAssocID="{2FA99502-C762-F743-8C3D-ACA287DE38A0}" presName="accentRepeatNode" presStyleLbl="solidFgAcc1" presStyleIdx="3" presStyleCnt="5"/>
      <dgm:spPr/>
    </dgm:pt>
    <dgm:pt modelId="{B56EDD81-110E-DD41-8E85-2D9FD52DE7AA}" type="pres">
      <dgm:prSet presAssocID="{061D1983-693C-B045-A36D-C0D551334672}" presName="text_5" presStyleLbl="node1" presStyleIdx="4" presStyleCnt="5">
        <dgm:presLayoutVars>
          <dgm:bulletEnabled val="1"/>
        </dgm:presLayoutVars>
      </dgm:prSet>
      <dgm:spPr/>
    </dgm:pt>
    <dgm:pt modelId="{5876E0B7-0771-734C-A764-2386E482DE5B}" type="pres">
      <dgm:prSet presAssocID="{061D1983-693C-B045-A36D-C0D551334672}" presName="accent_5" presStyleCnt="0"/>
      <dgm:spPr/>
    </dgm:pt>
    <dgm:pt modelId="{ADD77C97-019E-9645-80F2-AE8BB5C0CB4A}" type="pres">
      <dgm:prSet presAssocID="{061D1983-693C-B045-A36D-C0D551334672}" presName="accentRepeatNode" presStyleLbl="solidFgAcc1" presStyleIdx="4" presStyleCnt="5"/>
      <dgm:spPr/>
    </dgm:pt>
  </dgm:ptLst>
  <dgm:cxnLst>
    <dgm:cxn modelId="{822D1517-3C76-544D-A15A-4CF1925386DE}" type="presOf" srcId="{74494B31-BA29-1A4C-A558-3A9A6B498760}" destId="{E36163C0-F258-4A43-A90F-9590468C2171}" srcOrd="0" destOrd="0" presId="urn:microsoft.com/office/officeart/2008/layout/VerticalCurvedList"/>
    <dgm:cxn modelId="{4B3E5818-609F-C94E-AC02-232C2F1C4F04}" type="presOf" srcId="{BED1531A-5B12-B84C-8BFD-641325BE507C}" destId="{35AE4454-D478-6043-A256-F1B80E2AF8EE}" srcOrd="0" destOrd="0" presId="urn:microsoft.com/office/officeart/2008/layout/VerticalCurvedList"/>
    <dgm:cxn modelId="{6F074E1B-66F6-0E43-9E16-EDE23F6E9B2B}" type="presOf" srcId="{A9E8E11B-2B66-3A46-B974-2AF29446FF5A}" destId="{9B9AB2F6-36E8-EC48-86DE-8C5CF0D2815F}" srcOrd="0" destOrd="0" presId="urn:microsoft.com/office/officeart/2008/layout/VerticalCurvedList"/>
    <dgm:cxn modelId="{0D828160-84FB-0245-926F-95F1AFB8B976}" srcId="{BED1531A-5B12-B84C-8BFD-641325BE507C}" destId="{061D1983-693C-B045-A36D-C0D551334672}" srcOrd="4" destOrd="0" parTransId="{F9631E49-6EB4-ED45-89D6-1B7318FABC52}" sibTransId="{D53ABE69-73A8-FE4D-B8F7-42F3C220DC24}"/>
    <dgm:cxn modelId="{0187EA63-FFEF-3742-B0DF-BBF701EE2AB4}" type="presOf" srcId="{C015A1A1-6096-2846-8825-DEA682B9AFE8}" destId="{782F7F4D-E298-4241-BDFD-8D18874EA3C2}" srcOrd="0" destOrd="0" presId="urn:microsoft.com/office/officeart/2008/layout/VerticalCurvedList"/>
    <dgm:cxn modelId="{C7DFC779-0582-964F-9207-AC6412017162}" type="presOf" srcId="{061D1983-693C-B045-A36D-C0D551334672}" destId="{B56EDD81-110E-DD41-8E85-2D9FD52DE7AA}" srcOrd="0" destOrd="0" presId="urn:microsoft.com/office/officeart/2008/layout/VerticalCurvedList"/>
    <dgm:cxn modelId="{1C12ECA8-6398-654C-9855-A2BE8A74518A}" srcId="{BED1531A-5B12-B84C-8BFD-641325BE507C}" destId="{C015A1A1-6096-2846-8825-DEA682B9AFE8}" srcOrd="0" destOrd="0" parTransId="{DF4811C3-CC95-DE4B-A43C-3DC9F8EBBEE1}" sibTransId="{74494B31-BA29-1A4C-A558-3A9A6B498760}"/>
    <dgm:cxn modelId="{3830E9AD-DC84-2E4B-8B9F-845AFE41E627}" srcId="{BED1531A-5B12-B84C-8BFD-641325BE507C}" destId="{2FA99502-C762-F743-8C3D-ACA287DE38A0}" srcOrd="3" destOrd="0" parTransId="{F4654A69-9E93-124E-8FC8-EA1D6A3AB6B5}" sibTransId="{B4CFE216-0969-6146-A9D7-31048CC78A02}"/>
    <dgm:cxn modelId="{9C8023B9-BF01-8743-A65E-BB0CFD861FFA}" type="presOf" srcId="{2FA99502-C762-F743-8C3D-ACA287DE38A0}" destId="{D1568345-98A7-954D-B63B-2F2167AEB4F8}" srcOrd="0" destOrd="0" presId="urn:microsoft.com/office/officeart/2008/layout/VerticalCurvedList"/>
    <dgm:cxn modelId="{97C3C1DA-D48F-0244-8428-BABD6A28E28F}" srcId="{BED1531A-5B12-B84C-8BFD-641325BE507C}" destId="{E9150F42-587E-9A45-8BF8-ED68556B3F80}" srcOrd="2" destOrd="0" parTransId="{61EE7997-4EDE-D54B-94F6-4745F55FD301}" sibTransId="{FF1A7F95-9978-5444-A57D-02990A28BBD2}"/>
    <dgm:cxn modelId="{898FD5F3-9598-544C-AB13-0C771E03EE3F}" srcId="{BED1531A-5B12-B84C-8BFD-641325BE507C}" destId="{A9E8E11B-2B66-3A46-B974-2AF29446FF5A}" srcOrd="1" destOrd="0" parTransId="{D699FF45-663A-0F44-ADB6-25F18296061F}" sibTransId="{9B67D698-3608-ED49-882E-F286F98D6582}"/>
    <dgm:cxn modelId="{EB39BCF4-B4D3-2A41-BB3C-E5A7A75CEB04}" type="presOf" srcId="{E9150F42-587E-9A45-8BF8-ED68556B3F80}" destId="{D3CBDCA9-8561-E14B-AB5D-EED32C039787}" srcOrd="0" destOrd="0" presId="urn:microsoft.com/office/officeart/2008/layout/VerticalCurvedList"/>
    <dgm:cxn modelId="{82BEA662-98E3-9846-926E-9BD12C340701}" type="presParOf" srcId="{35AE4454-D478-6043-A256-F1B80E2AF8EE}" destId="{81C6226E-B977-7948-83ED-BE678BAC97FD}" srcOrd="0" destOrd="0" presId="urn:microsoft.com/office/officeart/2008/layout/VerticalCurvedList"/>
    <dgm:cxn modelId="{C5B1EAA7-CC8B-7047-883A-C9B69D105137}" type="presParOf" srcId="{81C6226E-B977-7948-83ED-BE678BAC97FD}" destId="{56285A5F-07BA-AC46-9385-F926454B2325}" srcOrd="0" destOrd="0" presId="urn:microsoft.com/office/officeart/2008/layout/VerticalCurvedList"/>
    <dgm:cxn modelId="{63EA8193-B82E-E347-AD5F-789264F7E56A}" type="presParOf" srcId="{56285A5F-07BA-AC46-9385-F926454B2325}" destId="{6BFD8AFF-1722-9842-BE29-F60A4165F0B7}" srcOrd="0" destOrd="0" presId="urn:microsoft.com/office/officeart/2008/layout/VerticalCurvedList"/>
    <dgm:cxn modelId="{A651A3AB-159F-6044-8D33-3276CBB80E7F}" type="presParOf" srcId="{56285A5F-07BA-AC46-9385-F926454B2325}" destId="{E36163C0-F258-4A43-A90F-9590468C2171}" srcOrd="1" destOrd="0" presId="urn:microsoft.com/office/officeart/2008/layout/VerticalCurvedList"/>
    <dgm:cxn modelId="{1A72E50F-98D0-234F-A766-FD38EB3C091A}" type="presParOf" srcId="{56285A5F-07BA-AC46-9385-F926454B2325}" destId="{DBA7DA17-5276-0345-9C0C-CC491BAD1977}" srcOrd="2" destOrd="0" presId="urn:microsoft.com/office/officeart/2008/layout/VerticalCurvedList"/>
    <dgm:cxn modelId="{4134AE71-3B9C-1148-A571-834228E5DC12}" type="presParOf" srcId="{56285A5F-07BA-AC46-9385-F926454B2325}" destId="{028E1615-54B4-8142-8EA4-7A2029A585E4}" srcOrd="3" destOrd="0" presId="urn:microsoft.com/office/officeart/2008/layout/VerticalCurvedList"/>
    <dgm:cxn modelId="{F51085F4-3E4C-D14A-B426-B0D09BA1D78A}" type="presParOf" srcId="{81C6226E-B977-7948-83ED-BE678BAC97FD}" destId="{782F7F4D-E298-4241-BDFD-8D18874EA3C2}" srcOrd="1" destOrd="0" presId="urn:microsoft.com/office/officeart/2008/layout/VerticalCurvedList"/>
    <dgm:cxn modelId="{751D5738-E64A-3E42-B0FE-D6E74A574BDB}" type="presParOf" srcId="{81C6226E-B977-7948-83ED-BE678BAC97FD}" destId="{A92ADB56-F746-DD44-9267-4799769E6830}" srcOrd="2" destOrd="0" presId="urn:microsoft.com/office/officeart/2008/layout/VerticalCurvedList"/>
    <dgm:cxn modelId="{2948D08B-471E-FB49-9D27-1993EA4CA6B9}" type="presParOf" srcId="{A92ADB56-F746-DD44-9267-4799769E6830}" destId="{FF4B40A5-8A0A-C943-9509-BA81D87DAB30}" srcOrd="0" destOrd="0" presId="urn:microsoft.com/office/officeart/2008/layout/VerticalCurvedList"/>
    <dgm:cxn modelId="{C417B782-AF33-8B48-A1F0-7D60BF708C81}" type="presParOf" srcId="{81C6226E-B977-7948-83ED-BE678BAC97FD}" destId="{9B9AB2F6-36E8-EC48-86DE-8C5CF0D2815F}" srcOrd="3" destOrd="0" presId="urn:microsoft.com/office/officeart/2008/layout/VerticalCurvedList"/>
    <dgm:cxn modelId="{06CF4971-11C7-8549-B64E-E794D01F0B61}" type="presParOf" srcId="{81C6226E-B977-7948-83ED-BE678BAC97FD}" destId="{D5687FAC-0E62-8744-947A-A3F62503342F}" srcOrd="4" destOrd="0" presId="urn:microsoft.com/office/officeart/2008/layout/VerticalCurvedList"/>
    <dgm:cxn modelId="{F01BAE93-4996-4F49-93B1-F2535DEB4C89}" type="presParOf" srcId="{D5687FAC-0E62-8744-947A-A3F62503342F}" destId="{99DCD746-9525-F548-B785-BC57B47F68D8}" srcOrd="0" destOrd="0" presId="urn:microsoft.com/office/officeart/2008/layout/VerticalCurvedList"/>
    <dgm:cxn modelId="{09F6F73E-390D-4B4F-B5E3-D4C03BFAA200}" type="presParOf" srcId="{81C6226E-B977-7948-83ED-BE678BAC97FD}" destId="{D3CBDCA9-8561-E14B-AB5D-EED32C039787}" srcOrd="5" destOrd="0" presId="urn:microsoft.com/office/officeart/2008/layout/VerticalCurvedList"/>
    <dgm:cxn modelId="{E2CBACB3-C084-6240-82BE-FAB592A5051A}" type="presParOf" srcId="{81C6226E-B977-7948-83ED-BE678BAC97FD}" destId="{11E7154B-78B6-1448-BCAC-AC913A2A6964}" srcOrd="6" destOrd="0" presId="urn:microsoft.com/office/officeart/2008/layout/VerticalCurvedList"/>
    <dgm:cxn modelId="{EB7C0DA7-AAD0-094C-9E56-88CC9CE9529B}" type="presParOf" srcId="{11E7154B-78B6-1448-BCAC-AC913A2A6964}" destId="{7A3CE491-792A-0143-831B-E52EC40306F0}" srcOrd="0" destOrd="0" presId="urn:microsoft.com/office/officeart/2008/layout/VerticalCurvedList"/>
    <dgm:cxn modelId="{75D6FCD8-1A5D-1B4B-A903-962C7CE64185}" type="presParOf" srcId="{81C6226E-B977-7948-83ED-BE678BAC97FD}" destId="{D1568345-98A7-954D-B63B-2F2167AEB4F8}" srcOrd="7" destOrd="0" presId="urn:microsoft.com/office/officeart/2008/layout/VerticalCurvedList"/>
    <dgm:cxn modelId="{B6079268-E629-7147-94E6-C5C554DE6F75}" type="presParOf" srcId="{81C6226E-B977-7948-83ED-BE678BAC97FD}" destId="{0D7CA39F-5B76-B940-ABB8-80D7CCE8CF4F}" srcOrd="8" destOrd="0" presId="urn:microsoft.com/office/officeart/2008/layout/VerticalCurvedList"/>
    <dgm:cxn modelId="{FA586D3C-6CF6-0E4C-88A2-793F0960639F}" type="presParOf" srcId="{0D7CA39F-5B76-B940-ABB8-80D7CCE8CF4F}" destId="{BE574552-C677-C540-A1E5-2993D7C2B27F}" srcOrd="0" destOrd="0" presId="urn:microsoft.com/office/officeart/2008/layout/VerticalCurvedList"/>
    <dgm:cxn modelId="{6415D9E0-CDB3-FB43-BD1A-585E908FDF75}" type="presParOf" srcId="{81C6226E-B977-7948-83ED-BE678BAC97FD}" destId="{B56EDD81-110E-DD41-8E85-2D9FD52DE7AA}" srcOrd="9" destOrd="0" presId="urn:microsoft.com/office/officeart/2008/layout/VerticalCurvedList"/>
    <dgm:cxn modelId="{A30C93BF-B12E-F74A-9A5D-9C9FB1CDF9B3}" type="presParOf" srcId="{81C6226E-B977-7948-83ED-BE678BAC97FD}" destId="{5876E0B7-0771-734C-A764-2386E482DE5B}" srcOrd="10" destOrd="0" presId="urn:microsoft.com/office/officeart/2008/layout/VerticalCurvedList"/>
    <dgm:cxn modelId="{A56030FA-44A8-B340-9E13-599394B53D7F}" type="presParOf" srcId="{5876E0B7-0771-734C-A764-2386E482DE5B}" destId="{ADD77C97-019E-9645-80F2-AE8BB5C0CB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69391-92EC-EF42-A3D1-D808E5869492}">
      <dsp:nvSpPr>
        <dsp:cNvPr id="0" name=""/>
        <dsp:cNvSpPr/>
      </dsp:nvSpPr>
      <dsp:spPr>
        <a:xfrm>
          <a:off x="0" y="0"/>
          <a:ext cx="6258560" cy="9753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Current trend:</a:t>
          </a:r>
          <a:r>
            <a:rPr lang="en-GB" sz="1500" kern="1200" dirty="0"/>
            <a:t> Rush back to in-person exams</a:t>
          </a:r>
        </a:p>
      </dsp:txBody>
      <dsp:txXfrm>
        <a:off x="28567" y="28567"/>
        <a:ext cx="5091953" cy="918226"/>
      </dsp:txXfrm>
    </dsp:sp>
    <dsp:sp modelId="{0D3DD85C-9C8C-4247-A5C1-AA574F1F57F2}">
      <dsp:nvSpPr>
        <dsp:cNvPr id="0" name=""/>
        <dsp:cNvSpPr/>
      </dsp:nvSpPr>
      <dsp:spPr>
        <a:xfrm>
          <a:off x="467359" y="1110826"/>
          <a:ext cx="6258560" cy="9753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Drivers:</a:t>
          </a:r>
          <a:r>
            <a:rPr lang="en-GB" sz="1500" kern="1200" dirty="0"/>
            <a:t> Academic integrity fears, perceived "quick fix"</a:t>
          </a:r>
        </a:p>
      </dsp:txBody>
      <dsp:txXfrm>
        <a:off x="495926" y="1139393"/>
        <a:ext cx="5100081" cy="918226"/>
      </dsp:txXfrm>
    </dsp:sp>
    <dsp:sp modelId="{0EC2A14C-8CD0-7245-98A5-A7FFF8545B5A}">
      <dsp:nvSpPr>
        <dsp:cNvPr id="0" name=""/>
        <dsp:cNvSpPr/>
      </dsp:nvSpPr>
      <dsp:spPr>
        <a:xfrm>
          <a:off x="934719" y="2221653"/>
          <a:ext cx="6258560" cy="9753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Considerations:</a:t>
          </a:r>
          <a:r>
            <a:rPr lang="en-GB" sz="1500" kern="1200" dirty="0"/>
            <a:t> While this supports integrity, it also raises questions about skill development and effective use of AI in learning.</a:t>
          </a:r>
        </a:p>
      </dsp:txBody>
      <dsp:txXfrm>
        <a:off x="963286" y="2250220"/>
        <a:ext cx="5100081" cy="918226"/>
      </dsp:txXfrm>
    </dsp:sp>
    <dsp:sp modelId="{DA390D0D-76A9-4B4A-B76A-CD6AD6FD47B2}">
      <dsp:nvSpPr>
        <dsp:cNvPr id="0" name=""/>
        <dsp:cNvSpPr/>
      </dsp:nvSpPr>
      <dsp:spPr>
        <a:xfrm>
          <a:off x="1402079" y="3332480"/>
          <a:ext cx="6258560" cy="9753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Points to watch:</a:t>
          </a:r>
          <a:endParaRPr lang="en-GB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Ensuring continued opportunities for diverse skill development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Preserving inclusivity gains from COVID-era innovations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Preparing students for AI-supportive and collaborative workplaces</a:t>
          </a:r>
        </a:p>
      </dsp:txBody>
      <dsp:txXfrm>
        <a:off x="1430646" y="3361047"/>
        <a:ext cx="5100081" cy="918226"/>
      </dsp:txXfrm>
    </dsp:sp>
    <dsp:sp modelId="{114C9E07-D882-6244-9A0F-3DD7BCD1E4A7}">
      <dsp:nvSpPr>
        <dsp:cNvPr id="0" name=""/>
        <dsp:cNvSpPr/>
      </dsp:nvSpPr>
      <dsp:spPr>
        <a:xfrm>
          <a:off x="1869439" y="4443306"/>
          <a:ext cx="6258560" cy="9753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Takeaway:</a:t>
          </a:r>
          <a:r>
            <a:rPr lang="en-GB" sz="1500" kern="1200" dirty="0"/>
            <a:t> On-campus exams can address some challenges, but should be complemented with strategies that build skills needed in the future</a:t>
          </a:r>
        </a:p>
      </dsp:txBody>
      <dsp:txXfrm>
        <a:off x="1898006" y="4471873"/>
        <a:ext cx="5100081" cy="918226"/>
      </dsp:txXfrm>
    </dsp:sp>
    <dsp:sp modelId="{7A47C0BA-36A4-C94F-B0B5-CB9BBE4646CE}">
      <dsp:nvSpPr>
        <dsp:cNvPr id="0" name=""/>
        <dsp:cNvSpPr/>
      </dsp:nvSpPr>
      <dsp:spPr>
        <a:xfrm>
          <a:off x="5624575" y="712554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/>
        </a:p>
      </dsp:txBody>
      <dsp:txXfrm>
        <a:off x="5767221" y="712554"/>
        <a:ext cx="348692" cy="477073"/>
      </dsp:txXfrm>
    </dsp:sp>
    <dsp:sp modelId="{4F11EF4B-63B3-DF46-8B6B-B5548B6556A5}">
      <dsp:nvSpPr>
        <dsp:cNvPr id="0" name=""/>
        <dsp:cNvSpPr/>
      </dsp:nvSpPr>
      <dsp:spPr>
        <a:xfrm>
          <a:off x="6091935" y="182338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/>
        </a:p>
      </dsp:txBody>
      <dsp:txXfrm>
        <a:off x="6234581" y="1823381"/>
        <a:ext cx="348692" cy="477073"/>
      </dsp:txXfrm>
    </dsp:sp>
    <dsp:sp modelId="{118664AB-485D-9C49-A485-55268CC0FB04}">
      <dsp:nvSpPr>
        <dsp:cNvPr id="0" name=""/>
        <dsp:cNvSpPr/>
      </dsp:nvSpPr>
      <dsp:spPr>
        <a:xfrm>
          <a:off x="6559295" y="29179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/>
        </a:p>
      </dsp:txBody>
      <dsp:txXfrm>
        <a:off x="6701941" y="2917952"/>
        <a:ext cx="348692" cy="477073"/>
      </dsp:txXfrm>
    </dsp:sp>
    <dsp:sp modelId="{9007463F-338F-6342-BC17-618DC83C6CFE}">
      <dsp:nvSpPr>
        <dsp:cNvPr id="0" name=""/>
        <dsp:cNvSpPr/>
      </dsp:nvSpPr>
      <dsp:spPr>
        <a:xfrm>
          <a:off x="7026655" y="4039616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/>
        </a:p>
      </dsp:txBody>
      <dsp:txXfrm>
        <a:off x="7169301" y="4039616"/>
        <a:ext cx="348692" cy="477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2E0C4-AD5A-B148-897A-E74E00FD2214}">
      <dsp:nvSpPr>
        <dsp:cNvPr id="0" name=""/>
        <dsp:cNvSpPr/>
      </dsp:nvSpPr>
      <dsp:spPr>
        <a:xfrm rot="16200000">
          <a:off x="513475" y="1174623"/>
          <a:ext cx="2487288" cy="15199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88900" rIns="80010" bIns="889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GenAI-free Assessments</a:t>
          </a:r>
          <a:br>
            <a:rPr lang="en-GB" sz="1400" kern="1200" dirty="0"/>
          </a:br>
          <a:endParaRPr lang="en-GB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F0"/>
              </a:solidFill>
            </a:rPr>
            <a:t>(Exams, presentations)</a:t>
          </a:r>
          <a:endParaRPr lang="en-GB" sz="1400" kern="1200" dirty="0">
            <a:solidFill>
              <a:srgbClr val="00B0F0"/>
            </a:solidFill>
          </a:endParaRPr>
        </a:p>
      </dsp:txBody>
      <dsp:txXfrm rot="5400000">
        <a:off x="1071334" y="765191"/>
        <a:ext cx="1445784" cy="2338862"/>
      </dsp:txXfrm>
    </dsp:sp>
    <dsp:sp modelId="{CB4B6884-E54A-2446-9338-87AEAB1D2467}">
      <dsp:nvSpPr>
        <dsp:cNvPr id="0" name=""/>
        <dsp:cNvSpPr/>
      </dsp:nvSpPr>
      <dsp:spPr>
        <a:xfrm rot="5400000">
          <a:off x="2102493" y="1174623"/>
          <a:ext cx="2487288" cy="1519997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8900" rIns="53340" bIns="889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GenAI-enabled Assessments</a:t>
          </a:r>
          <a:br>
            <a:rPr lang="en-GB" sz="1400" kern="1200" dirty="0"/>
          </a:br>
          <a:endParaRPr lang="en-GB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70C0"/>
              </a:solidFill>
            </a:rPr>
            <a:t>(Projects, critical evaluation)</a:t>
          </a:r>
          <a:endParaRPr lang="en-GB" sz="1400" kern="1200" dirty="0">
            <a:solidFill>
              <a:srgbClr val="0070C0"/>
            </a:solidFill>
          </a:endParaRPr>
        </a:p>
      </dsp:txBody>
      <dsp:txXfrm rot="-5400000">
        <a:off x="2586139" y="765191"/>
        <a:ext cx="1445784" cy="2338862"/>
      </dsp:txXfrm>
    </dsp:sp>
    <dsp:sp modelId="{41DB0AC3-C57D-B94C-9666-B2BDEDFA7080}">
      <dsp:nvSpPr>
        <dsp:cNvPr id="0" name=""/>
        <dsp:cNvSpPr/>
      </dsp:nvSpPr>
      <dsp:spPr>
        <a:xfrm>
          <a:off x="1756964" y="0"/>
          <a:ext cx="1589017" cy="158893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ACBE8-9591-9D43-B924-CC53342C79CA}">
      <dsp:nvSpPr>
        <dsp:cNvPr id="0" name=""/>
        <dsp:cNvSpPr/>
      </dsp:nvSpPr>
      <dsp:spPr>
        <a:xfrm rot="10800000">
          <a:off x="1756964" y="2279918"/>
          <a:ext cx="1589017" cy="158893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20EA4-1592-C54A-8F6A-E14E13FB431B}">
      <dsp:nvSpPr>
        <dsp:cNvPr id="0" name=""/>
        <dsp:cNvSpPr/>
      </dsp:nvSpPr>
      <dsp:spPr>
        <a:xfrm rot="21300000">
          <a:off x="15592" y="1595700"/>
          <a:ext cx="5050038" cy="578305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E9514-CE8E-914A-9982-7ABDA1BD28CE}">
      <dsp:nvSpPr>
        <dsp:cNvPr id="0" name=""/>
        <dsp:cNvSpPr/>
      </dsp:nvSpPr>
      <dsp:spPr>
        <a:xfrm>
          <a:off x="609746" y="188485"/>
          <a:ext cx="1524367" cy="150788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BA582-CA40-DB4B-A3B4-5100815A269C}">
      <dsp:nvSpPr>
        <dsp:cNvPr id="0" name=""/>
        <dsp:cNvSpPr/>
      </dsp:nvSpPr>
      <dsp:spPr>
        <a:xfrm>
          <a:off x="2693048" y="0"/>
          <a:ext cx="1625991" cy="1583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From catching cheating</a:t>
          </a:r>
        </a:p>
      </dsp:txBody>
      <dsp:txXfrm>
        <a:off x="2693048" y="0"/>
        <a:ext cx="1625991" cy="1583276"/>
      </dsp:txXfrm>
    </dsp:sp>
    <dsp:sp modelId="{4504961F-2770-5849-AF28-0A53D2A5D27D}">
      <dsp:nvSpPr>
        <dsp:cNvPr id="0" name=""/>
        <dsp:cNvSpPr/>
      </dsp:nvSpPr>
      <dsp:spPr>
        <a:xfrm>
          <a:off x="2947109" y="2073338"/>
          <a:ext cx="1524367" cy="150788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B1893-7BF8-E14B-B7BE-6965070E33CC}">
      <dsp:nvSpPr>
        <dsp:cNvPr id="0" name=""/>
        <dsp:cNvSpPr/>
      </dsp:nvSpPr>
      <dsp:spPr>
        <a:xfrm>
          <a:off x="762183" y="2186429"/>
          <a:ext cx="1625991" cy="1583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To guiding responsible use</a:t>
          </a:r>
        </a:p>
      </dsp:txBody>
      <dsp:txXfrm>
        <a:off x="762183" y="2186429"/>
        <a:ext cx="1625991" cy="1583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33CBF-5969-0D43-99D2-F81084F63916}">
      <dsp:nvSpPr>
        <dsp:cNvPr id="0" name=""/>
        <dsp:cNvSpPr/>
      </dsp:nvSpPr>
      <dsp:spPr>
        <a:xfrm>
          <a:off x="2844590" y="2126199"/>
          <a:ext cx="2372140" cy="11068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Assessment</a:t>
          </a:r>
        </a:p>
      </dsp:txBody>
      <dsp:txXfrm>
        <a:off x="2898621" y="2180230"/>
        <a:ext cx="2264078" cy="998760"/>
      </dsp:txXfrm>
    </dsp:sp>
    <dsp:sp modelId="{7E83AB70-1E51-FB45-B362-6C80D5D1F2A6}">
      <dsp:nvSpPr>
        <dsp:cNvPr id="0" name=""/>
        <dsp:cNvSpPr/>
      </dsp:nvSpPr>
      <dsp:spPr>
        <a:xfrm rot="16200000">
          <a:off x="3742354" y="1837893"/>
          <a:ext cx="5766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612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DCA6C-4087-D846-B88F-AAF5597CEDF8}">
      <dsp:nvSpPr>
        <dsp:cNvPr id="0" name=""/>
        <dsp:cNvSpPr/>
      </dsp:nvSpPr>
      <dsp:spPr>
        <a:xfrm>
          <a:off x="2183208" y="108791"/>
          <a:ext cx="3694904" cy="1440795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Protect Academic Value </a:t>
          </a:r>
        </a:p>
      </dsp:txBody>
      <dsp:txXfrm>
        <a:off x="2253542" y="179125"/>
        <a:ext cx="3554236" cy="1300127"/>
      </dsp:txXfrm>
    </dsp:sp>
    <dsp:sp modelId="{7F84615A-BF9D-344B-9EF9-A70281CF893B}">
      <dsp:nvSpPr>
        <dsp:cNvPr id="0" name=""/>
        <dsp:cNvSpPr/>
      </dsp:nvSpPr>
      <dsp:spPr>
        <a:xfrm rot="2474228">
          <a:off x="4547522" y="3537262"/>
          <a:ext cx="9230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3092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DF6BD-BA04-AE4C-A888-BFA5EDC23777}">
      <dsp:nvSpPr>
        <dsp:cNvPr id="0" name=""/>
        <dsp:cNvSpPr/>
      </dsp:nvSpPr>
      <dsp:spPr>
        <a:xfrm>
          <a:off x="4716933" y="3841502"/>
          <a:ext cx="2953540" cy="1468373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Support Adaptation</a:t>
          </a:r>
        </a:p>
      </dsp:txBody>
      <dsp:txXfrm>
        <a:off x="4788613" y="3913182"/>
        <a:ext cx="2810180" cy="1325013"/>
      </dsp:txXfrm>
    </dsp:sp>
    <dsp:sp modelId="{F741722D-1E51-0D43-BEF4-3AD798DA171C}">
      <dsp:nvSpPr>
        <dsp:cNvPr id="0" name=""/>
        <dsp:cNvSpPr/>
      </dsp:nvSpPr>
      <dsp:spPr>
        <a:xfrm rot="8325772">
          <a:off x="2541554" y="3555756"/>
          <a:ext cx="9792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20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6872B-338E-7242-AAF6-F805CE753C25}">
      <dsp:nvSpPr>
        <dsp:cNvPr id="0" name=""/>
        <dsp:cNvSpPr/>
      </dsp:nvSpPr>
      <dsp:spPr>
        <a:xfrm>
          <a:off x="457525" y="3878490"/>
          <a:ext cx="2820185" cy="1394397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Develop Essential Skills</a:t>
          </a:r>
        </a:p>
      </dsp:txBody>
      <dsp:txXfrm>
        <a:off x="525594" y="3946559"/>
        <a:ext cx="2684047" cy="12582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163C0-F258-4A43-A90F-9590468C2171}">
      <dsp:nvSpPr>
        <dsp:cNvPr id="0" name=""/>
        <dsp:cNvSpPr/>
      </dsp:nvSpPr>
      <dsp:spPr>
        <a:xfrm>
          <a:off x="-4909520" y="-752324"/>
          <a:ext cx="5847232" cy="5847232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F7F4D-E298-4241-BDFD-8D18874EA3C2}">
      <dsp:nvSpPr>
        <dsp:cNvPr id="0" name=""/>
        <dsp:cNvSpPr/>
      </dsp:nvSpPr>
      <dsp:spPr>
        <a:xfrm>
          <a:off x="410281" y="271324"/>
          <a:ext cx="6278576" cy="5429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0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Exams</a:t>
          </a:r>
        </a:p>
      </dsp:txBody>
      <dsp:txXfrm>
        <a:off x="410281" y="271324"/>
        <a:ext cx="6278576" cy="542996"/>
      </dsp:txXfrm>
    </dsp:sp>
    <dsp:sp modelId="{FF4B40A5-8A0A-C943-9509-BA81D87DAB30}">
      <dsp:nvSpPr>
        <dsp:cNvPr id="0" name=""/>
        <dsp:cNvSpPr/>
      </dsp:nvSpPr>
      <dsp:spPr>
        <a:xfrm>
          <a:off x="70908" y="203450"/>
          <a:ext cx="678745" cy="678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AB2F6-36E8-EC48-86DE-8C5CF0D2815F}">
      <dsp:nvSpPr>
        <dsp:cNvPr id="0" name=""/>
        <dsp:cNvSpPr/>
      </dsp:nvSpPr>
      <dsp:spPr>
        <a:xfrm>
          <a:off x="799376" y="1085559"/>
          <a:ext cx="5889480" cy="542996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0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Group Work</a:t>
          </a:r>
        </a:p>
      </dsp:txBody>
      <dsp:txXfrm>
        <a:off x="799376" y="1085559"/>
        <a:ext cx="5889480" cy="542996"/>
      </dsp:txXfrm>
    </dsp:sp>
    <dsp:sp modelId="{99DCD746-9525-F548-B785-BC57B47F68D8}">
      <dsp:nvSpPr>
        <dsp:cNvPr id="0" name=""/>
        <dsp:cNvSpPr/>
      </dsp:nvSpPr>
      <dsp:spPr>
        <a:xfrm>
          <a:off x="460003" y="1017684"/>
          <a:ext cx="678745" cy="678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BDCA9-8561-E14B-AB5D-EED32C039787}">
      <dsp:nvSpPr>
        <dsp:cNvPr id="0" name=""/>
        <dsp:cNvSpPr/>
      </dsp:nvSpPr>
      <dsp:spPr>
        <a:xfrm>
          <a:off x="918797" y="1899793"/>
          <a:ext cx="5770059" cy="542996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0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AI Tasks</a:t>
          </a:r>
        </a:p>
      </dsp:txBody>
      <dsp:txXfrm>
        <a:off x="918797" y="1899793"/>
        <a:ext cx="5770059" cy="542996"/>
      </dsp:txXfrm>
    </dsp:sp>
    <dsp:sp modelId="{7A3CE491-792A-0143-831B-E52EC40306F0}">
      <dsp:nvSpPr>
        <dsp:cNvPr id="0" name=""/>
        <dsp:cNvSpPr/>
      </dsp:nvSpPr>
      <dsp:spPr>
        <a:xfrm>
          <a:off x="579424" y="1831919"/>
          <a:ext cx="678745" cy="678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68345-98A7-954D-B63B-2F2167AEB4F8}">
      <dsp:nvSpPr>
        <dsp:cNvPr id="0" name=""/>
        <dsp:cNvSpPr/>
      </dsp:nvSpPr>
      <dsp:spPr>
        <a:xfrm>
          <a:off x="799376" y="2714028"/>
          <a:ext cx="5889480" cy="542996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0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Projects</a:t>
          </a:r>
        </a:p>
      </dsp:txBody>
      <dsp:txXfrm>
        <a:off x="799376" y="2714028"/>
        <a:ext cx="5889480" cy="542996"/>
      </dsp:txXfrm>
    </dsp:sp>
    <dsp:sp modelId="{BE574552-C677-C540-A1E5-2993D7C2B27F}">
      <dsp:nvSpPr>
        <dsp:cNvPr id="0" name=""/>
        <dsp:cNvSpPr/>
      </dsp:nvSpPr>
      <dsp:spPr>
        <a:xfrm>
          <a:off x="460003" y="2646153"/>
          <a:ext cx="678745" cy="678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EDD81-110E-DD41-8E85-2D9FD52DE7AA}">
      <dsp:nvSpPr>
        <dsp:cNvPr id="0" name=""/>
        <dsp:cNvSpPr/>
      </dsp:nvSpPr>
      <dsp:spPr>
        <a:xfrm>
          <a:off x="410281" y="3528262"/>
          <a:ext cx="6278576" cy="54299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0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Presentations</a:t>
          </a:r>
        </a:p>
      </dsp:txBody>
      <dsp:txXfrm>
        <a:off x="410281" y="3528262"/>
        <a:ext cx="6278576" cy="542996"/>
      </dsp:txXfrm>
    </dsp:sp>
    <dsp:sp modelId="{ADD77C97-019E-9645-80F2-AE8BB5C0CB4A}">
      <dsp:nvSpPr>
        <dsp:cNvPr id="0" name=""/>
        <dsp:cNvSpPr/>
      </dsp:nvSpPr>
      <dsp:spPr>
        <a:xfrm>
          <a:off x="70908" y="3460388"/>
          <a:ext cx="678745" cy="678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8598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0727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153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5238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138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224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1464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2619647" y="3948111"/>
            <a:ext cx="6952706" cy="280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GB" sz="3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Parama Chaudhury, Carlos </a:t>
            </a:r>
            <a:r>
              <a:rPr lang="en-GB" sz="3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Cortinhas</a:t>
            </a:r>
            <a:r>
              <a:rPr lang="en-GB" sz="3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Ramin </a:t>
            </a:r>
            <a:r>
              <a:rPr lang="en-GB" sz="30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Nassehi</a:t>
            </a:r>
            <a:endParaRPr sz="3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GB" sz="3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DEE2025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187824" y="5531748"/>
            <a:ext cx="9816352" cy="1223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(co-authored with Antonio Mele, Cloda Jenkins, Denise Hawkes, Silvia Dalbianco and Stefanie Paredes Fuentes)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D37544-9D00-4E19-554B-A673F5BC0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989" y="355706"/>
            <a:ext cx="8410154" cy="34438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6" descr="A graph of blue rectangular bars with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7575" y="1543993"/>
            <a:ext cx="6809901" cy="337919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www.ctale.org</a:t>
            </a:r>
            <a:endParaRPr/>
          </a:p>
        </p:txBody>
      </p:sp>
      <p:sp>
        <p:nvSpPr>
          <p:cNvPr id="267" name="Google Shape;267;p16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6" descr="Graphical user interface, application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6"/>
          <p:cNvSpPr txBox="1"/>
          <p:nvPr/>
        </p:nvSpPr>
        <p:spPr>
          <a:xfrm>
            <a:off x="191918" y="136525"/>
            <a:ext cx="87900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happening in the workplace?</a:t>
            </a:r>
            <a:endParaRPr/>
          </a:p>
        </p:txBody>
      </p:sp>
      <p:sp>
        <p:nvSpPr>
          <p:cNvPr id="270" name="Google Shape;270;p16"/>
          <p:cNvSpPr txBox="1"/>
          <p:nvPr/>
        </p:nvSpPr>
        <p:spPr>
          <a:xfrm>
            <a:off x="2304524" y="1466884"/>
            <a:ext cx="8243074" cy="89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Essential employability skills for new graduates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chemeClr val="dk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6"/>
          <p:cNvSpPr txBox="1"/>
          <p:nvPr/>
        </p:nvSpPr>
        <p:spPr>
          <a:xfrm>
            <a:off x="5310130" y="5269014"/>
            <a:ext cx="65423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“Know how to use AI as an assistant tool, without excessively relying on that (still be able to double check, have a critical attitude on the outcome proposed)”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2" name="Google Shape;272;p16"/>
          <p:cNvGrpSpPr/>
          <p:nvPr/>
        </p:nvGrpSpPr>
        <p:grpSpPr>
          <a:xfrm>
            <a:off x="7311329" y="4094161"/>
            <a:ext cx="669701" cy="1113095"/>
            <a:chOff x="1107583" y="4095482"/>
            <a:chExt cx="669701" cy="1113095"/>
          </a:xfrm>
        </p:grpSpPr>
        <p:cxnSp>
          <p:nvCxnSpPr>
            <p:cNvPr id="273" name="Google Shape;273;p16"/>
            <p:cNvCxnSpPr/>
            <p:nvPr/>
          </p:nvCxnSpPr>
          <p:spPr>
            <a:xfrm rot="10800000">
              <a:off x="1107583" y="4121240"/>
              <a:ext cx="669701" cy="0"/>
            </a:xfrm>
            <a:prstGeom prst="straightConnector1">
              <a:avLst/>
            </a:prstGeom>
            <a:noFill/>
            <a:ln w="57150" cap="flat" cmpd="sng">
              <a:solidFill>
                <a:srgbClr val="4E95D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4" name="Google Shape;274;p16"/>
            <p:cNvCxnSpPr/>
            <p:nvPr/>
          </p:nvCxnSpPr>
          <p:spPr>
            <a:xfrm>
              <a:off x="1120462" y="4095482"/>
              <a:ext cx="0" cy="1113095"/>
            </a:xfrm>
            <a:prstGeom prst="straightConnector1">
              <a:avLst/>
            </a:prstGeom>
            <a:noFill/>
            <a:ln w="57150" cap="flat" cmpd="sng">
              <a:solidFill>
                <a:srgbClr val="4E95D9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275" name="Google Shape;275;p16"/>
          <p:cNvGrpSpPr/>
          <p:nvPr/>
        </p:nvGrpSpPr>
        <p:grpSpPr>
          <a:xfrm>
            <a:off x="5994385" y="4113772"/>
            <a:ext cx="669701" cy="1113095"/>
            <a:chOff x="1107583" y="4095482"/>
            <a:chExt cx="669701" cy="1113095"/>
          </a:xfrm>
        </p:grpSpPr>
        <p:cxnSp>
          <p:nvCxnSpPr>
            <p:cNvPr id="276" name="Google Shape;276;p16"/>
            <p:cNvCxnSpPr/>
            <p:nvPr/>
          </p:nvCxnSpPr>
          <p:spPr>
            <a:xfrm rot="10800000">
              <a:off x="1107583" y="4121240"/>
              <a:ext cx="669701" cy="0"/>
            </a:xfrm>
            <a:prstGeom prst="straightConnector1">
              <a:avLst/>
            </a:prstGeom>
            <a:noFill/>
            <a:ln w="57150" cap="flat" cmpd="sng">
              <a:solidFill>
                <a:srgbClr val="4E95D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7" name="Google Shape;277;p16"/>
            <p:cNvCxnSpPr/>
            <p:nvPr/>
          </p:nvCxnSpPr>
          <p:spPr>
            <a:xfrm>
              <a:off x="1120462" y="4095482"/>
              <a:ext cx="0" cy="1113095"/>
            </a:xfrm>
            <a:prstGeom prst="straightConnector1">
              <a:avLst/>
            </a:prstGeom>
            <a:noFill/>
            <a:ln w="57150" cap="flat" cmpd="sng">
              <a:solidFill>
                <a:srgbClr val="4E95D9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www.ctale.org</a:t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91918" y="136525"/>
            <a:ext cx="879003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Employability and Future skills</a:t>
            </a:r>
            <a:endParaRPr dirty="0"/>
          </a:p>
        </p:txBody>
      </p:sp>
      <p:sp>
        <p:nvSpPr>
          <p:cNvPr id="2" name="Google Shape;389;p26">
            <a:extLst>
              <a:ext uri="{FF2B5EF4-FFF2-40B4-BE49-F238E27FC236}">
                <a16:creationId xmlns:a16="http://schemas.microsoft.com/office/drawing/2014/main" id="{0DED9C50-6028-3A90-FB4E-A55947023786}"/>
              </a:ext>
            </a:extLst>
          </p:cNvPr>
          <p:cNvSpPr txBox="1"/>
          <p:nvPr/>
        </p:nvSpPr>
        <p:spPr>
          <a:xfrm>
            <a:off x="418945" y="1162891"/>
            <a:ext cx="11168217" cy="437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literacy (Coding, prompt engineering etc)</a:t>
            </a:r>
          </a:p>
          <a:p>
            <a:pPr marL="457200" lvl="4" indent="-457200"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-Being able to use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across diverse tasks</a:t>
            </a:r>
          </a:p>
          <a:p>
            <a:pPr marL="457200" lvl="4" indent="-457200"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-Being able to use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critically 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-Ethical and responsible use of </a:t>
            </a:r>
            <a:r>
              <a:rPr lang="en-GB" sz="28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endParaRPr lang="en-GB" sz="2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GB" sz="280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37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35" descr="A graph with different colored squar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356" y="436001"/>
            <a:ext cx="8724421" cy="4963453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5"/>
          <p:cNvSpPr txBox="1"/>
          <p:nvPr/>
        </p:nvSpPr>
        <p:spPr>
          <a:xfrm>
            <a:off x="3756056" y="0"/>
            <a:ext cx="5827694" cy="158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lang="en-GB" sz="2200">
                <a:solidFill>
                  <a:schemeClr val="dk1"/>
                </a:solidFill>
                <a:highlight>
                  <a:srgbClr val="C0C0C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“What challenges do you or your colleagues face when using AI in your workplace?”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www.ctale.org</a:t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91918" y="136525"/>
            <a:ext cx="879003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Employability and Future skills</a:t>
            </a:r>
            <a:endParaRPr dirty="0"/>
          </a:p>
        </p:txBody>
      </p:sp>
      <p:sp>
        <p:nvSpPr>
          <p:cNvPr id="2" name="Google Shape;389;p26">
            <a:extLst>
              <a:ext uri="{FF2B5EF4-FFF2-40B4-BE49-F238E27FC236}">
                <a16:creationId xmlns:a16="http://schemas.microsoft.com/office/drawing/2014/main" id="{0DED9C50-6028-3A90-FB4E-A55947023786}"/>
              </a:ext>
            </a:extLst>
          </p:cNvPr>
          <p:cNvSpPr txBox="1"/>
          <p:nvPr/>
        </p:nvSpPr>
        <p:spPr>
          <a:xfrm>
            <a:off x="418945" y="1162891"/>
            <a:ext cx="11168217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literacy (Coding, prompt engineering etc)</a:t>
            </a:r>
          </a:p>
          <a:p>
            <a:pPr marL="457200" lvl="4" indent="-457200"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-Being able to use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across diverse tasks</a:t>
            </a:r>
          </a:p>
          <a:p>
            <a:pPr marL="457200" lvl="4" indent="-457200"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-Being able to use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critically 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Ethical and responsible use of </a:t>
            </a:r>
            <a:r>
              <a:rPr lang="en-GB" sz="2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endParaRPr lang="en-GB"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35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6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191918" y="136525"/>
            <a:ext cx="87900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are Econ assessments changing?</a:t>
            </a: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BB882B-421E-F6D7-7864-F11D0FCCA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61" y="2005376"/>
            <a:ext cx="58928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52465D-5552-7CEC-C9D1-F6E137D9BD27}"/>
              </a:ext>
            </a:extLst>
          </p:cNvPr>
          <p:cNvSpPr txBox="1"/>
          <p:nvPr/>
        </p:nvSpPr>
        <p:spPr>
          <a:xfrm>
            <a:off x="605928" y="1795749"/>
            <a:ext cx="4417764" cy="506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80% of academics report making changes.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changes: modified question design, format changes, applied/contextualised tasks.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fragmented, module-level, reactive an inconsistent approaches.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7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191918" y="136525"/>
            <a:ext cx="87900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Examples of assessment adaptations</a:t>
            </a:r>
            <a:endParaRPr dirty="0"/>
          </a:p>
        </p:txBody>
      </p:sp>
      <p:sp>
        <p:nvSpPr>
          <p:cNvPr id="162" name="Google Shape;162;p7"/>
          <p:cNvSpPr/>
          <p:nvPr/>
        </p:nvSpPr>
        <p:spPr>
          <a:xfrm>
            <a:off x="4038600" y="1909824"/>
            <a:ext cx="5267446" cy="21644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408BAF7-09FE-D8DB-67BE-6CBC10C3A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350" t="4492" r="56522" b="73024"/>
          <a:stretch>
            <a:fillRect/>
          </a:stretch>
        </p:blipFill>
        <p:spPr>
          <a:xfrm>
            <a:off x="645191" y="1644221"/>
            <a:ext cx="3016540" cy="26956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A2E3532-5AFC-CAD5-5371-D0DF0B0DA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408" r="78612" b="73527"/>
          <a:stretch>
            <a:fillRect/>
          </a:stretch>
        </p:blipFill>
        <p:spPr>
          <a:xfrm>
            <a:off x="4792339" y="1876976"/>
            <a:ext cx="3198222" cy="24003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10EC889-5617-782C-7BD9-7335F56BF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551" t="6910" r="34979" b="73025"/>
          <a:stretch>
            <a:fillRect/>
          </a:stretch>
        </p:blipFill>
        <p:spPr>
          <a:xfrm>
            <a:off x="8348718" y="1876976"/>
            <a:ext cx="3150603" cy="24706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9B6229A-FAE6-2834-1BCA-C1BE5DAA1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03" t="26975" r="78369" b="55174"/>
          <a:stretch>
            <a:fillRect/>
          </a:stretch>
        </p:blipFill>
        <p:spPr>
          <a:xfrm>
            <a:off x="1722761" y="4432723"/>
            <a:ext cx="3225837" cy="22887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A902F7A-C755-7324-F0E9-B1B9110AF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828" t="27817" r="55389" b="53225"/>
          <a:stretch>
            <a:fillRect/>
          </a:stretch>
        </p:blipFill>
        <p:spPr>
          <a:xfrm>
            <a:off x="6906299" y="4558841"/>
            <a:ext cx="3150603" cy="22991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9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 txBox="1"/>
          <p:nvPr/>
        </p:nvSpPr>
        <p:spPr>
          <a:xfrm>
            <a:off x="191918" y="136525"/>
            <a:ext cx="87900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push back to on-campus Exams</a:t>
            </a:r>
            <a:endParaRPr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A3F0A1-58A3-5042-9E1A-ECE6078451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8496304"/>
              </p:ext>
            </p:extLst>
          </p:nvPr>
        </p:nvGraphicFramePr>
        <p:xfrm>
          <a:off x="2726063" y="11757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0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0"/>
          <p:cNvSpPr txBox="1"/>
          <p:nvPr/>
        </p:nvSpPr>
        <p:spPr>
          <a:xfrm>
            <a:off x="191918" y="136525"/>
            <a:ext cx="87900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4000" dirty="0">
                <a:solidFill>
                  <a:schemeClr val="bg1"/>
                </a:solidFill>
              </a:rPr>
              <a:t>Inclusivity &amp; Equity Concerns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E87B93-5FDF-E784-7D0C-3D33EE358C7F}"/>
              </a:ext>
            </a:extLst>
          </p:cNvPr>
          <p:cNvSpPr txBox="1"/>
          <p:nvPr/>
        </p:nvSpPr>
        <p:spPr>
          <a:xfrm>
            <a:off x="396607" y="1388125"/>
            <a:ext cx="41092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GB" sz="2400" dirty="0"/>
              <a:t>Many changes ignore inclusivity and awarding gaps.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GB" sz="2400" dirty="0"/>
              <a:t>GenAI may worsen inequalities (access to tools, hidden curriculum of Ai literacy, biases).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GB" sz="2400" b="1" u="sng" dirty="0"/>
              <a:t>But:</a:t>
            </a:r>
            <a:r>
              <a:rPr lang="en-GB" sz="2400" b="1" dirty="0"/>
              <a:t> </a:t>
            </a:r>
            <a:r>
              <a:rPr lang="en-GB" sz="2400" dirty="0"/>
              <a:t>GenAI can also support personalised learning if well designed.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A067DC5-36F0-D68C-9D96-E3C91EEAD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041" y="1928530"/>
            <a:ext cx="58928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1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1"/>
          <p:cNvSpPr txBox="1"/>
          <p:nvPr/>
        </p:nvSpPr>
        <p:spPr>
          <a:xfrm>
            <a:off x="191918" y="136525"/>
            <a:ext cx="87900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4000" dirty="0">
                <a:solidFill>
                  <a:schemeClr val="bg1"/>
                </a:solidFill>
              </a:rPr>
              <a:t>A Balancing Act is needed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5C8B95-5F8F-DBA4-50CB-7D4A505D7A0E}"/>
              </a:ext>
            </a:extLst>
          </p:cNvPr>
          <p:cNvSpPr txBox="1"/>
          <p:nvPr/>
        </p:nvSpPr>
        <p:spPr>
          <a:xfrm>
            <a:off x="649995" y="1762699"/>
            <a:ext cx="43186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GB" sz="2800" dirty="0"/>
              <a:t>We need both GenAI-enabled and GenAI-free assessments.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GB" sz="2800" dirty="0"/>
              <a:t>Protect academic value while supporting skill development.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GB" sz="2800" dirty="0"/>
              <a:t>Programme-level design essential.</a:t>
            </a:r>
          </a:p>
          <a:p>
            <a:endParaRPr lang="en-US" sz="1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3A10AE8-CCD5-9735-F443-06588237D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059944"/>
              </p:ext>
            </p:extLst>
          </p:nvPr>
        </p:nvGraphicFramePr>
        <p:xfrm>
          <a:off x="6077173" y="1762699"/>
          <a:ext cx="5103258" cy="386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/>
          <p:nvPr/>
        </p:nvSpPr>
        <p:spPr>
          <a:xfrm>
            <a:off x="0" y="13794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2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2"/>
          <p:cNvSpPr txBox="1"/>
          <p:nvPr/>
        </p:nvSpPr>
        <p:spPr>
          <a:xfrm>
            <a:off x="191918" y="136525"/>
            <a:ext cx="879003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4000" dirty="0">
                <a:solidFill>
                  <a:schemeClr val="bg1"/>
                </a:solidFill>
              </a:rPr>
              <a:t>Academic Integrity Reality Check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26A558-A897-5503-B7FC-F661F2B2CDE9}"/>
              </a:ext>
            </a:extLst>
          </p:cNvPr>
          <p:cNvSpPr txBox="1"/>
          <p:nvPr/>
        </p:nvSpPr>
        <p:spPr>
          <a:xfrm>
            <a:off x="583894" y="1509310"/>
            <a:ext cx="57838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Detection challenges: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AI detection tools: unreliable, biased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Oral exams: don't scale to large cohorts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Manual checking: inconsistent, time-intensive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b="1" dirty="0"/>
              <a:t>A shift in focus is needed…</a:t>
            </a:r>
            <a:endParaRPr lang="en-US" sz="2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10C5B1F-E56F-B5AD-9BD1-EAD9DA0A71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993798"/>
              </p:ext>
            </p:extLst>
          </p:nvPr>
        </p:nvGraphicFramePr>
        <p:xfrm>
          <a:off x="6786390" y="1909490"/>
          <a:ext cx="5081224" cy="376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464149" y="203213"/>
            <a:ext cx="788663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4000" dirty="0">
                <a:solidFill>
                  <a:schemeClr val="bg1"/>
                </a:solidFill>
              </a:rPr>
              <a:t>The challenge we face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101" name="Google Shape;101;p2"/>
          <p:cNvGrpSpPr/>
          <p:nvPr/>
        </p:nvGrpSpPr>
        <p:grpSpPr>
          <a:xfrm>
            <a:off x="7083846" y="2010698"/>
            <a:ext cx="3776429" cy="3687657"/>
            <a:chOff x="1354666" y="152121"/>
            <a:chExt cx="5418667" cy="5114424"/>
          </a:xfrm>
        </p:grpSpPr>
        <p:sp>
          <p:nvSpPr>
            <p:cNvPr id="102" name="Google Shape;102;p2"/>
            <p:cNvSpPr/>
            <p:nvPr/>
          </p:nvSpPr>
          <p:spPr>
            <a:xfrm>
              <a:off x="2490330" y="152121"/>
              <a:ext cx="3147338" cy="3147338"/>
            </a:xfrm>
            <a:prstGeom prst="ellipse">
              <a:avLst/>
            </a:prstGeom>
            <a:solidFill>
              <a:srgbClr val="CCCCFF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2909976" y="702905"/>
              <a:ext cx="2308047" cy="1416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en-GB" sz="12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Employability/”Futures” Skills</a:t>
              </a:r>
              <a:endParaRPr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625995" y="2119207"/>
              <a:ext cx="3147338" cy="3147338"/>
            </a:xfrm>
            <a:prstGeom prst="ellipse">
              <a:avLst/>
            </a:prstGeom>
            <a:solidFill>
              <a:srgbClr val="CCCCFF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4588556" y="2932269"/>
              <a:ext cx="1888402" cy="1731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Inclusivity and Equity</a:t>
              </a:r>
              <a:endParaRPr sz="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54666" y="2119207"/>
              <a:ext cx="3147338" cy="3147338"/>
            </a:xfrm>
            <a:prstGeom prst="ellipse">
              <a:avLst/>
            </a:prstGeom>
            <a:solidFill>
              <a:srgbClr val="CCCCFF">
                <a:alpha val="4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1651040" y="2932269"/>
              <a:ext cx="1888402" cy="1731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en-GB" sz="120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Academic Integrity</a:t>
              </a:r>
              <a:endParaRPr sz="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8" name="Google Shape;108;p2"/>
          <p:cNvSpPr txBox="1"/>
          <p:nvPr/>
        </p:nvSpPr>
        <p:spPr>
          <a:xfrm rot="-3280233">
            <a:off x="3133785" y="2327741"/>
            <a:ext cx="1778843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8082638" y="5588051"/>
            <a:ext cx="177884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endParaRPr sz="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29D504-EF52-4409-7FAF-C2076A16D98A}"/>
              </a:ext>
            </a:extLst>
          </p:cNvPr>
          <p:cNvSpPr txBox="1"/>
          <p:nvPr/>
        </p:nvSpPr>
        <p:spPr>
          <a:xfrm>
            <a:off x="561860" y="1783829"/>
            <a:ext cx="53101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November 30, 2022:</a:t>
            </a:r>
            <a:r>
              <a:rPr lang="en-GB" sz="2400" dirty="0"/>
              <a:t> ChatGPT 3.0 launches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By 2025:</a:t>
            </a:r>
            <a:r>
              <a:rPr lang="en-GB" sz="2400" dirty="0"/>
              <a:t> 95% of students using GenAI (up from 66% in 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The fundamental question:</a:t>
            </a:r>
            <a:r>
              <a:rPr lang="en-GB" sz="2400" dirty="0"/>
              <a:t> How do we protect the value of economics degrees while preparing students for an AI-transformed world?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3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3"/>
          <p:cNvSpPr txBox="1"/>
          <p:nvPr/>
        </p:nvSpPr>
        <p:spPr>
          <a:xfrm>
            <a:off x="191918" y="136525"/>
            <a:ext cx="87900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policy gap?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1E63EC-FFFF-AE29-3B79-3FAD7140936D}"/>
              </a:ext>
            </a:extLst>
          </p:cNvPr>
          <p:cNvSpPr txBox="1"/>
          <p:nvPr/>
        </p:nvSpPr>
        <p:spPr>
          <a:xfrm>
            <a:off x="760164" y="1641513"/>
            <a:ext cx="485843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GB" sz="3200" dirty="0"/>
              <a:t>Unclear rules make academics cautious.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GB" sz="3200" dirty="0"/>
              <a:t>Lack of programme-level guidance stifles innovation.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GB" sz="3200" dirty="0"/>
              <a:t>Discipline-specific leadership needed.</a:t>
            </a:r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CAEBB1D-D810-90CB-C3B4-EC4849898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65" y="2080992"/>
            <a:ext cx="58928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36424D-59CF-C542-B1E7-2423AA520B62}"/>
              </a:ext>
            </a:extLst>
          </p:cNvPr>
          <p:cNvSpPr txBox="1"/>
          <p:nvPr/>
        </p:nvSpPr>
        <p:spPr>
          <a:xfrm>
            <a:off x="5811028" y="1245902"/>
            <a:ext cx="6114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you know what your university policy is on the use of GenAI for assessment?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4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/>
          <p:nvPr/>
        </p:nvSpPr>
        <p:spPr>
          <a:xfrm>
            <a:off x="191918" y="136525"/>
            <a:ext cx="879003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4000" dirty="0">
                <a:solidFill>
                  <a:schemeClr val="bg1"/>
                </a:solidFill>
              </a:rPr>
              <a:t>Our Three-Pillar Framework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30B412E-B870-7FA1-7A51-4D07B8C3B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113419"/>
              </p:ext>
            </p:extLst>
          </p:nvPr>
        </p:nvGraphicFramePr>
        <p:xfrm>
          <a:off x="3651480" y="13028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221FC54-A62E-9851-6571-E5FD37756FF5}"/>
              </a:ext>
            </a:extLst>
          </p:cNvPr>
          <p:cNvSpPr txBox="1"/>
          <p:nvPr/>
        </p:nvSpPr>
        <p:spPr>
          <a:xfrm>
            <a:off x="374573" y="1839817"/>
            <a:ext cx="25889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Ensure degree classifications reflect genuine student achievement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Prepare students for GenAI-collaborative workplaces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Help students and staff navigate this transition effectively</a:t>
            </a:r>
            <a:endParaRPr lang="en-US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15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/>
          <p:cNvSpPr txBox="1"/>
          <p:nvPr/>
        </p:nvSpPr>
        <p:spPr>
          <a:xfrm>
            <a:off x="191918" y="136525"/>
            <a:ext cx="87900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programme-level Strategy is needed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654F66-C9EE-9357-A253-C5E4934AFFF8}"/>
              </a:ext>
            </a:extLst>
          </p:cNvPr>
          <p:cNvSpPr txBox="1"/>
          <p:nvPr/>
        </p:nvSpPr>
        <p:spPr>
          <a:xfrm>
            <a:off x="285183" y="1416519"/>
            <a:ext cx="444105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GB" sz="2400" b="1" u="sng" dirty="0"/>
              <a:t>Not: </a:t>
            </a:r>
            <a:r>
              <a:rPr lang="en-GB" sz="2400" dirty="0"/>
              <a:t>all exams vs. no exams.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GB" sz="2400" dirty="0"/>
              <a:t>Instead, we need a strategic assessment mix: Mix of exams, projects, group work, and AI-enabled tasks.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GB" sz="2400" dirty="0"/>
              <a:t>Avoid defaulting to 100% exams.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GB" sz="2400" dirty="0"/>
              <a:t>Consider inclusivity, skill mix, and integrity together.</a:t>
            </a:r>
          </a:p>
          <a:p>
            <a:endParaRPr lang="en-US" sz="16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A6CD30F-610E-893A-551F-B784530CA8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873336"/>
              </p:ext>
            </p:extLst>
          </p:nvPr>
        </p:nvGraphicFramePr>
        <p:xfrm>
          <a:off x="4726236" y="1630496"/>
          <a:ext cx="6748444" cy="4342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6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6"/>
          <p:cNvSpPr txBox="1"/>
          <p:nvPr/>
        </p:nvSpPr>
        <p:spPr>
          <a:xfrm>
            <a:off x="191918" y="136525"/>
            <a:ext cx="87900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3600" dirty="0">
                <a:solidFill>
                  <a:schemeClr val="bg1"/>
                </a:solidFill>
              </a:rPr>
              <a:t>What does Economics Need</a:t>
            </a:r>
            <a:r>
              <a:rPr lang="en-GB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0D87B6-C329-C6A0-BE93-6C6A2429E311}"/>
              </a:ext>
            </a:extLst>
          </p:cNvPr>
          <p:cNvSpPr txBox="1"/>
          <p:nvPr/>
        </p:nvSpPr>
        <p:spPr>
          <a:xfrm>
            <a:off x="526093" y="1427967"/>
            <a:ext cx="104842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Leadership Level: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CHUDE endorsement</a:t>
            </a:r>
            <a:r>
              <a:rPr lang="en-GB" sz="2400" dirty="0"/>
              <a:t> of need for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RES coordination</a:t>
            </a:r>
            <a:r>
              <a:rPr lang="en-GB" sz="2400" dirty="0"/>
              <a:t> of discipline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Institutional influence</a:t>
            </a:r>
            <a:r>
              <a:rPr lang="en-GB" sz="2400" dirty="0"/>
              <a:t> on university policies</a:t>
            </a:r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u="sng" dirty="0"/>
              <a:t>Practical Level: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Discipline-specific guidance</a:t>
            </a:r>
            <a:r>
              <a:rPr lang="en-GB" sz="2400" dirty="0"/>
              <a:t> (not just generic AI policies)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Practice-sharing platforms</a:t>
            </a:r>
            <a:r>
              <a:rPr lang="en-GB" sz="2400" dirty="0"/>
              <a:t> (move from problems → solutions)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Co-creation opportunities</a:t>
            </a:r>
            <a:r>
              <a:rPr lang="en-GB" sz="2400" dirty="0"/>
              <a:t> (collaborative assessment design)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7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7"/>
          <p:cNvSpPr txBox="1"/>
          <p:nvPr/>
        </p:nvSpPr>
        <p:spPr>
          <a:xfrm>
            <a:off x="191918" y="136525"/>
            <a:ext cx="879003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4000" dirty="0">
                <a:solidFill>
                  <a:schemeClr val="bg1"/>
                </a:solidFill>
              </a:rPr>
              <a:t>Essential Support Structures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8CA67B-864B-09ED-56BB-159E6F1A6DCD}"/>
              </a:ext>
            </a:extLst>
          </p:cNvPr>
          <p:cNvSpPr txBox="1"/>
          <p:nvPr/>
        </p:nvSpPr>
        <p:spPr>
          <a:xfrm>
            <a:off x="513567" y="1653436"/>
            <a:ext cx="100709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For Staff:</a:t>
            </a:r>
          </a:p>
          <a:p>
            <a:r>
              <a:rPr lang="en-GB" sz="2000" dirty="0"/>
              <a:t>High-quality training on GenAI integration</a:t>
            </a:r>
          </a:p>
          <a:p>
            <a:r>
              <a:rPr lang="en-GB" sz="2000" dirty="0"/>
              <a:t>Time and resources for assessment redesign and experimentation</a:t>
            </a:r>
          </a:p>
          <a:p>
            <a:r>
              <a:rPr lang="en-GB" sz="2000" dirty="0"/>
              <a:t>Networks for sharing best practice, challenges and co-creation</a:t>
            </a:r>
          </a:p>
          <a:p>
            <a:endParaRPr lang="en-GB" sz="2000" b="1" dirty="0"/>
          </a:p>
          <a:p>
            <a:endParaRPr lang="en-GB" sz="2000" b="1" dirty="0"/>
          </a:p>
          <a:p>
            <a:r>
              <a:rPr lang="en-GB" sz="2000" b="1" u="sng" dirty="0"/>
              <a:t>For Students:</a:t>
            </a:r>
          </a:p>
          <a:p>
            <a:r>
              <a:rPr lang="en-GB" sz="2000" dirty="0"/>
              <a:t>Critical AI literacy development</a:t>
            </a:r>
          </a:p>
          <a:p>
            <a:r>
              <a:rPr lang="en-GB" sz="2000" dirty="0"/>
              <a:t>Ethical use guidance</a:t>
            </a:r>
          </a:p>
          <a:p>
            <a:r>
              <a:rPr lang="en-GB" sz="2000" dirty="0"/>
              <a:t>Learning-with-AI skill building</a:t>
            </a:r>
          </a:p>
          <a:p>
            <a:endParaRPr lang="en-GB" sz="2000" b="1" dirty="0"/>
          </a:p>
          <a:p>
            <a:endParaRPr lang="en-GB" sz="2000" b="1" dirty="0"/>
          </a:p>
          <a:p>
            <a:r>
              <a:rPr lang="en-GB" sz="2000" b="1" u="sng" dirty="0"/>
              <a:t>Investment Required:</a:t>
            </a:r>
          </a:p>
          <a:p>
            <a:r>
              <a:rPr lang="en-GB" sz="2000" dirty="0"/>
              <a:t>Scaling through Economics Network, </a:t>
            </a:r>
            <a:r>
              <a:rPr lang="en-GB" sz="2000" dirty="0" err="1"/>
              <a:t>CTaLE</a:t>
            </a:r>
            <a:r>
              <a:rPr lang="en-GB" sz="2000" dirty="0"/>
              <a:t>, regional networks (e.g. SWEETS, BEES)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8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8"/>
          <p:cNvSpPr txBox="1"/>
          <p:nvPr/>
        </p:nvSpPr>
        <p:spPr>
          <a:xfrm>
            <a:off x="562185" y="1390694"/>
            <a:ext cx="11326452" cy="40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GB" sz="2400" dirty="0"/>
              <a:t>GenAI = unprecedented challenges + opportunities.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endParaRPr lang="en-GB" sz="2400" dirty="0"/>
          </a:p>
          <a:p>
            <a:pPr marL="342900" lvl="2" indent="465138">
              <a:buFont typeface="Arial" panose="020B0604020202020204" pitchFamily="34" charset="0"/>
              <a:buChar char="•"/>
              <a:defRPr sz="2000"/>
            </a:pPr>
            <a:r>
              <a:rPr lang="en-GB" sz="2400" b="1" dirty="0"/>
              <a:t>Either</a:t>
            </a:r>
            <a:r>
              <a:rPr lang="en-GB" sz="2400" dirty="0"/>
              <a:t> React defensively and retreat to traditional methods </a:t>
            </a:r>
            <a:r>
              <a:rPr lang="en-GB" sz="2400" b="1" dirty="0"/>
              <a:t>or</a:t>
            </a:r>
            <a:r>
              <a:rPr lang="en-GB" sz="2400" dirty="0"/>
              <a:t> </a:t>
            </a:r>
            <a:r>
              <a:rPr lang="en-GB" sz="2400" b="1" dirty="0"/>
              <a:t>instead</a:t>
            </a:r>
            <a:r>
              <a:rPr lang="en-GB" sz="2400" dirty="0"/>
              <a:t> Lead proactively and shape the future of economics education</a:t>
            </a:r>
          </a:p>
          <a:p>
            <a:pPr marL="342900" lvl="2" indent="465138">
              <a:buFont typeface="Arial" panose="020B0604020202020204" pitchFamily="34" charset="0"/>
              <a:buChar char="•"/>
              <a:defRPr sz="2000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GB" sz="2400" dirty="0"/>
              <a:t>Economics departments have the analytical tools and quantitative skills to evaluate what works and what doesn’t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 sz="2000"/>
            </a:pPr>
            <a:r>
              <a:rPr lang="en-GB" sz="2400" dirty="0"/>
              <a:t>We need to protect degree value and create evidence-based, inclusive, valuable degrees for the AI age</a:t>
            </a:r>
            <a:endParaRPr sz="240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8"/>
          <p:cNvSpPr txBox="1"/>
          <p:nvPr/>
        </p:nvSpPr>
        <p:spPr>
          <a:xfrm>
            <a:off x="365538" y="159240"/>
            <a:ext cx="84196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Call to action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1464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0"/>
          <p:cNvSpPr txBox="1">
            <a:spLocks noGrp="1"/>
          </p:cNvSpPr>
          <p:nvPr>
            <p:ph type="ctrTitle"/>
          </p:nvPr>
        </p:nvSpPr>
        <p:spPr>
          <a:xfrm>
            <a:off x="3195160" y="1026366"/>
            <a:ext cx="5673048" cy="209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p30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943103-AD2A-F84A-4576-CF06E155CE9D}"/>
              </a:ext>
            </a:extLst>
          </p:cNvPr>
          <p:cNvSpPr txBox="1"/>
          <p:nvPr/>
        </p:nvSpPr>
        <p:spPr>
          <a:xfrm>
            <a:off x="716096" y="4444605"/>
            <a:ext cx="4707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Access the executive summary of the report here: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8F7A72-6648-5B40-5BE0-A318BE6B9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649" y="3476860"/>
            <a:ext cx="2470702" cy="24366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78172" y="136525"/>
            <a:ext cx="879003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4000" dirty="0">
                <a:solidFill>
                  <a:schemeClr val="bg1"/>
                </a:solidFill>
              </a:rPr>
              <a:t>Our Research Approach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69A5B70-67FC-AE6F-6B16-490111856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9730" y="1026366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www.ctale.org</a:t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91918" y="136525"/>
            <a:ext cx="879003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Employability and Future skills</a:t>
            </a:r>
            <a:endParaRPr dirty="0"/>
          </a:p>
        </p:txBody>
      </p:sp>
      <p:sp>
        <p:nvSpPr>
          <p:cNvPr id="2" name="Google Shape;389;p26">
            <a:extLst>
              <a:ext uri="{FF2B5EF4-FFF2-40B4-BE49-F238E27FC236}">
                <a16:creationId xmlns:a16="http://schemas.microsoft.com/office/drawing/2014/main" id="{0DED9C50-6028-3A90-FB4E-A55947023786}"/>
              </a:ext>
            </a:extLst>
          </p:cNvPr>
          <p:cNvSpPr txBox="1"/>
          <p:nvPr/>
        </p:nvSpPr>
        <p:spPr>
          <a:xfrm>
            <a:off x="418945" y="1162891"/>
            <a:ext cx="11168217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literacy (Coding, prompt engineering etc)</a:t>
            </a:r>
          </a:p>
          <a:p>
            <a:pPr marL="457200" lvl="4" indent="-457200"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-Being able to use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across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diverse tasks</a:t>
            </a: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4" indent="-457200"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-Being able to use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critically 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-Ethical and responsible use of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576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www.ctale.org</a:t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91918" y="136525"/>
            <a:ext cx="879003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Employability and Future skills</a:t>
            </a:r>
            <a:endParaRPr dirty="0"/>
          </a:p>
        </p:txBody>
      </p:sp>
      <p:sp>
        <p:nvSpPr>
          <p:cNvPr id="2" name="Google Shape;389;p26">
            <a:extLst>
              <a:ext uri="{FF2B5EF4-FFF2-40B4-BE49-F238E27FC236}">
                <a16:creationId xmlns:a16="http://schemas.microsoft.com/office/drawing/2014/main" id="{0DED9C50-6028-3A90-FB4E-A55947023786}"/>
              </a:ext>
            </a:extLst>
          </p:cNvPr>
          <p:cNvSpPr txBox="1"/>
          <p:nvPr/>
        </p:nvSpPr>
        <p:spPr>
          <a:xfrm>
            <a:off x="418945" y="1162891"/>
            <a:ext cx="11168217" cy="437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>
              <a:buClr>
                <a:schemeClr val="dk1"/>
              </a:buClr>
              <a:buSzPts val="2800"/>
            </a:pPr>
            <a:r>
              <a:rPr lang="en-GB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28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r>
              <a:rPr lang="en-GB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literacy (Coding, prompt engineering etc)</a:t>
            </a:r>
          </a:p>
          <a:p>
            <a:pPr marL="457200" lvl="4" indent="-457200"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>
              <a:buClr>
                <a:schemeClr val="dk1"/>
              </a:buClr>
              <a:buSzPts val="2800"/>
            </a:pPr>
            <a:r>
              <a:rPr lang="en-GB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-Being able to use </a:t>
            </a:r>
            <a:r>
              <a:rPr lang="en-GB" sz="28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r>
              <a:rPr lang="en-GB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across diverse tasks</a:t>
            </a:r>
          </a:p>
          <a:p>
            <a:pPr marL="457200" lvl="4" indent="-457200"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-Being able to use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critically 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-Ethical and responsible use of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GB" sz="280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347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www.ctale.org</a:t>
            </a:r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9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 descr="A graph of blue and black ba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2800" y="1499098"/>
            <a:ext cx="6026523" cy="3730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9"/>
          <p:cNvCxnSpPr/>
          <p:nvPr/>
        </p:nvCxnSpPr>
        <p:spPr>
          <a:xfrm>
            <a:off x="3412800" y="5538189"/>
            <a:ext cx="6026523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ot"/>
            <a:miter lim="800000"/>
            <a:headEnd type="triangle" w="med" len="med"/>
            <a:tailEnd type="triangle" w="med" len="med"/>
          </a:ln>
        </p:spPr>
      </p:cxnSp>
      <p:sp>
        <p:nvSpPr>
          <p:cNvPr id="187" name="Google Shape;187;p9"/>
          <p:cNvSpPr txBox="1"/>
          <p:nvPr/>
        </p:nvSpPr>
        <p:spPr>
          <a:xfrm>
            <a:off x="1461946" y="5402993"/>
            <a:ext cx="19508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Analytically narrow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(Well defined)</a:t>
            </a:r>
            <a:endParaRPr/>
          </a:p>
        </p:txBody>
      </p:sp>
      <p:sp>
        <p:nvSpPr>
          <p:cNvPr id="188" name="Google Shape;188;p9"/>
          <p:cNvSpPr txBox="1"/>
          <p:nvPr/>
        </p:nvSpPr>
        <p:spPr>
          <a:xfrm>
            <a:off x="9447052" y="5343020"/>
            <a:ext cx="18301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Analytically broad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(Open ended)</a:t>
            </a:r>
            <a:endParaRPr/>
          </a:p>
        </p:txBody>
      </p:sp>
      <p:sp>
        <p:nvSpPr>
          <p:cNvPr id="189" name="Google Shape;189;p9"/>
          <p:cNvSpPr txBox="1"/>
          <p:nvPr/>
        </p:nvSpPr>
        <p:spPr>
          <a:xfrm>
            <a:off x="3123265" y="954413"/>
            <a:ext cx="6858000" cy="155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“How do you use AI in your work?”</a:t>
            </a:r>
            <a:endParaRPr/>
          </a:p>
        </p:txBody>
      </p:sp>
      <p:sp>
        <p:nvSpPr>
          <p:cNvPr id="2" name="Google Shape;118;p3">
            <a:extLst>
              <a:ext uri="{FF2B5EF4-FFF2-40B4-BE49-F238E27FC236}">
                <a16:creationId xmlns:a16="http://schemas.microsoft.com/office/drawing/2014/main" id="{DB68CD9F-C3B4-7B20-7C80-E0B3A0A420FC}"/>
              </a:ext>
            </a:extLst>
          </p:cNvPr>
          <p:cNvSpPr txBox="1"/>
          <p:nvPr/>
        </p:nvSpPr>
        <p:spPr>
          <a:xfrm>
            <a:off x="191918" y="136525"/>
            <a:ext cx="879003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Employability and Future skills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2" descr="A graph with blue and black ba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3265" y="1551295"/>
            <a:ext cx="6511541" cy="354637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www.ctale.org</a:t>
            </a:r>
            <a:endParaRPr/>
          </a:p>
        </p:txBody>
      </p:sp>
      <p:sp>
        <p:nvSpPr>
          <p:cNvPr id="215" name="Google Shape;215;p12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2" descr="Graphical user interface, application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12"/>
          <p:cNvCxnSpPr/>
          <p:nvPr/>
        </p:nvCxnSpPr>
        <p:spPr>
          <a:xfrm>
            <a:off x="3412800" y="5538189"/>
            <a:ext cx="6026523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ot"/>
            <a:miter lim="800000"/>
            <a:headEnd type="triangle" w="med" len="med"/>
            <a:tailEnd type="triangle" w="med" len="med"/>
          </a:ln>
        </p:spPr>
      </p:cxnSp>
      <p:sp>
        <p:nvSpPr>
          <p:cNvPr id="219" name="Google Shape;219;p12"/>
          <p:cNvSpPr txBox="1"/>
          <p:nvPr/>
        </p:nvSpPr>
        <p:spPr>
          <a:xfrm>
            <a:off x="1461946" y="5402993"/>
            <a:ext cx="19508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Analytically narrow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(Well defined)</a:t>
            </a:r>
            <a:endParaRPr/>
          </a:p>
        </p:txBody>
      </p:sp>
      <p:sp>
        <p:nvSpPr>
          <p:cNvPr id="220" name="Google Shape;220;p12"/>
          <p:cNvSpPr txBox="1"/>
          <p:nvPr/>
        </p:nvSpPr>
        <p:spPr>
          <a:xfrm>
            <a:off x="9447052" y="5343020"/>
            <a:ext cx="18301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Analytically broad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(Open ended)</a:t>
            </a:r>
            <a:endParaRPr/>
          </a:p>
        </p:txBody>
      </p:sp>
      <p:sp>
        <p:nvSpPr>
          <p:cNvPr id="221" name="Google Shape;221;p12"/>
          <p:cNvSpPr txBox="1"/>
          <p:nvPr/>
        </p:nvSpPr>
        <p:spPr>
          <a:xfrm>
            <a:off x="2304524" y="1466884"/>
            <a:ext cx="8243074" cy="89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“What is the most important use of AI for you at work?”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chemeClr val="dk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18;p3">
            <a:extLst>
              <a:ext uri="{FF2B5EF4-FFF2-40B4-BE49-F238E27FC236}">
                <a16:creationId xmlns:a16="http://schemas.microsoft.com/office/drawing/2014/main" id="{AF20CBD0-71B4-9086-7879-92B3940BB484}"/>
              </a:ext>
            </a:extLst>
          </p:cNvPr>
          <p:cNvSpPr txBox="1"/>
          <p:nvPr/>
        </p:nvSpPr>
        <p:spPr>
          <a:xfrm>
            <a:off x="191918" y="136525"/>
            <a:ext cx="879003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Employability and Future skills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www.ctale.org</a:t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 descr="Graphical user interface, applicati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91918" y="136525"/>
            <a:ext cx="879003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Employability and Future skills</a:t>
            </a:r>
            <a:endParaRPr dirty="0"/>
          </a:p>
        </p:txBody>
      </p:sp>
      <p:sp>
        <p:nvSpPr>
          <p:cNvPr id="2" name="Google Shape;389;p26">
            <a:extLst>
              <a:ext uri="{FF2B5EF4-FFF2-40B4-BE49-F238E27FC236}">
                <a16:creationId xmlns:a16="http://schemas.microsoft.com/office/drawing/2014/main" id="{0DED9C50-6028-3A90-FB4E-A55947023786}"/>
              </a:ext>
            </a:extLst>
          </p:cNvPr>
          <p:cNvSpPr txBox="1"/>
          <p:nvPr/>
        </p:nvSpPr>
        <p:spPr>
          <a:xfrm>
            <a:off x="418945" y="1162891"/>
            <a:ext cx="11168217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5"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literacy (Coding, prompt engineering etc)</a:t>
            </a:r>
          </a:p>
          <a:p>
            <a:pPr marL="457200" lvl="4" indent="-457200"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-Being able to use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across diverse tasks</a:t>
            </a:r>
          </a:p>
          <a:p>
            <a:pPr marL="457200" lvl="4" indent="-457200"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>
              <a:buClr>
                <a:schemeClr val="dk1"/>
              </a:buClr>
              <a:buSzPts val="2800"/>
            </a:pPr>
            <a:r>
              <a:rPr lang="en-GB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-Being able to use </a:t>
            </a:r>
            <a:r>
              <a:rPr lang="en-GB" sz="28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r>
              <a:rPr lang="en-GB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critically 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-Ethical and responsible use of </a:t>
            </a:r>
            <a:r>
              <a:rPr lang="en-GB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GenAI</a:t>
            </a: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GB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80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8834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5" descr="A graph of blue rectangular bars with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7575" y="1543993"/>
            <a:ext cx="6809901" cy="337919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www.ctale.org</a:t>
            </a:r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0" y="0"/>
            <a:ext cx="12192000" cy="1026367"/>
          </a:xfrm>
          <a:prstGeom prst="rect">
            <a:avLst/>
          </a:prstGeom>
          <a:solidFill>
            <a:srgbClr val="4C14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15" descr="Graphical user interface, application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t="34047" b="35074"/>
          <a:stretch/>
        </p:blipFill>
        <p:spPr>
          <a:xfrm>
            <a:off x="8868208" y="0"/>
            <a:ext cx="3323792" cy="102636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5"/>
          <p:cNvSpPr txBox="1"/>
          <p:nvPr/>
        </p:nvSpPr>
        <p:spPr>
          <a:xfrm>
            <a:off x="2304524" y="1466884"/>
            <a:ext cx="8243074" cy="89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 sz="2000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Essential employability skills for new graduates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chemeClr val="dk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8" name="Google Shape;258;p15"/>
          <p:cNvCxnSpPr/>
          <p:nvPr/>
        </p:nvCxnSpPr>
        <p:spPr>
          <a:xfrm>
            <a:off x="3077575" y="5314007"/>
            <a:ext cx="6681993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ot"/>
            <a:miter lim="800000"/>
            <a:headEnd type="triangle" w="med" len="med"/>
            <a:tailEnd type="triangle" w="med" len="med"/>
          </a:ln>
        </p:spPr>
      </p:cxnSp>
      <p:sp>
        <p:nvSpPr>
          <p:cNvPr id="259" name="Google Shape;259;p15"/>
          <p:cNvSpPr txBox="1"/>
          <p:nvPr/>
        </p:nvSpPr>
        <p:spPr>
          <a:xfrm>
            <a:off x="1126721" y="5167236"/>
            <a:ext cx="19508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Analytically narrow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(Well defined)</a:t>
            </a:r>
            <a:endParaRPr/>
          </a:p>
        </p:txBody>
      </p:sp>
      <p:sp>
        <p:nvSpPr>
          <p:cNvPr id="260" name="Google Shape;260;p15"/>
          <p:cNvSpPr txBox="1"/>
          <p:nvPr/>
        </p:nvSpPr>
        <p:spPr>
          <a:xfrm>
            <a:off x="9759568" y="5067950"/>
            <a:ext cx="18301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Analytically broad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(Open ended)</a:t>
            </a:r>
            <a:endParaRPr/>
          </a:p>
        </p:txBody>
      </p:sp>
      <p:sp>
        <p:nvSpPr>
          <p:cNvPr id="2" name="Google Shape;118;p3">
            <a:extLst>
              <a:ext uri="{FF2B5EF4-FFF2-40B4-BE49-F238E27FC236}">
                <a16:creationId xmlns:a16="http://schemas.microsoft.com/office/drawing/2014/main" id="{91AD6731-07FB-7853-9368-20A631A980E3}"/>
              </a:ext>
            </a:extLst>
          </p:cNvPr>
          <p:cNvSpPr txBox="1"/>
          <p:nvPr/>
        </p:nvSpPr>
        <p:spPr>
          <a:xfrm>
            <a:off x="191918" y="136525"/>
            <a:ext cx="879003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Employability and Future skills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1044</Words>
  <Application>Microsoft Office PowerPoint</Application>
  <PresentationFormat>Widescreen</PresentationFormat>
  <Paragraphs>207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Economics Assessments for a GenAI World</dc:title>
  <dc:creator>Parama Chaudhury;Carlos Cortinhas</dc:creator>
  <cp:keywords>Economics education</cp:keywords>
  <cp:lastModifiedBy>Martin Poulter</cp:lastModifiedBy>
  <cp:revision>11</cp:revision>
  <dcterms:created xsi:type="dcterms:W3CDTF">2022-10-12T09:30:27Z</dcterms:created>
  <dcterms:modified xsi:type="dcterms:W3CDTF">2025-10-14T16:06:38Z</dcterms:modified>
</cp:coreProperties>
</file>