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75" r:id="rId3"/>
    <p:sldId id="274" r:id="rId4"/>
    <p:sldId id="258" r:id="rId5"/>
    <p:sldId id="276" r:id="rId6"/>
    <p:sldId id="278" r:id="rId7"/>
    <p:sldId id="279" r:id="rId8"/>
    <p:sldId id="280" r:id="rId9"/>
    <p:sldId id="281" r:id="rId10"/>
    <p:sldId id="282" r:id="rId11"/>
    <p:sldId id="283" r:id="rId12"/>
    <p:sldId id="284" r:id="rId13"/>
    <p:sldId id="28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184B04-0F62-42F9-9F72-522C0C4A4ADB}" v="44" dt="2025-09-12T06:22:39.8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8" autoAdjust="0"/>
    <p:restoredTop sz="94660"/>
  </p:normalViewPr>
  <p:slideViewPr>
    <p:cSldViewPr snapToGrid="0">
      <p:cViewPr>
        <p:scale>
          <a:sx n="60" d="100"/>
          <a:sy n="60" d="100"/>
        </p:scale>
        <p:origin x="8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in Zhang (Staff)" userId="5bb40272-545c-4fcc-8629-b588966e2fc3" providerId="ADAL" clId="{DBA9E2B7-B891-4271-94E1-CB6231CC1A7F}"/>
    <pc:docChg chg="custSel modSld">
      <pc:chgData name="Yin Zhang (Staff)" userId="5bb40272-545c-4fcc-8629-b588966e2fc3" providerId="ADAL" clId="{DBA9E2B7-B891-4271-94E1-CB6231CC1A7F}" dt="2025-09-08T20:51:48.084" v="44" actId="2711"/>
      <pc:docMkLst>
        <pc:docMk/>
      </pc:docMkLst>
      <pc:sldChg chg="addSp delSp modSp mod">
        <pc:chgData name="Yin Zhang (Staff)" userId="5bb40272-545c-4fcc-8629-b588966e2fc3" providerId="ADAL" clId="{DBA9E2B7-B891-4271-94E1-CB6231CC1A7F}" dt="2025-09-08T20:51:48.084" v="44" actId="2711"/>
        <pc:sldMkLst>
          <pc:docMk/>
          <pc:sldMk cId="1487297268" sldId="257"/>
        </pc:sldMkLst>
        <pc:spChg chg="add mod">
          <ac:chgData name="Yin Zhang (Staff)" userId="5bb40272-545c-4fcc-8629-b588966e2fc3" providerId="ADAL" clId="{DBA9E2B7-B891-4271-94E1-CB6231CC1A7F}" dt="2025-09-08T14:21:55.230" v="18" actId="478"/>
          <ac:spMkLst>
            <pc:docMk/>
            <pc:sldMk cId="1487297268" sldId="257"/>
            <ac:spMk id="4" creationId="{CEB7F129-4302-3359-81BD-21ACF09EEEC2}"/>
          </ac:spMkLst>
        </pc:spChg>
        <pc:spChg chg="mod">
          <ac:chgData name="Yin Zhang (Staff)" userId="5bb40272-545c-4fcc-8629-b588966e2fc3" providerId="ADAL" clId="{DBA9E2B7-B891-4271-94E1-CB6231CC1A7F}" dt="2025-09-08T20:51:41.645" v="43" actId="2711"/>
          <ac:spMkLst>
            <pc:docMk/>
            <pc:sldMk cId="1487297268" sldId="257"/>
            <ac:spMk id="7" creationId="{8A004D7F-A407-32B5-A36D-BF71AC549BF2}"/>
          </ac:spMkLst>
        </pc:spChg>
        <pc:spChg chg="mod">
          <ac:chgData name="Yin Zhang (Staff)" userId="5bb40272-545c-4fcc-8629-b588966e2fc3" providerId="ADAL" clId="{DBA9E2B7-B891-4271-94E1-CB6231CC1A7F}" dt="2025-09-08T20:51:48.084" v="44" actId="2711"/>
          <ac:spMkLst>
            <pc:docMk/>
            <pc:sldMk cId="1487297268" sldId="257"/>
            <ac:spMk id="8" creationId="{EA4C55A6-2B06-7002-C96E-6066101CE71E}"/>
          </ac:spMkLst>
        </pc:spChg>
      </pc:sldChg>
      <pc:sldChg chg="addSp delSp modSp mod">
        <pc:chgData name="Yin Zhang (Staff)" userId="5bb40272-545c-4fcc-8629-b588966e2fc3" providerId="ADAL" clId="{DBA9E2B7-B891-4271-94E1-CB6231CC1A7F}" dt="2025-09-08T14:29:33.011" v="30" actId="478"/>
        <pc:sldMkLst>
          <pc:docMk/>
          <pc:sldMk cId="3342084271" sldId="258"/>
        </pc:sldMkLst>
      </pc:sldChg>
      <pc:sldChg chg="addSp delSp modSp mod">
        <pc:chgData name="Yin Zhang (Staff)" userId="5bb40272-545c-4fcc-8629-b588966e2fc3" providerId="ADAL" clId="{DBA9E2B7-B891-4271-94E1-CB6231CC1A7F}" dt="2025-09-08T14:31:43.854" v="41" actId="478"/>
        <pc:sldMkLst>
          <pc:docMk/>
          <pc:sldMk cId="1717137344" sldId="259"/>
        </pc:sldMkLst>
      </pc:sldChg>
      <pc:sldChg chg="addSp delSp modSp mod">
        <pc:chgData name="Yin Zhang (Staff)" userId="5bb40272-545c-4fcc-8629-b588966e2fc3" providerId="ADAL" clId="{DBA9E2B7-B891-4271-94E1-CB6231CC1A7F}" dt="2025-09-08T14:31:41.579" v="40" actId="478"/>
        <pc:sldMkLst>
          <pc:docMk/>
          <pc:sldMk cId="2213472914" sldId="260"/>
        </pc:sldMkLst>
      </pc:sldChg>
      <pc:sldChg chg="addSp delSp modSp mod">
        <pc:chgData name="Yin Zhang (Staff)" userId="5bb40272-545c-4fcc-8629-b588966e2fc3" providerId="ADAL" clId="{DBA9E2B7-B891-4271-94E1-CB6231CC1A7F}" dt="2025-09-08T14:31:38.253" v="39" actId="478"/>
        <pc:sldMkLst>
          <pc:docMk/>
          <pc:sldMk cId="2960503983" sldId="261"/>
        </pc:sldMkLst>
      </pc:sldChg>
      <pc:sldChg chg="addSp delSp modSp mod">
        <pc:chgData name="Yin Zhang (Staff)" userId="5bb40272-545c-4fcc-8629-b588966e2fc3" providerId="ADAL" clId="{DBA9E2B7-B891-4271-94E1-CB6231CC1A7F}" dt="2025-09-08T14:31:35.181" v="38" actId="478"/>
        <pc:sldMkLst>
          <pc:docMk/>
          <pc:sldMk cId="2401379148" sldId="262"/>
        </pc:sldMkLst>
      </pc:sldChg>
      <pc:sldChg chg="addSp delSp modSp mod">
        <pc:chgData name="Yin Zhang (Staff)" userId="5bb40272-545c-4fcc-8629-b588966e2fc3" providerId="ADAL" clId="{DBA9E2B7-B891-4271-94E1-CB6231CC1A7F}" dt="2025-09-08T14:31:31.384" v="37" actId="478"/>
        <pc:sldMkLst>
          <pc:docMk/>
          <pc:sldMk cId="253334955" sldId="263"/>
        </pc:sldMkLst>
      </pc:sldChg>
      <pc:sldChg chg="addSp delSp modSp mod">
        <pc:chgData name="Yin Zhang (Staff)" userId="5bb40272-545c-4fcc-8629-b588966e2fc3" providerId="ADAL" clId="{DBA9E2B7-B891-4271-94E1-CB6231CC1A7F}" dt="2025-09-08T14:30:37.554" v="35" actId="478"/>
        <pc:sldMkLst>
          <pc:docMk/>
          <pc:sldMk cId="2758919796" sldId="264"/>
        </pc:sldMkLst>
      </pc:sldChg>
      <pc:sldChg chg="addSp delSp modSp mod">
        <pc:chgData name="Yin Zhang (Staff)" userId="5bb40272-545c-4fcc-8629-b588966e2fc3" providerId="ADAL" clId="{DBA9E2B7-B891-4271-94E1-CB6231CC1A7F}" dt="2025-09-08T14:30:34.744" v="34" actId="478"/>
        <pc:sldMkLst>
          <pc:docMk/>
          <pc:sldMk cId="1075948106" sldId="265"/>
        </pc:sldMkLst>
      </pc:sldChg>
      <pc:sldChg chg="addSp delSp modSp mod">
        <pc:chgData name="Yin Zhang (Staff)" userId="5bb40272-545c-4fcc-8629-b588966e2fc3" providerId="ADAL" clId="{DBA9E2B7-B891-4271-94E1-CB6231CC1A7F}" dt="2025-09-08T14:30:32.173" v="33" actId="478"/>
        <pc:sldMkLst>
          <pc:docMk/>
          <pc:sldMk cId="87585488" sldId="266"/>
        </pc:sldMkLst>
      </pc:sldChg>
      <pc:sldChg chg="addSp delSp modSp mod">
        <pc:chgData name="Yin Zhang (Staff)" userId="5bb40272-545c-4fcc-8629-b588966e2fc3" providerId="ADAL" clId="{DBA9E2B7-B891-4271-94E1-CB6231CC1A7F}" dt="2025-09-08T14:30:28.709" v="32" actId="478"/>
        <pc:sldMkLst>
          <pc:docMk/>
          <pc:sldMk cId="3468659550" sldId="267"/>
        </pc:sldMkLst>
      </pc:sldChg>
      <pc:sldChg chg="addSp delSp modSp mod">
        <pc:chgData name="Yin Zhang (Staff)" userId="5bb40272-545c-4fcc-8629-b588966e2fc3" providerId="ADAL" clId="{DBA9E2B7-B891-4271-94E1-CB6231CC1A7F}" dt="2025-09-08T14:30:45.615" v="36" actId="478"/>
        <pc:sldMkLst>
          <pc:docMk/>
          <pc:sldMk cId="1309763804" sldId="272"/>
        </pc:sldMkLst>
      </pc:sldChg>
    </pc:docChg>
  </pc:docChgLst>
  <pc:docChgLst>
    <pc:chgData name="Yin Zhang (Staff)" userId="5bb40272-545c-4fcc-8629-b588966e2fc3" providerId="ADAL" clId="{9888E7E6-D876-4BC8-8B45-FD206959A673}"/>
    <pc:docChg chg="undo custSel addSld delSld modSld sldOrd">
      <pc:chgData name="Yin Zhang (Staff)" userId="5bb40272-545c-4fcc-8629-b588966e2fc3" providerId="ADAL" clId="{9888E7E6-D876-4BC8-8B45-FD206959A673}" dt="2025-09-12T06:23:56.907" v="1363" actId="6549"/>
      <pc:docMkLst>
        <pc:docMk/>
      </pc:docMkLst>
      <pc:sldChg chg="modSp mod">
        <pc:chgData name="Yin Zhang (Staff)" userId="5bb40272-545c-4fcc-8629-b588966e2fc3" providerId="ADAL" clId="{9888E7E6-D876-4BC8-8B45-FD206959A673}" dt="2025-09-10T22:06:35.446" v="516" actId="1076"/>
        <pc:sldMkLst>
          <pc:docMk/>
          <pc:sldMk cId="3342084271" sldId="258"/>
        </pc:sldMkLst>
        <pc:spChg chg="mod">
          <ac:chgData name="Yin Zhang (Staff)" userId="5bb40272-545c-4fcc-8629-b588966e2fc3" providerId="ADAL" clId="{9888E7E6-D876-4BC8-8B45-FD206959A673}" dt="2025-09-10T22:06:35.446" v="516" actId="1076"/>
          <ac:spMkLst>
            <pc:docMk/>
            <pc:sldMk cId="3342084271" sldId="258"/>
            <ac:spMk id="6" creationId="{8F5ED848-FF72-15B8-B519-734289D9D151}"/>
          </ac:spMkLst>
        </pc:spChg>
      </pc:sldChg>
      <pc:sldChg chg="del">
        <pc:chgData name="Yin Zhang (Staff)" userId="5bb40272-545c-4fcc-8629-b588966e2fc3" providerId="ADAL" clId="{9888E7E6-D876-4BC8-8B45-FD206959A673}" dt="2025-09-11T07:23:32.954" v="934" actId="2696"/>
        <pc:sldMkLst>
          <pc:docMk/>
          <pc:sldMk cId="2213472914" sldId="260"/>
        </pc:sldMkLst>
      </pc:sldChg>
      <pc:sldChg chg="del">
        <pc:chgData name="Yin Zhang (Staff)" userId="5bb40272-545c-4fcc-8629-b588966e2fc3" providerId="ADAL" clId="{9888E7E6-D876-4BC8-8B45-FD206959A673}" dt="2025-09-11T07:23:38.790" v="935" actId="2696"/>
        <pc:sldMkLst>
          <pc:docMk/>
          <pc:sldMk cId="2960503983" sldId="261"/>
        </pc:sldMkLst>
      </pc:sldChg>
      <pc:sldChg chg="del">
        <pc:chgData name="Yin Zhang (Staff)" userId="5bb40272-545c-4fcc-8629-b588966e2fc3" providerId="ADAL" clId="{9888E7E6-D876-4BC8-8B45-FD206959A673}" dt="2025-09-11T07:23:47.866" v="936" actId="2696"/>
        <pc:sldMkLst>
          <pc:docMk/>
          <pc:sldMk cId="2401379148" sldId="262"/>
        </pc:sldMkLst>
      </pc:sldChg>
      <pc:sldChg chg="del">
        <pc:chgData name="Yin Zhang (Staff)" userId="5bb40272-545c-4fcc-8629-b588966e2fc3" providerId="ADAL" clId="{9888E7E6-D876-4BC8-8B45-FD206959A673}" dt="2025-09-11T07:23:53.168" v="937" actId="2696"/>
        <pc:sldMkLst>
          <pc:docMk/>
          <pc:sldMk cId="253334955" sldId="263"/>
        </pc:sldMkLst>
      </pc:sldChg>
      <pc:sldChg chg="add del">
        <pc:chgData name="Yin Zhang (Staff)" userId="5bb40272-545c-4fcc-8629-b588966e2fc3" providerId="ADAL" clId="{9888E7E6-D876-4BC8-8B45-FD206959A673}" dt="2025-09-11T07:01:06.554" v="763" actId="2696"/>
        <pc:sldMkLst>
          <pc:docMk/>
          <pc:sldMk cId="16699113" sldId="264"/>
        </pc:sldMkLst>
      </pc:sldChg>
      <pc:sldChg chg="del">
        <pc:chgData name="Yin Zhang (Staff)" userId="5bb40272-545c-4fcc-8629-b588966e2fc3" providerId="ADAL" clId="{9888E7E6-D876-4BC8-8B45-FD206959A673}" dt="2025-09-10T21:36:14.008" v="357" actId="2696"/>
        <pc:sldMkLst>
          <pc:docMk/>
          <pc:sldMk cId="2758919796" sldId="264"/>
        </pc:sldMkLst>
      </pc:sldChg>
      <pc:sldChg chg="del">
        <pc:chgData name="Yin Zhang (Staff)" userId="5bb40272-545c-4fcc-8629-b588966e2fc3" providerId="ADAL" clId="{9888E7E6-D876-4BC8-8B45-FD206959A673}" dt="2025-09-10T21:35:26.174" v="351" actId="2696"/>
        <pc:sldMkLst>
          <pc:docMk/>
          <pc:sldMk cId="1075948106" sldId="265"/>
        </pc:sldMkLst>
      </pc:sldChg>
      <pc:sldChg chg="add del">
        <pc:chgData name="Yin Zhang (Staff)" userId="5bb40272-545c-4fcc-8629-b588966e2fc3" providerId="ADAL" clId="{9888E7E6-D876-4BC8-8B45-FD206959A673}" dt="2025-09-11T07:00:57.926" v="762" actId="2696"/>
        <pc:sldMkLst>
          <pc:docMk/>
          <pc:sldMk cId="2449714966" sldId="265"/>
        </pc:sldMkLst>
      </pc:sldChg>
      <pc:sldChg chg="del">
        <pc:chgData name="Yin Zhang (Staff)" userId="5bb40272-545c-4fcc-8629-b588966e2fc3" providerId="ADAL" clId="{9888E7E6-D876-4BC8-8B45-FD206959A673}" dt="2025-09-10T21:35:26.174" v="351" actId="2696"/>
        <pc:sldMkLst>
          <pc:docMk/>
          <pc:sldMk cId="87585488" sldId="266"/>
        </pc:sldMkLst>
      </pc:sldChg>
      <pc:sldChg chg="add del ord">
        <pc:chgData name="Yin Zhang (Staff)" userId="5bb40272-545c-4fcc-8629-b588966e2fc3" providerId="ADAL" clId="{9888E7E6-D876-4BC8-8B45-FD206959A673}" dt="2025-09-11T07:24:10.512" v="938" actId="2696"/>
        <pc:sldMkLst>
          <pc:docMk/>
          <pc:sldMk cId="3634833690" sldId="266"/>
        </pc:sldMkLst>
      </pc:sldChg>
      <pc:sldChg chg="del">
        <pc:chgData name="Yin Zhang (Staff)" userId="5bb40272-545c-4fcc-8629-b588966e2fc3" providerId="ADAL" clId="{9888E7E6-D876-4BC8-8B45-FD206959A673}" dt="2025-09-11T07:24:15.270" v="939" actId="2696"/>
        <pc:sldMkLst>
          <pc:docMk/>
          <pc:sldMk cId="3468659550" sldId="267"/>
        </pc:sldMkLst>
      </pc:sldChg>
      <pc:sldChg chg="del">
        <pc:chgData name="Yin Zhang (Staff)" userId="5bb40272-545c-4fcc-8629-b588966e2fc3" providerId="ADAL" clId="{9888E7E6-D876-4BC8-8B45-FD206959A673}" dt="2025-09-11T06:33:47.064" v="760" actId="2696"/>
        <pc:sldMkLst>
          <pc:docMk/>
          <pc:sldMk cId="700771910" sldId="268"/>
        </pc:sldMkLst>
      </pc:sldChg>
      <pc:sldChg chg="del">
        <pc:chgData name="Yin Zhang (Staff)" userId="5bb40272-545c-4fcc-8629-b588966e2fc3" providerId="ADAL" clId="{9888E7E6-D876-4BC8-8B45-FD206959A673}" dt="2025-09-11T06:33:47.064" v="760" actId="2696"/>
        <pc:sldMkLst>
          <pc:docMk/>
          <pc:sldMk cId="2727691584" sldId="269"/>
        </pc:sldMkLst>
      </pc:sldChg>
      <pc:sldChg chg="del">
        <pc:chgData name="Yin Zhang (Staff)" userId="5bb40272-545c-4fcc-8629-b588966e2fc3" providerId="ADAL" clId="{9888E7E6-D876-4BC8-8B45-FD206959A673}" dt="2025-09-11T07:43:54.107" v="1053" actId="2696"/>
        <pc:sldMkLst>
          <pc:docMk/>
          <pc:sldMk cId="1933009464" sldId="270"/>
        </pc:sldMkLst>
      </pc:sldChg>
      <pc:sldChg chg="del">
        <pc:chgData name="Yin Zhang (Staff)" userId="5bb40272-545c-4fcc-8629-b588966e2fc3" providerId="ADAL" clId="{9888E7E6-D876-4BC8-8B45-FD206959A673}" dt="2025-09-11T07:43:57.571" v="1054" actId="2696"/>
        <pc:sldMkLst>
          <pc:docMk/>
          <pc:sldMk cId="2358247594" sldId="271"/>
        </pc:sldMkLst>
      </pc:sldChg>
      <pc:sldChg chg="del">
        <pc:chgData name="Yin Zhang (Staff)" userId="5bb40272-545c-4fcc-8629-b588966e2fc3" providerId="ADAL" clId="{9888E7E6-D876-4BC8-8B45-FD206959A673}" dt="2025-09-11T07:51:34.918" v="1098" actId="2696"/>
        <pc:sldMkLst>
          <pc:docMk/>
          <pc:sldMk cId="1309763804" sldId="272"/>
        </pc:sldMkLst>
      </pc:sldChg>
      <pc:sldChg chg="modSp add mod">
        <pc:chgData name="Yin Zhang (Staff)" userId="5bb40272-545c-4fcc-8629-b588966e2fc3" providerId="ADAL" clId="{9888E7E6-D876-4BC8-8B45-FD206959A673}" dt="2025-09-10T21:59:43.972" v="480" actId="20577"/>
        <pc:sldMkLst>
          <pc:docMk/>
          <pc:sldMk cId="3301749707" sldId="276"/>
        </pc:sldMkLst>
        <pc:spChg chg="mod">
          <ac:chgData name="Yin Zhang (Staff)" userId="5bb40272-545c-4fcc-8629-b588966e2fc3" providerId="ADAL" clId="{9888E7E6-D876-4BC8-8B45-FD206959A673}" dt="2025-09-10T21:34:43.563" v="342" actId="20577"/>
          <ac:spMkLst>
            <pc:docMk/>
            <pc:sldMk cId="3301749707" sldId="276"/>
            <ac:spMk id="5" creationId="{D9AA8551-81BA-22B2-C9C0-25B518F93C7F}"/>
          </ac:spMkLst>
        </pc:spChg>
        <pc:spChg chg="mod">
          <ac:chgData name="Yin Zhang (Staff)" userId="5bb40272-545c-4fcc-8629-b588966e2fc3" providerId="ADAL" clId="{9888E7E6-D876-4BC8-8B45-FD206959A673}" dt="2025-09-10T21:59:43.972" v="480" actId="20577"/>
          <ac:spMkLst>
            <pc:docMk/>
            <pc:sldMk cId="3301749707" sldId="276"/>
            <ac:spMk id="6" creationId="{C1AB3E63-B833-13E9-F9A1-76DDCE16CEB6}"/>
          </ac:spMkLst>
        </pc:spChg>
      </pc:sldChg>
      <pc:sldChg chg="modSp add del mod">
        <pc:chgData name="Yin Zhang (Staff)" userId="5bb40272-545c-4fcc-8629-b588966e2fc3" providerId="ADAL" clId="{9888E7E6-D876-4BC8-8B45-FD206959A673}" dt="2025-09-11T07:00:49.865" v="761" actId="2696"/>
        <pc:sldMkLst>
          <pc:docMk/>
          <pc:sldMk cId="3246300756" sldId="277"/>
        </pc:sldMkLst>
      </pc:sldChg>
      <pc:sldChg chg="addSp delSp modSp new mod">
        <pc:chgData name="Yin Zhang (Staff)" userId="5bb40272-545c-4fcc-8629-b588966e2fc3" providerId="ADAL" clId="{9888E7E6-D876-4BC8-8B45-FD206959A673}" dt="2025-09-10T22:52:36.191" v="595" actId="1076"/>
        <pc:sldMkLst>
          <pc:docMk/>
          <pc:sldMk cId="1617629411" sldId="278"/>
        </pc:sldMkLst>
        <pc:spChg chg="add mod">
          <ac:chgData name="Yin Zhang (Staff)" userId="5bb40272-545c-4fcc-8629-b588966e2fc3" providerId="ADAL" clId="{9888E7E6-D876-4BC8-8B45-FD206959A673}" dt="2025-09-10T22:52:36.191" v="595" actId="1076"/>
          <ac:spMkLst>
            <pc:docMk/>
            <pc:sldMk cId="1617629411" sldId="278"/>
            <ac:spMk id="5" creationId="{31DB9245-8E63-F0B5-7A87-6FDEC54FDD6C}"/>
          </ac:spMkLst>
        </pc:spChg>
        <pc:picChg chg="add mod">
          <ac:chgData name="Yin Zhang (Staff)" userId="5bb40272-545c-4fcc-8629-b588966e2fc3" providerId="ADAL" clId="{9888E7E6-D876-4BC8-8B45-FD206959A673}" dt="2025-09-10T22:50:11.828" v="552" actId="1076"/>
          <ac:picMkLst>
            <pc:docMk/>
            <pc:sldMk cId="1617629411" sldId="278"/>
            <ac:picMk id="4" creationId="{81CF0F32-105B-3609-3785-CB0B5604681D}"/>
          </ac:picMkLst>
        </pc:picChg>
      </pc:sldChg>
      <pc:sldChg chg="addSp modSp new mod">
        <pc:chgData name="Yin Zhang (Staff)" userId="5bb40272-545c-4fcc-8629-b588966e2fc3" providerId="ADAL" clId="{9888E7E6-D876-4BC8-8B45-FD206959A673}" dt="2025-09-11T06:05:32.139" v="705" actId="20577"/>
        <pc:sldMkLst>
          <pc:docMk/>
          <pc:sldMk cId="473498604" sldId="279"/>
        </pc:sldMkLst>
        <pc:spChg chg="add mod">
          <ac:chgData name="Yin Zhang (Staff)" userId="5bb40272-545c-4fcc-8629-b588966e2fc3" providerId="ADAL" clId="{9888E7E6-D876-4BC8-8B45-FD206959A673}" dt="2025-09-11T06:05:32.139" v="705" actId="20577"/>
          <ac:spMkLst>
            <pc:docMk/>
            <pc:sldMk cId="473498604" sldId="279"/>
            <ac:spMk id="4" creationId="{E593D36E-988B-2504-FE79-FAF60EA7354C}"/>
          </ac:spMkLst>
        </pc:spChg>
        <pc:graphicFrameChg chg="add mod">
          <ac:chgData name="Yin Zhang (Staff)" userId="5bb40272-545c-4fcc-8629-b588966e2fc3" providerId="ADAL" clId="{9888E7E6-D876-4BC8-8B45-FD206959A673}" dt="2025-09-11T00:01:30.636" v="661"/>
          <ac:graphicFrameMkLst>
            <pc:docMk/>
            <pc:sldMk cId="473498604" sldId="279"/>
            <ac:graphicFrameMk id="5" creationId="{633E1E8A-3203-360A-7E5F-2C88F0DD857F}"/>
          </ac:graphicFrameMkLst>
        </pc:graphicFrameChg>
        <pc:picChg chg="add mod">
          <ac:chgData name="Yin Zhang (Staff)" userId="5bb40272-545c-4fcc-8629-b588966e2fc3" providerId="ADAL" clId="{9888E7E6-D876-4BC8-8B45-FD206959A673}" dt="2025-09-11T00:01:56.320" v="664" actId="1076"/>
          <ac:picMkLst>
            <pc:docMk/>
            <pc:sldMk cId="473498604" sldId="279"/>
            <ac:picMk id="2" creationId="{12D26897-DE6F-22F7-F538-58A6275510E9}"/>
          </ac:picMkLst>
        </pc:picChg>
        <pc:picChg chg="add mod">
          <ac:chgData name="Yin Zhang (Staff)" userId="5bb40272-545c-4fcc-8629-b588966e2fc3" providerId="ADAL" clId="{9888E7E6-D876-4BC8-8B45-FD206959A673}" dt="2025-09-11T00:02:42.904" v="703" actId="1076"/>
          <ac:picMkLst>
            <pc:docMk/>
            <pc:sldMk cId="473498604" sldId="279"/>
            <ac:picMk id="6" creationId="{C9DE12E4-AFF5-EFB5-97AC-1BBCFA9BB0DD}"/>
          </ac:picMkLst>
        </pc:picChg>
      </pc:sldChg>
      <pc:sldChg chg="addSp modSp new mod">
        <pc:chgData name="Yin Zhang (Staff)" userId="5bb40272-545c-4fcc-8629-b588966e2fc3" providerId="ADAL" clId="{9888E7E6-D876-4BC8-8B45-FD206959A673}" dt="2025-09-11T06:33:06.048" v="759" actId="20577"/>
        <pc:sldMkLst>
          <pc:docMk/>
          <pc:sldMk cId="2512347139" sldId="280"/>
        </pc:sldMkLst>
        <pc:spChg chg="add mod">
          <ac:chgData name="Yin Zhang (Staff)" userId="5bb40272-545c-4fcc-8629-b588966e2fc3" providerId="ADAL" clId="{9888E7E6-D876-4BC8-8B45-FD206959A673}" dt="2025-09-11T06:32:42.484" v="750" actId="255"/>
          <ac:spMkLst>
            <pc:docMk/>
            <pc:sldMk cId="2512347139" sldId="280"/>
            <ac:spMk id="4" creationId="{72D75637-E0BF-3424-1123-8BB49BA4FEA3}"/>
          </ac:spMkLst>
        </pc:spChg>
        <pc:spChg chg="add mod">
          <ac:chgData name="Yin Zhang (Staff)" userId="5bb40272-545c-4fcc-8629-b588966e2fc3" providerId="ADAL" clId="{9888E7E6-D876-4BC8-8B45-FD206959A673}" dt="2025-09-11T06:33:06.048" v="759" actId="20577"/>
          <ac:spMkLst>
            <pc:docMk/>
            <pc:sldMk cId="2512347139" sldId="280"/>
            <ac:spMk id="6" creationId="{A7C3553E-C940-1C68-B3A8-F67C9B0266AF}"/>
          </ac:spMkLst>
        </pc:spChg>
        <pc:picChg chg="add mod">
          <ac:chgData name="Yin Zhang (Staff)" userId="5bb40272-545c-4fcc-8629-b588966e2fc3" providerId="ADAL" clId="{9888E7E6-D876-4BC8-8B45-FD206959A673}" dt="2025-09-11T06:31:56.389" v="742" actId="14100"/>
          <ac:picMkLst>
            <pc:docMk/>
            <pc:sldMk cId="2512347139" sldId="280"/>
            <ac:picMk id="2" creationId="{CEC6ECDD-8B74-0863-0B59-F25E6C189981}"/>
          </ac:picMkLst>
        </pc:picChg>
        <pc:picChg chg="add mod">
          <ac:chgData name="Yin Zhang (Staff)" userId="5bb40272-545c-4fcc-8629-b588966e2fc3" providerId="ADAL" clId="{9888E7E6-D876-4BC8-8B45-FD206959A673}" dt="2025-09-11T06:32:19.125" v="748" actId="1076"/>
          <ac:picMkLst>
            <pc:docMk/>
            <pc:sldMk cId="2512347139" sldId="280"/>
            <ac:picMk id="5" creationId="{A54260CC-F433-4FBC-8B3F-D834B2BEB507}"/>
          </ac:picMkLst>
        </pc:picChg>
      </pc:sldChg>
      <pc:sldChg chg="addSp modSp add mod">
        <pc:chgData name="Yin Zhang (Staff)" userId="5bb40272-545c-4fcc-8629-b588966e2fc3" providerId="ADAL" clId="{9888E7E6-D876-4BC8-8B45-FD206959A673}" dt="2025-09-12T04:29:33.056" v="1295" actId="20577"/>
        <pc:sldMkLst>
          <pc:docMk/>
          <pc:sldMk cId="3899724796" sldId="281"/>
        </pc:sldMkLst>
        <pc:spChg chg="add mod">
          <ac:chgData name="Yin Zhang (Staff)" userId="5bb40272-545c-4fcc-8629-b588966e2fc3" providerId="ADAL" clId="{9888E7E6-D876-4BC8-8B45-FD206959A673}" dt="2025-09-11T07:22:54.124" v="933" actId="1076"/>
          <ac:spMkLst>
            <pc:docMk/>
            <pc:sldMk cId="3899724796" sldId="281"/>
            <ac:spMk id="2" creationId="{280C8B4C-650D-45A7-9863-1CFD56A5EB29}"/>
          </ac:spMkLst>
        </pc:spChg>
        <pc:spChg chg="add mod">
          <ac:chgData name="Yin Zhang (Staff)" userId="5bb40272-545c-4fcc-8629-b588966e2fc3" providerId="ADAL" clId="{9888E7E6-D876-4BC8-8B45-FD206959A673}" dt="2025-09-11T23:19:42.453" v="1278"/>
          <ac:spMkLst>
            <pc:docMk/>
            <pc:sldMk cId="3899724796" sldId="281"/>
            <ac:spMk id="4" creationId="{2CC2FE8B-A057-4775-CD5F-A613D0A52756}"/>
          </ac:spMkLst>
        </pc:spChg>
        <pc:spChg chg="mod">
          <ac:chgData name="Yin Zhang (Staff)" userId="5bb40272-545c-4fcc-8629-b588966e2fc3" providerId="ADAL" clId="{9888E7E6-D876-4BC8-8B45-FD206959A673}" dt="2025-09-11T07:05:38.383" v="786" actId="20577"/>
          <ac:spMkLst>
            <pc:docMk/>
            <pc:sldMk cId="3899724796" sldId="281"/>
            <ac:spMk id="5" creationId="{F4C11897-78A5-346D-F328-14596104F9A5}"/>
          </ac:spMkLst>
        </pc:spChg>
        <pc:spChg chg="mod">
          <ac:chgData name="Yin Zhang (Staff)" userId="5bb40272-545c-4fcc-8629-b588966e2fc3" providerId="ADAL" clId="{9888E7E6-D876-4BC8-8B45-FD206959A673}" dt="2025-09-12T04:29:33.056" v="1295" actId="20577"/>
          <ac:spMkLst>
            <pc:docMk/>
            <pc:sldMk cId="3899724796" sldId="281"/>
            <ac:spMk id="6" creationId="{ABCC6CAE-90D4-6A13-E1ED-AC5046788756}"/>
          </ac:spMkLst>
        </pc:spChg>
      </pc:sldChg>
      <pc:sldChg chg="addSp delSp modSp new mod setBg">
        <pc:chgData name="Yin Zhang (Staff)" userId="5bb40272-545c-4fcc-8629-b588966e2fc3" providerId="ADAL" clId="{9888E7E6-D876-4BC8-8B45-FD206959A673}" dt="2025-09-11T07:42:26.135" v="1049" actId="1076"/>
        <pc:sldMkLst>
          <pc:docMk/>
          <pc:sldMk cId="1539389309" sldId="282"/>
        </pc:sldMkLst>
        <pc:graphicFrameChg chg="add del mod modGraphic">
          <ac:chgData name="Yin Zhang (Staff)" userId="5bb40272-545c-4fcc-8629-b588966e2fc3" providerId="ADAL" clId="{9888E7E6-D876-4BC8-8B45-FD206959A673}" dt="2025-09-11T07:39:24.648" v="963" actId="478"/>
          <ac:graphicFrameMkLst>
            <pc:docMk/>
            <pc:sldMk cId="1539389309" sldId="282"/>
            <ac:graphicFrameMk id="3" creationId="{711E9514-B9D0-B697-1BBC-ABEA006F52BA}"/>
          </ac:graphicFrameMkLst>
        </pc:graphicFrameChg>
        <pc:picChg chg="add del mod">
          <ac:chgData name="Yin Zhang (Staff)" userId="5bb40272-545c-4fcc-8629-b588966e2fc3" providerId="ADAL" clId="{9888E7E6-D876-4BC8-8B45-FD206959A673}" dt="2025-09-11T07:37:05.507" v="944" actId="478"/>
          <ac:picMkLst>
            <pc:docMk/>
            <pc:sldMk cId="1539389309" sldId="282"/>
            <ac:picMk id="2" creationId="{298A89AB-33F4-D925-7760-C8BC0ED050B6}"/>
          </ac:picMkLst>
        </pc:picChg>
        <pc:picChg chg="add del mod">
          <ac:chgData name="Yin Zhang (Staff)" userId="5bb40272-545c-4fcc-8629-b588966e2fc3" providerId="ADAL" clId="{9888E7E6-D876-4BC8-8B45-FD206959A673}" dt="2025-09-11T07:40:14.187" v="1001" actId="478"/>
          <ac:picMkLst>
            <pc:docMk/>
            <pc:sldMk cId="1539389309" sldId="282"/>
            <ac:picMk id="4" creationId="{020E3361-ED80-97CA-00A8-9055927E213D}"/>
          </ac:picMkLst>
        </pc:picChg>
        <pc:picChg chg="add mod">
          <ac:chgData name="Yin Zhang (Staff)" userId="5bb40272-545c-4fcc-8629-b588966e2fc3" providerId="ADAL" clId="{9888E7E6-D876-4BC8-8B45-FD206959A673}" dt="2025-09-11T07:42:26.135" v="1049" actId="1076"/>
          <ac:picMkLst>
            <pc:docMk/>
            <pc:sldMk cId="1539389309" sldId="282"/>
            <ac:picMk id="5" creationId="{AD5B6EDA-1188-AF03-1C4B-F21A0424B27A}"/>
          </ac:picMkLst>
        </pc:picChg>
      </pc:sldChg>
      <pc:sldChg chg="addSp modSp new mod">
        <pc:chgData name="Yin Zhang (Staff)" userId="5bb40272-545c-4fcc-8629-b588966e2fc3" providerId="ADAL" clId="{9888E7E6-D876-4BC8-8B45-FD206959A673}" dt="2025-09-11T07:43:37.711" v="1052" actId="1076"/>
        <pc:sldMkLst>
          <pc:docMk/>
          <pc:sldMk cId="3307279529" sldId="283"/>
        </pc:sldMkLst>
        <pc:picChg chg="add mod">
          <ac:chgData name="Yin Zhang (Staff)" userId="5bb40272-545c-4fcc-8629-b588966e2fc3" providerId="ADAL" clId="{9888E7E6-D876-4BC8-8B45-FD206959A673}" dt="2025-09-11T07:43:37.711" v="1052" actId="1076"/>
          <ac:picMkLst>
            <pc:docMk/>
            <pc:sldMk cId="3307279529" sldId="283"/>
            <ac:picMk id="2" creationId="{10EA20BA-F07D-BAAC-F0D0-7B34C587AD98}"/>
          </ac:picMkLst>
        </pc:picChg>
      </pc:sldChg>
      <pc:sldChg chg="modSp add mod modNotesTx">
        <pc:chgData name="Yin Zhang (Staff)" userId="5bb40272-545c-4fcc-8629-b588966e2fc3" providerId="ADAL" clId="{9888E7E6-D876-4BC8-8B45-FD206959A673}" dt="2025-09-11T09:25:21.042" v="1219" actId="20577"/>
        <pc:sldMkLst>
          <pc:docMk/>
          <pc:sldMk cId="2082352576" sldId="284"/>
        </pc:sldMkLst>
        <pc:spChg chg="mod">
          <ac:chgData name="Yin Zhang (Staff)" userId="5bb40272-545c-4fcc-8629-b588966e2fc3" providerId="ADAL" clId="{9888E7E6-D876-4BC8-8B45-FD206959A673}" dt="2025-09-11T07:51:06.821" v="1066" actId="20577"/>
          <ac:spMkLst>
            <pc:docMk/>
            <pc:sldMk cId="2082352576" sldId="284"/>
            <ac:spMk id="5" creationId="{46CB7D68-A141-4E85-0BA0-6E8A35C3E3E1}"/>
          </ac:spMkLst>
        </pc:spChg>
        <pc:spChg chg="mod">
          <ac:chgData name="Yin Zhang (Staff)" userId="5bb40272-545c-4fcc-8629-b588966e2fc3" providerId="ADAL" clId="{9888E7E6-D876-4BC8-8B45-FD206959A673}" dt="2025-09-11T09:24:25.435" v="1208" actId="20577"/>
          <ac:spMkLst>
            <pc:docMk/>
            <pc:sldMk cId="2082352576" sldId="284"/>
            <ac:spMk id="6" creationId="{984FA3C0-9EB0-B783-DE74-5B9BA7966FF0}"/>
          </ac:spMkLst>
        </pc:spChg>
      </pc:sldChg>
      <pc:sldChg chg="modSp add mod">
        <pc:chgData name="Yin Zhang (Staff)" userId="5bb40272-545c-4fcc-8629-b588966e2fc3" providerId="ADAL" clId="{9888E7E6-D876-4BC8-8B45-FD206959A673}" dt="2025-09-12T06:23:56.907" v="1363" actId="6549"/>
        <pc:sldMkLst>
          <pc:docMk/>
          <pc:sldMk cId="3447823119" sldId="285"/>
        </pc:sldMkLst>
        <pc:spChg chg="mod">
          <ac:chgData name="Yin Zhang (Staff)" userId="5bb40272-545c-4fcc-8629-b588966e2fc3" providerId="ADAL" clId="{9888E7E6-D876-4BC8-8B45-FD206959A673}" dt="2025-09-11T18:33:15.709" v="1234" actId="20577"/>
          <ac:spMkLst>
            <pc:docMk/>
            <pc:sldMk cId="3447823119" sldId="285"/>
            <ac:spMk id="5" creationId="{299B3F09-2FF9-9834-BBD9-EB1CA0E7D5EE}"/>
          </ac:spMkLst>
        </pc:spChg>
        <pc:spChg chg="mod">
          <ac:chgData name="Yin Zhang (Staff)" userId="5bb40272-545c-4fcc-8629-b588966e2fc3" providerId="ADAL" clId="{9888E7E6-D876-4BC8-8B45-FD206959A673}" dt="2025-09-12T06:23:56.907" v="1363" actId="6549"/>
          <ac:spMkLst>
            <pc:docMk/>
            <pc:sldMk cId="3447823119" sldId="285"/>
            <ac:spMk id="6" creationId="{C6CFF957-EAF7-9825-3ECA-78A80D11FEAC}"/>
          </ac:spMkLst>
        </pc:spChg>
      </pc:sldChg>
      <pc:sldChg chg="modSp add del mod">
        <pc:chgData name="Yin Zhang (Staff)" userId="5bb40272-545c-4fcc-8629-b588966e2fc3" providerId="ADAL" clId="{9888E7E6-D876-4BC8-8B45-FD206959A673}" dt="2025-09-11T18:47:42.811" v="1236" actId="2696"/>
        <pc:sldMkLst>
          <pc:docMk/>
          <pc:sldMk cId="790232275" sldId="286"/>
        </pc:sldMkLst>
        <pc:spChg chg="mod">
          <ac:chgData name="Yin Zhang (Staff)" userId="5bb40272-545c-4fcc-8629-b588966e2fc3" providerId="ADAL" clId="{9888E7E6-D876-4BC8-8B45-FD206959A673}" dt="2025-09-11T07:51:28.445" v="1097" actId="20577"/>
          <ac:spMkLst>
            <pc:docMk/>
            <pc:sldMk cId="790232275" sldId="286"/>
            <ac:spMk id="5" creationId="{49074B6F-1DCB-7429-1315-74A97DA2E02D}"/>
          </ac:spMkLst>
        </pc:spChg>
        <pc:spChg chg="mod">
          <ac:chgData name="Yin Zhang (Staff)" userId="5bb40272-545c-4fcc-8629-b588966e2fc3" providerId="ADAL" clId="{9888E7E6-D876-4BC8-8B45-FD206959A673}" dt="2025-09-11T09:07:16.640" v="1100" actId="14100"/>
          <ac:spMkLst>
            <pc:docMk/>
            <pc:sldMk cId="790232275" sldId="286"/>
            <ac:spMk id="6" creationId="{207A87CF-21BB-DCBD-38A9-2FB8C0308A7B}"/>
          </ac:spMkLst>
        </pc:spChg>
      </pc:sldChg>
    </pc:docChg>
  </pc:docChgLst>
  <pc:docChgLst>
    <pc:chgData name="Yin Zhang (Staff)" userId="5bb40272-545c-4fcc-8629-b588966e2fc3" providerId="ADAL" clId="{6E7A48A4-1D71-4897-9742-2E08A3A4390C}"/>
    <pc:docChg chg="custSel addSld delSld modSld sldOrd">
      <pc:chgData name="Yin Zhang (Staff)" userId="5bb40272-545c-4fcc-8629-b588966e2fc3" providerId="ADAL" clId="{6E7A48A4-1D71-4897-9742-2E08A3A4390C}" dt="2025-09-09T18:22:41.258" v="202" actId="20577"/>
      <pc:docMkLst>
        <pc:docMk/>
      </pc:docMkLst>
      <pc:sldChg chg="modSp mod">
        <pc:chgData name="Yin Zhang (Staff)" userId="5bb40272-545c-4fcc-8629-b588966e2fc3" providerId="ADAL" clId="{6E7A48A4-1D71-4897-9742-2E08A3A4390C}" dt="2025-09-09T12:13:06.034" v="47" actId="14100"/>
        <pc:sldMkLst>
          <pc:docMk/>
          <pc:sldMk cId="1487297268" sldId="257"/>
        </pc:sldMkLst>
        <pc:spChg chg="mod">
          <ac:chgData name="Yin Zhang (Staff)" userId="5bb40272-545c-4fcc-8629-b588966e2fc3" providerId="ADAL" clId="{6E7A48A4-1D71-4897-9742-2E08A3A4390C}" dt="2025-09-09T12:13:06.034" v="47" actId="14100"/>
          <ac:spMkLst>
            <pc:docMk/>
            <pc:sldMk cId="1487297268" sldId="257"/>
            <ac:spMk id="7" creationId="{8A004D7F-A407-32B5-A36D-BF71AC549BF2}"/>
          </ac:spMkLst>
        </pc:spChg>
        <pc:spChg chg="mod">
          <ac:chgData name="Yin Zhang (Staff)" userId="5bb40272-545c-4fcc-8629-b588966e2fc3" providerId="ADAL" clId="{6E7A48A4-1D71-4897-9742-2E08A3A4390C}" dt="2025-09-09T12:02:50.932" v="46" actId="6549"/>
          <ac:spMkLst>
            <pc:docMk/>
            <pc:sldMk cId="1487297268" sldId="257"/>
            <ac:spMk id="8" creationId="{EA4C55A6-2B06-7002-C96E-6066101CE71E}"/>
          </ac:spMkLst>
        </pc:spChg>
      </pc:sldChg>
      <pc:sldChg chg="modSp mod ord">
        <pc:chgData name="Yin Zhang (Staff)" userId="5bb40272-545c-4fcc-8629-b588966e2fc3" providerId="ADAL" clId="{6E7A48A4-1D71-4897-9742-2E08A3A4390C}" dt="2025-09-09T18:22:41.258" v="202" actId="20577"/>
        <pc:sldMkLst>
          <pc:docMk/>
          <pc:sldMk cId="3342084271" sldId="258"/>
        </pc:sldMkLst>
        <pc:spChg chg="mod">
          <ac:chgData name="Yin Zhang (Staff)" userId="5bb40272-545c-4fcc-8629-b588966e2fc3" providerId="ADAL" clId="{6E7A48A4-1D71-4897-9742-2E08A3A4390C}" dt="2025-09-09T18:22:41.258" v="202" actId="20577"/>
          <ac:spMkLst>
            <pc:docMk/>
            <pc:sldMk cId="3342084271" sldId="258"/>
            <ac:spMk id="5" creationId="{87BAC016-1717-4233-0BA7-45E9224F0F23}"/>
          </ac:spMkLst>
        </pc:spChg>
        <pc:spChg chg="mod">
          <ac:chgData name="Yin Zhang (Staff)" userId="5bb40272-545c-4fcc-8629-b588966e2fc3" providerId="ADAL" clId="{6E7A48A4-1D71-4897-9742-2E08A3A4390C}" dt="2025-09-09T14:38:11.933" v="125" actId="20577"/>
          <ac:spMkLst>
            <pc:docMk/>
            <pc:sldMk cId="3342084271" sldId="258"/>
            <ac:spMk id="6" creationId="{8F5ED848-FF72-15B8-B519-734289D9D151}"/>
          </ac:spMkLst>
        </pc:spChg>
      </pc:sldChg>
      <pc:sldChg chg="del">
        <pc:chgData name="Yin Zhang (Staff)" userId="5bb40272-545c-4fcc-8629-b588966e2fc3" providerId="ADAL" clId="{6E7A48A4-1D71-4897-9742-2E08A3A4390C}" dt="2025-09-09T18:22:21.667" v="187" actId="2696"/>
        <pc:sldMkLst>
          <pc:docMk/>
          <pc:sldMk cId="1717137344" sldId="259"/>
        </pc:sldMkLst>
      </pc:sldChg>
      <pc:sldChg chg="modSp add del mod">
        <pc:chgData name="Yin Zhang (Staff)" userId="5bb40272-545c-4fcc-8629-b588966e2fc3" providerId="ADAL" clId="{6E7A48A4-1D71-4897-9742-2E08A3A4390C}" dt="2025-09-09T17:08:58.019" v="153" actId="2696"/>
        <pc:sldMkLst>
          <pc:docMk/>
          <pc:sldMk cId="535983119" sldId="273"/>
        </pc:sldMkLst>
      </pc:sldChg>
      <pc:sldChg chg="new del">
        <pc:chgData name="Yin Zhang (Staff)" userId="5bb40272-545c-4fcc-8629-b588966e2fc3" providerId="ADAL" clId="{6E7A48A4-1D71-4897-9742-2E08A3A4390C}" dt="2025-09-09T12:14:11.861" v="66" actId="2696"/>
        <pc:sldMkLst>
          <pc:docMk/>
          <pc:sldMk cId="3964151111" sldId="273"/>
        </pc:sldMkLst>
      </pc:sldChg>
      <pc:sldChg chg="modSp add mod">
        <pc:chgData name="Yin Zhang (Staff)" userId="5bb40272-545c-4fcc-8629-b588966e2fc3" providerId="ADAL" clId="{6E7A48A4-1D71-4897-9742-2E08A3A4390C}" dt="2025-09-09T18:06:45.845" v="186" actId="20577"/>
        <pc:sldMkLst>
          <pc:docMk/>
          <pc:sldMk cId="437900980" sldId="274"/>
        </pc:sldMkLst>
        <pc:spChg chg="mod">
          <ac:chgData name="Yin Zhang (Staff)" userId="5bb40272-545c-4fcc-8629-b588966e2fc3" providerId="ADAL" clId="{6E7A48A4-1D71-4897-9742-2E08A3A4390C}" dt="2025-09-09T17:09:10.204" v="171" actId="20577"/>
          <ac:spMkLst>
            <pc:docMk/>
            <pc:sldMk cId="437900980" sldId="274"/>
            <ac:spMk id="5" creationId="{2122D3C9-1D9D-986B-8431-38A5ABB25817}"/>
          </ac:spMkLst>
        </pc:spChg>
        <pc:spChg chg="mod">
          <ac:chgData name="Yin Zhang (Staff)" userId="5bb40272-545c-4fcc-8629-b588966e2fc3" providerId="ADAL" clId="{6E7A48A4-1D71-4897-9742-2E08A3A4390C}" dt="2025-09-09T18:06:45.845" v="186" actId="20577"/>
          <ac:spMkLst>
            <pc:docMk/>
            <pc:sldMk cId="437900980" sldId="274"/>
            <ac:spMk id="6" creationId="{6BF02482-B971-B8F5-94B3-7909226DB20E}"/>
          </ac:spMkLst>
        </pc:spChg>
      </pc:sldChg>
      <pc:sldChg chg="add">
        <pc:chgData name="Yin Zhang (Staff)" userId="5bb40272-545c-4fcc-8629-b588966e2fc3" providerId="ADAL" clId="{6E7A48A4-1D71-4897-9742-2E08A3A4390C}" dt="2025-09-09T18:22:30.422" v="188" actId="2890"/>
        <pc:sldMkLst>
          <pc:docMk/>
          <pc:sldMk cId="861402184" sldId="27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95295F-B512-4BB7-98D3-96F2F5F8E6CA}" type="datetimeFigureOut">
              <a:rPr lang="en-GB" smtClean="0"/>
              <a:t>11/09/2025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10E42B-9930-44F5-B53B-201053549B8E}" type="slidenum">
              <a:rPr lang="en-GB" smtClean="0"/>
              <a:t>‹#›</a:t>
            </a:fld>
            <a:endParaRPr lang="en-GB"/>
          </a:p>
        </p:txBody>
      </p:sp>
    </p:spTree>
    <p:extLst>
      <p:ext uri="{BB962C8B-B14F-4D97-AF65-F5344CB8AC3E}">
        <p14:creationId xmlns:p14="http://schemas.microsoft.com/office/powerpoint/2010/main" val="3468264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C2A497-29C6-7B44-AB36-B9B71219B754}" type="slidenum">
              <a:rPr lang="en-US" smtClean="0"/>
              <a:t>1</a:t>
            </a:fld>
            <a:endParaRPr lang="en-US"/>
          </a:p>
        </p:txBody>
      </p:sp>
    </p:spTree>
    <p:extLst>
      <p:ext uri="{BB962C8B-B14F-4D97-AF65-F5344CB8AC3E}">
        <p14:creationId xmlns:p14="http://schemas.microsoft.com/office/powerpoint/2010/main" val="2256939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SIMD 2020: https://simd.scot/#/simd2020/BTTTFTT/9/-4.0000/55.9000/</a:t>
            </a:r>
          </a:p>
        </p:txBody>
      </p:sp>
      <p:sp>
        <p:nvSpPr>
          <p:cNvPr id="4" name="Slide Number Placeholder 3"/>
          <p:cNvSpPr>
            <a:spLocks noGrp="1"/>
          </p:cNvSpPr>
          <p:nvPr>
            <p:ph type="sldNum" sz="quarter" idx="5"/>
          </p:nvPr>
        </p:nvSpPr>
        <p:spPr/>
        <p:txBody>
          <a:bodyPr/>
          <a:lstStyle/>
          <a:p>
            <a:fld id="{2510E42B-9930-44F5-B53B-201053549B8E}" type="slidenum">
              <a:rPr lang="en-GB" smtClean="0"/>
              <a:t>12</a:t>
            </a:fld>
            <a:endParaRPr lang="en-GB"/>
          </a:p>
        </p:txBody>
      </p:sp>
    </p:spTree>
    <p:extLst>
      <p:ext uri="{BB962C8B-B14F-4D97-AF65-F5344CB8AC3E}">
        <p14:creationId xmlns:p14="http://schemas.microsoft.com/office/powerpoint/2010/main" val="1129923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57503-6831-F02D-9840-0ECBF87254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20042B0-A7EB-77BF-852C-2FB331AC59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1A63880-E701-EF19-A56E-0651F1793CF7}"/>
              </a:ext>
            </a:extLst>
          </p:cNvPr>
          <p:cNvSpPr>
            <a:spLocks noGrp="1"/>
          </p:cNvSpPr>
          <p:nvPr>
            <p:ph type="dt" sz="half" idx="10"/>
          </p:nvPr>
        </p:nvSpPr>
        <p:spPr/>
        <p:txBody>
          <a:bodyPr/>
          <a:lstStyle/>
          <a:p>
            <a:fld id="{B940213F-D61E-4EFE-B8E0-5BAA33A7E278}" type="datetimeFigureOut">
              <a:rPr lang="en-GB" smtClean="0"/>
              <a:t>11/09/2025</a:t>
            </a:fld>
            <a:endParaRPr lang="en-GB"/>
          </a:p>
        </p:txBody>
      </p:sp>
      <p:sp>
        <p:nvSpPr>
          <p:cNvPr id="5" name="Footer Placeholder 4">
            <a:extLst>
              <a:ext uri="{FF2B5EF4-FFF2-40B4-BE49-F238E27FC236}">
                <a16:creationId xmlns:a16="http://schemas.microsoft.com/office/drawing/2014/main" id="{419DF4C8-651B-EA57-B8F2-CF869C9B40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04F7CA-1588-0D4D-97BE-8847FAE6F764}"/>
              </a:ext>
            </a:extLst>
          </p:cNvPr>
          <p:cNvSpPr>
            <a:spLocks noGrp="1"/>
          </p:cNvSpPr>
          <p:nvPr>
            <p:ph type="sldNum" sz="quarter" idx="12"/>
          </p:nvPr>
        </p:nvSpPr>
        <p:spPr/>
        <p:txBody>
          <a:bodyPr/>
          <a:lstStyle/>
          <a:p>
            <a:fld id="{2485EA93-E844-4EB4-9FC9-ED8ECA6EEDFE}" type="slidenum">
              <a:rPr lang="en-GB" smtClean="0"/>
              <a:t>‹#›</a:t>
            </a:fld>
            <a:endParaRPr lang="en-GB"/>
          </a:p>
        </p:txBody>
      </p:sp>
    </p:spTree>
    <p:extLst>
      <p:ext uri="{BB962C8B-B14F-4D97-AF65-F5344CB8AC3E}">
        <p14:creationId xmlns:p14="http://schemas.microsoft.com/office/powerpoint/2010/main" val="2864101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61B5F-59B3-915C-765B-121C8480783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6A2C4C6-18D9-972A-838B-AD3EC89E877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E19660-2103-B4E3-0B23-92EFA80B5DD9}"/>
              </a:ext>
            </a:extLst>
          </p:cNvPr>
          <p:cNvSpPr>
            <a:spLocks noGrp="1"/>
          </p:cNvSpPr>
          <p:nvPr>
            <p:ph type="dt" sz="half" idx="10"/>
          </p:nvPr>
        </p:nvSpPr>
        <p:spPr/>
        <p:txBody>
          <a:bodyPr/>
          <a:lstStyle/>
          <a:p>
            <a:fld id="{B940213F-D61E-4EFE-B8E0-5BAA33A7E278}" type="datetimeFigureOut">
              <a:rPr lang="en-GB" smtClean="0"/>
              <a:t>11/09/2025</a:t>
            </a:fld>
            <a:endParaRPr lang="en-GB"/>
          </a:p>
        </p:txBody>
      </p:sp>
      <p:sp>
        <p:nvSpPr>
          <p:cNvPr id="5" name="Footer Placeholder 4">
            <a:extLst>
              <a:ext uri="{FF2B5EF4-FFF2-40B4-BE49-F238E27FC236}">
                <a16:creationId xmlns:a16="http://schemas.microsoft.com/office/drawing/2014/main" id="{2BC25FBE-EA5F-5B97-754F-8CC4E6A06C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CD45DE-A36A-5D1E-30D0-1DB51E608A7C}"/>
              </a:ext>
            </a:extLst>
          </p:cNvPr>
          <p:cNvSpPr>
            <a:spLocks noGrp="1"/>
          </p:cNvSpPr>
          <p:nvPr>
            <p:ph type="sldNum" sz="quarter" idx="12"/>
          </p:nvPr>
        </p:nvSpPr>
        <p:spPr/>
        <p:txBody>
          <a:bodyPr/>
          <a:lstStyle/>
          <a:p>
            <a:fld id="{2485EA93-E844-4EB4-9FC9-ED8ECA6EEDFE}" type="slidenum">
              <a:rPr lang="en-GB" smtClean="0"/>
              <a:t>‹#›</a:t>
            </a:fld>
            <a:endParaRPr lang="en-GB"/>
          </a:p>
        </p:txBody>
      </p:sp>
    </p:spTree>
    <p:extLst>
      <p:ext uri="{BB962C8B-B14F-4D97-AF65-F5344CB8AC3E}">
        <p14:creationId xmlns:p14="http://schemas.microsoft.com/office/powerpoint/2010/main" val="1329177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DE47DE7-0B09-14D5-DDA9-0AE65798FF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60D3C65-715F-1FE4-45E6-EB53B582D1D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C8D24AD-1A87-8247-F946-59F53BDE1847}"/>
              </a:ext>
            </a:extLst>
          </p:cNvPr>
          <p:cNvSpPr>
            <a:spLocks noGrp="1"/>
          </p:cNvSpPr>
          <p:nvPr>
            <p:ph type="dt" sz="half" idx="10"/>
          </p:nvPr>
        </p:nvSpPr>
        <p:spPr/>
        <p:txBody>
          <a:bodyPr/>
          <a:lstStyle/>
          <a:p>
            <a:fld id="{B940213F-D61E-4EFE-B8E0-5BAA33A7E278}" type="datetimeFigureOut">
              <a:rPr lang="en-GB" smtClean="0"/>
              <a:t>11/09/2025</a:t>
            </a:fld>
            <a:endParaRPr lang="en-GB"/>
          </a:p>
        </p:txBody>
      </p:sp>
      <p:sp>
        <p:nvSpPr>
          <p:cNvPr id="5" name="Footer Placeholder 4">
            <a:extLst>
              <a:ext uri="{FF2B5EF4-FFF2-40B4-BE49-F238E27FC236}">
                <a16:creationId xmlns:a16="http://schemas.microsoft.com/office/drawing/2014/main" id="{7A657366-EF1A-0CBF-5108-870FE10C37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997EC7-D6FA-70B3-66D9-C589ADB6DD91}"/>
              </a:ext>
            </a:extLst>
          </p:cNvPr>
          <p:cNvSpPr>
            <a:spLocks noGrp="1"/>
          </p:cNvSpPr>
          <p:nvPr>
            <p:ph type="sldNum" sz="quarter" idx="12"/>
          </p:nvPr>
        </p:nvSpPr>
        <p:spPr/>
        <p:txBody>
          <a:bodyPr/>
          <a:lstStyle/>
          <a:p>
            <a:fld id="{2485EA93-E844-4EB4-9FC9-ED8ECA6EEDFE}" type="slidenum">
              <a:rPr lang="en-GB" smtClean="0"/>
              <a:t>‹#›</a:t>
            </a:fld>
            <a:endParaRPr lang="en-GB"/>
          </a:p>
        </p:txBody>
      </p:sp>
    </p:spTree>
    <p:extLst>
      <p:ext uri="{BB962C8B-B14F-4D97-AF65-F5344CB8AC3E}">
        <p14:creationId xmlns:p14="http://schemas.microsoft.com/office/powerpoint/2010/main" val="8431959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Logo)">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73F2B0E-110E-B632-3F05-B19CC240CDA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263" y="-12193"/>
            <a:ext cx="8130263" cy="4579624"/>
          </a:xfrm>
          <a:prstGeom prst="rect">
            <a:avLst/>
          </a:prstGeom>
        </p:spPr>
      </p:pic>
      <p:sp>
        <p:nvSpPr>
          <p:cNvPr id="19" name="Rectangle 18">
            <a:extLst>
              <a:ext uri="{FF2B5EF4-FFF2-40B4-BE49-F238E27FC236}">
                <a16:creationId xmlns:a16="http://schemas.microsoft.com/office/drawing/2014/main" id="{461C2D4E-B664-FDE4-BBA1-1A8E49422AF4}"/>
              </a:ext>
            </a:extLst>
          </p:cNvPr>
          <p:cNvSpPr/>
          <p:nvPr userDrawn="1"/>
        </p:nvSpPr>
        <p:spPr>
          <a:xfrm>
            <a:off x="8124000" y="2286000"/>
            <a:ext cx="4068000" cy="4572000"/>
          </a:xfrm>
          <a:prstGeom prst="rect">
            <a:avLst/>
          </a:prstGeom>
          <a:solidFill>
            <a:srgbClr val="D1E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University of Dundee logo">
            <a:extLst>
              <a:ext uri="{FF2B5EF4-FFF2-40B4-BE49-F238E27FC236}">
                <a16:creationId xmlns:a16="http://schemas.microsoft.com/office/drawing/2014/main" id="{7E1C7420-3D31-A283-CFAA-148A6F035312}"/>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553818" y="398200"/>
            <a:ext cx="2238131" cy="736600"/>
          </a:xfrm>
          <a:prstGeom prst="rect">
            <a:avLst/>
          </a:prstGeom>
        </p:spPr>
      </p:pic>
      <p:sp>
        <p:nvSpPr>
          <p:cNvPr id="29" name="Title 28">
            <a:extLst>
              <a:ext uri="{FF2B5EF4-FFF2-40B4-BE49-F238E27FC236}">
                <a16:creationId xmlns:a16="http://schemas.microsoft.com/office/drawing/2014/main" id="{FC525D3E-B350-4786-8AE1-FECED290E980}"/>
              </a:ext>
            </a:extLst>
          </p:cNvPr>
          <p:cNvSpPr>
            <a:spLocks noGrp="1"/>
          </p:cNvSpPr>
          <p:nvPr>
            <p:ph type="title"/>
          </p:nvPr>
        </p:nvSpPr>
        <p:spPr>
          <a:xfrm>
            <a:off x="485132" y="4860985"/>
            <a:ext cx="7361778" cy="614242"/>
          </a:xfrm>
        </p:spPr>
        <p:txBody>
          <a:bodyPr>
            <a:normAutofit/>
          </a:bodyPr>
          <a:lstStyle>
            <a:lvl1pPr>
              <a:defRPr sz="2800" b="1" i="0">
                <a:latin typeface="Baxter Sans Pro Alt" pitchFamily="2" charset="77"/>
              </a:defRPr>
            </a:lvl1pPr>
          </a:lstStyle>
          <a:p>
            <a:r>
              <a:rPr lang="en-GB" dirty="0"/>
              <a:t>Click to edit Master title style</a:t>
            </a:r>
            <a:endParaRPr lang="en-US" dirty="0"/>
          </a:p>
        </p:txBody>
      </p:sp>
      <p:sp>
        <p:nvSpPr>
          <p:cNvPr id="31" name="Text Placeholder 30">
            <a:extLst>
              <a:ext uri="{FF2B5EF4-FFF2-40B4-BE49-F238E27FC236}">
                <a16:creationId xmlns:a16="http://schemas.microsoft.com/office/drawing/2014/main" id="{4634B193-596D-C7A5-85F5-22C65C936EF3}"/>
              </a:ext>
            </a:extLst>
          </p:cNvPr>
          <p:cNvSpPr>
            <a:spLocks noGrp="1"/>
          </p:cNvSpPr>
          <p:nvPr>
            <p:ph type="body" sz="quarter" idx="12" hasCustomPrompt="1"/>
          </p:nvPr>
        </p:nvSpPr>
        <p:spPr>
          <a:xfrm>
            <a:off x="485775" y="6065154"/>
            <a:ext cx="7361860" cy="427721"/>
          </a:xfrm>
        </p:spPr>
        <p:txBody>
          <a:bodyPr>
            <a:normAutofit/>
          </a:bodyPr>
          <a:lstStyle>
            <a:lvl1pPr marL="0" indent="0">
              <a:buNone/>
              <a:defRPr sz="1800" b="0" i="0">
                <a:solidFill>
                  <a:srgbClr val="3B3B3B"/>
                </a:solidFill>
                <a:latin typeface="Baxter Sans Pro Alt" pitchFamily="2" charset="77"/>
              </a:defRPr>
            </a:lvl1pPr>
          </a:lstStyle>
          <a:p>
            <a:pPr lvl="0"/>
            <a:r>
              <a:rPr lang="en-US" dirty="0"/>
              <a:t>Click to enter a subtitle</a:t>
            </a:r>
          </a:p>
        </p:txBody>
      </p:sp>
      <p:sp>
        <p:nvSpPr>
          <p:cNvPr id="6" name="Picture Placeholder 2" descr="Profile photo (optional)">
            <a:extLst>
              <a:ext uri="{FF2B5EF4-FFF2-40B4-BE49-F238E27FC236}">
                <a16:creationId xmlns:a16="http://schemas.microsoft.com/office/drawing/2014/main" id="{B858D5DD-126E-8F62-C790-884CBD46E550}"/>
              </a:ext>
            </a:extLst>
          </p:cNvPr>
          <p:cNvSpPr>
            <a:spLocks noGrp="1"/>
          </p:cNvSpPr>
          <p:nvPr>
            <p:ph type="pic" sz="quarter" idx="13" hasCustomPrompt="1"/>
          </p:nvPr>
        </p:nvSpPr>
        <p:spPr>
          <a:xfrm>
            <a:off x="8123275" y="2286000"/>
            <a:ext cx="4068725" cy="4572000"/>
          </a:xfrm>
        </p:spPr>
        <p:txBody>
          <a:bodyPr/>
          <a:lstStyle/>
          <a:p>
            <a:r>
              <a:rPr lang="en-US" dirty="0"/>
              <a:t>Profile photo (optional)</a:t>
            </a:r>
          </a:p>
        </p:txBody>
      </p:sp>
    </p:spTree>
    <p:extLst>
      <p:ext uri="{BB962C8B-B14F-4D97-AF65-F5344CB8AC3E}">
        <p14:creationId xmlns:p14="http://schemas.microsoft.com/office/powerpoint/2010/main" val="19996423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82388-41D6-1872-059F-464F63942BB2}"/>
              </a:ext>
            </a:extLst>
          </p:cNvPr>
          <p:cNvSpPr>
            <a:spLocks noGrp="1"/>
          </p:cNvSpPr>
          <p:nvPr>
            <p:ph type="title"/>
          </p:nvPr>
        </p:nvSpPr>
        <p:spPr>
          <a:xfrm>
            <a:off x="838200" y="778321"/>
            <a:ext cx="10515600" cy="669817"/>
          </a:xfrm>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3551423-B392-5916-E6BA-CAE350BDA449}"/>
              </a:ext>
            </a:extLst>
          </p:cNvPr>
          <p:cNvSpPr>
            <a:spLocks noGrp="1"/>
          </p:cNvSpPr>
          <p:nvPr>
            <p:ph idx="1"/>
          </p:nvPr>
        </p:nvSpPr>
        <p:spPr>
          <a:xfrm>
            <a:off x="838200" y="1501330"/>
            <a:ext cx="10515600" cy="4351338"/>
          </a:xfrm>
        </p:spPr>
        <p:txBody>
          <a:bodyPr/>
          <a:lstStyle>
            <a:lvl1pPr>
              <a:defRPr sz="2400">
                <a:solidFill>
                  <a:srgbClr val="3B3B3B"/>
                </a:solidFill>
              </a:defRPr>
            </a:lvl1pPr>
            <a:lvl2pPr>
              <a:defRPr sz="2200">
                <a:solidFill>
                  <a:srgbClr val="3B3B3B"/>
                </a:solidFill>
              </a:defRPr>
            </a:lvl2pPr>
            <a:lvl3pPr>
              <a:defRPr>
                <a:solidFill>
                  <a:srgbClr val="3B3B3B"/>
                </a:solidFill>
              </a:defRPr>
            </a:lvl3pPr>
            <a:lvl4pPr>
              <a:defRPr>
                <a:solidFill>
                  <a:srgbClr val="3B3B3B"/>
                </a:solidFill>
              </a:defRPr>
            </a:lvl4pPr>
            <a:lvl5pPr>
              <a:defRPr>
                <a:solidFill>
                  <a:srgbClr val="3B3B3B"/>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7" name="Rectangle 6">
            <a:extLst>
              <a:ext uri="{FF2B5EF4-FFF2-40B4-BE49-F238E27FC236}">
                <a16:creationId xmlns:a16="http://schemas.microsoft.com/office/drawing/2014/main" id="{14307E35-9534-6F0F-FA00-086B20524068}"/>
              </a:ext>
            </a:extLst>
          </p:cNvPr>
          <p:cNvSpPr/>
          <p:nvPr userDrawn="1"/>
        </p:nvSpPr>
        <p:spPr>
          <a:xfrm>
            <a:off x="-6263" y="-6263"/>
            <a:ext cx="400833" cy="6872400"/>
          </a:xfrm>
          <a:prstGeom prst="rect">
            <a:avLst/>
          </a:prstGeom>
          <a:solidFill>
            <a:srgbClr val="4365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4B5289-1C28-2EB2-59BD-84904F318201}"/>
              </a:ext>
            </a:extLst>
          </p:cNvPr>
          <p:cNvSpPr/>
          <p:nvPr userDrawn="1"/>
        </p:nvSpPr>
        <p:spPr>
          <a:xfrm rot="16200000">
            <a:off x="5901583" y="-5907847"/>
            <a:ext cx="400833" cy="12204000"/>
          </a:xfrm>
          <a:prstGeom prst="rect">
            <a:avLst/>
          </a:prstGeom>
          <a:solidFill>
            <a:srgbClr val="4365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30">
            <a:extLst>
              <a:ext uri="{FF2B5EF4-FFF2-40B4-BE49-F238E27FC236}">
                <a16:creationId xmlns:a16="http://schemas.microsoft.com/office/drawing/2014/main" id="{CD9F67D6-7D2C-05AC-CD41-52E333039BED}"/>
              </a:ext>
            </a:extLst>
          </p:cNvPr>
          <p:cNvSpPr>
            <a:spLocks noGrp="1"/>
          </p:cNvSpPr>
          <p:nvPr>
            <p:ph type="body" sz="quarter" idx="12" hasCustomPrompt="1"/>
          </p:nvPr>
        </p:nvSpPr>
        <p:spPr>
          <a:xfrm>
            <a:off x="469268" y="6362043"/>
            <a:ext cx="7361860" cy="316856"/>
          </a:xfrm>
        </p:spPr>
        <p:txBody>
          <a:bodyPr>
            <a:normAutofit/>
          </a:bodyPr>
          <a:lstStyle>
            <a:lvl1pPr marL="0" indent="0">
              <a:buNone/>
              <a:defRPr sz="1600" b="0" i="0">
                <a:solidFill>
                  <a:srgbClr val="3B3B3B"/>
                </a:solidFill>
                <a:latin typeface="Baxter Sans Pro Alt" pitchFamily="2" charset="77"/>
              </a:defRPr>
            </a:lvl1pPr>
          </a:lstStyle>
          <a:p>
            <a:pPr lvl="0"/>
            <a:r>
              <a:rPr lang="en-US" dirty="0"/>
              <a:t>Presentation details</a:t>
            </a:r>
          </a:p>
        </p:txBody>
      </p:sp>
      <p:pic>
        <p:nvPicPr>
          <p:cNvPr id="11" name="Graphic 10" descr="University of Dundee &#10;wordmark">
            <a:extLst>
              <a:ext uri="{FF2B5EF4-FFF2-40B4-BE49-F238E27FC236}">
                <a16:creationId xmlns:a16="http://schemas.microsoft.com/office/drawing/2014/main" id="{3F923170-EF84-7AAD-F3F3-8F01F86F870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678438" y="125599"/>
            <a:ext cx="1354289" cy="129597"/>
          </a:xfrm>
          <a:prstGeom prst="rect">
            <a:avLst/>
          </a:prstGeom>
        </p:spPr>
      </p:pic>
      <p:pic>
        <p:nvPicPr>
          <p:cNvPr id="13" name="Graphic 12" descr="University of Dundee logomark">
            <a:extLst>
              <a:ext uri="{FF2B5EF4-FFF2-40B4-BE49-F238E27FC236}">
                <a16:creationId xmlns:a16="http://schemas.microsoft.com/office/drawing/2014/main" id="{91CE2D02-40B3-89FB-DBFB-DD69B853561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68400" y="6348058"/>
            <a:ext cx="251435" cy="344826"/>
          </a:xfrm>
          <a:prstGeom prst="rect">
            <a:avLst/>
          </a:prstGeom>
        </p:spPr>
      </p:pic>
    </p:spTree>
    <p:extLst>
      <p:ext uri="{BB962C8B-B14F-4D97-AF65-F5344CB8AC3E}">
        <p14:creationId xmlns:p14="http://schemas.microsoft.com/office/powerpoint/2010/main" val="4241874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70C96-B55F-BA13-57AD-4434F0CB64F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BD73F6C-16A2-354A-6C44-B757E4D2788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68EBD7-BCEF-6CC8-9680-F0ABD2EBC894}"/>
              </a:ext>
            </a:extLst>
          </p:cNvPr>
          <p:cNvSpPr>
            <a:spLocks noGrp="1"/>
          </p:cNvSpPr>
          <p:nvPr>
            <p:ph type="dt" sz="half" idx="10"/>
          </p:nvPr>
        </p:nvSpPr>
        <p:spPr/>
        <p:txBody>
          <a:bodyPr/>
          <a:lstStyle/>
          <a:p>
            <a:fld id="{B940213F-D61E-4EFE-B8E0-5BAA33A7E278}" type="datetimeFigureOut">
              <a:rPr lang="en-GB" smtClean="0"/>
              <a:t>11/09/2025</a:t>
            </a:fld>
            <a:endParaRPr lang="en-GB"/>
          </a:p>
        </p:txBody>
      </p:sp>
      <p:sp>
        <p:nvSpPr>
          <p:cNvPr id="5" name="Footer Placeholder 4">
            <a:extLst>
              <a:ext uri="{FF2B5EF4-FFF2-40B4-BE49-F238E27FC236}">
                <a16:creationId xmlns:a16="http://schemas.microsoft.com/office/drawing/2014/main" id="{B036F07E-1226-F3BC-01AC-DE573E1463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DEF294-3AB9-56D1-5369-36E22B8629F9}"/>
              </a:ext>
            </a:extLst>
          </p:cNvPr>
          <p:cNvSpPr>
            <a:spLocks noGrp="1"/>
          </p:cNvSpPr>
          <p:nvPr>
            <p:ph type="sldNum" sz="quarter" idx="12"/>
          </p:nvPr>
        </p:nvSpPr>
        <p:spPr/>
        <p:txBody>
          <a:bodyPr/>
          <a:lstStyle/>
          <a:p>
            <a:fld id="{2485EA93-E844-4EB4-9FC9-ED8ECA6EEDFE}" type="slidenum">
              <a:rPr lang="en-GB" smtClean="0"/>
              <a:t>‹#›</a:t>
            </a:fld>
            <a:endParaRPr lang="en-GB"/>
          </a:p>
        </p:txBody>
      </p:sp>
    </p:spTree>
    <p:extLst>
      <p:ext uri="{BB962C8B-B14F-4D97-AF65-F5344CB8AC3E}">
        <p14:creationId xmlns:p14="http://schemas.microsoft.com/office/powerpoint/2010/main" val="3641328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5E83D-1071-55F9-CDAE-6C334B0F06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7DD4C51-1BBD-8CCF-06FE-C3F22C065B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5F519E-A4F2-608B-D376-D3F0868E3B73}"/>
              </a:ext>
            </a:extLst>
          </p:cNvPr>
          <p:cNvSpPr>
            <a:spLocks noGrp="1"/>
          </p:cNvSpPr>
          <p:nvPr>
            <p:ph type="dt" sz="half" idx="10"/>
          </p:nvPr>
        </p:nvSpPr>
        <p:spPr/>
        <p:txBody>
          <a:bodyPr/>
          <a:lstStyle/>
          <a:p>
            <a:fld id="{B940213F-D61E-4EFE-B8E0-5BAA33A7E278}" type="datetimeFigureOut">
              <a:rPr lang="en-GB" smtClean="0"/>
              <a:t>11/09/2025</a:t>
            </a:fld>
            <a:endParaRPr lang="en-GB"/>
          </a:p>
        </p:txBody>
      </p:sp>
      <p:sp>
        <p:nvSpPr>
          <p:cNvPr id="5" name="Footer Placeholder 4">
            <a:extLst>
              <a:ext uri="{FF2B5EF4-FFF2-40B4-BE49-F238E27FC236}">
                <a16:creationId xmlns:a16="http://schemas.microsoft.com/office/drawing/2014/main" id="{19284103-8DA5-652C-25CD-02DB42643E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EC0A60-E19B-854E-C07F-9EBE0267BBA3}"/>
              </a:ext>
            </a:extLst>
          </p:cNvPr>
          <p:cNvSpPr>
            <a:spLocks noGrp="1"/>
          </p:cNvSpPr>
          <p:nvPr>
            <p:ph type="sldNum" sz="quarter" idx="12"/>
          </p:nvPr>
        </p:nvSpPr>
        <p:spPr/>
        <p:txBody>
          <a:bodyPr/>
          <a:lstStyle/>
          <a:p>
            <a:fld id="{2485EA93-E844-4EB4-9FC9-ED8ECA6EEDFE}" type="slidenum">
              <a:rPr lang="en-GB" smtClean="0"/>
              <a:t>‹#›</a:t>
            </a:fld>
            <a:endParaRPr lang="en-GB"/>
          </a:p>
        </p:txBody>
      </p:sp>
    </p:spTree>
    <p:extLst>
      <p:ext uri="{BB962C8B-B14F-4D97-AF65-F5344CB8AC3E}">
        <p14:creationId xmlns:p14="http://schemas.microsoft.com/office/powerpoint/2010/main" val="1505016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60408-065C-1FBC-C327-17B3AD1C001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CCFA567-4F74-2072-793C-C0310B7220A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388972F-8135-4B0F-56F9-025E9041D1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0AAB026-545C-F47D-2881-38A0A64F17CA}"/>
              </a:ext>
            </a:extLst>
          </p:cNvPr>
          <p:cNvSpPr>
            <a:spLocks noGrp="1"/>
          </p:cNvSpPr>
          <p:nvPr>
            <p:ph type="dt" sz="half" idx="10"/>
          </p:nvPr>
        </p:nvSpPr>
        <p:spPr/>
        <p:txBody>
          <a:bodyPr/>
          <a:lstStyle/>
          <a:p>
            <a:fld id="{B940213F-D61E-4EFE-B8E0-5BAA33A7E278}" type="datetimeFigureOut">
              <a:rPr lang="en-GB" smtClean="0"/>
              <a:t>11/09/2025</a:t>
            </a:fld>
            <a:endParaRPr lang="en-GB"/>
          </a:p>
        </p:txBody>
      </p:sp>
      <p:sp>
        <p:nvSpPr>
          <p:cNvPr id="6" name="Footer Placeholder 5">
            <a:extLst>
              <a:ext uri="{FF2B5EF4-FFF2-40B4-BE49-F238E27FC236}">
                <a16:creationId xmlns:a16="http://schemas.microsoft.com/office/drawing/2014/main" id="{A0D25030-8D16-2547-7800-34046A62EE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651B65-8D9D-1D1F-2609-5F236823E1E2}"/>
              </a:ext>
            </a:extLst>
          </p:cNvPr>
          <p:cNvSpPr>
            <a:spLocks noGrp="1"/>
          </p:cNvSpPr>
          <p:nvPr>
            <p:ph type="sldNum" sz="quarter" idx="12"/>
          </p:nvPr>
        </p:nvSpPr>
        <p:spPr/>
        <p:txBody>
          <a:bodyPr/>
          <a:lstStyle/>
          <a:p>
            <a:fld id="{2485EA93-E844-4EB4-9FC9-ED8ECA6EEDFE}" type="slidenum">
              <a:rPr lang="en-GB" smtClean="0"/>
              <a:t>‹#›</a:t>
            </a:fld>
            <a:endParaRPr lang="en-GB"/>
          </a:p>
        </p:txBody>
      </p:sp>
    </p:spTree>
    <p:extLst>
      <p:ext uri="{BB962C8B-B14F-4D97-AF65-F5344CB8AC3E}">
        <p14:creationId xmlns:p14="http://schemas.microsoft.com/office/powerpoint/2010/main" val="3593288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9E5EF-80F6-2120-F8EE-54DCE62A41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D69D0E7-1F27-2035-CF52-9C2C21FBCC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FAABC2-27C9-B5E0-3069-C64BC63244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8199A31-075A-027F-BBCE-8FDDA480DF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F7556B-F4A8-E9BE-6C3D-6F70FD6447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CA6E3FF-9D50-7DAC-1956-2F38D660415D}"/>
              </a:ext>
            </a:extLst>
          </p:cNvPr>
          <p:cNvSpPr>
            <a:spLocks noGrp="1"/>
          </p:cNvSpPr>
          <p:nvPr>
            <p:ph type="dt" sz="half" idx="10"/>
          </p:nvPr>
        </p:nvSpPr>
        <p:spPr/>
        <p:txBody>
          <a:bodyPr/>
          <a:lstStyle/>
          <a:p>
            <a:fld id="{B940213F-D61E-4EFE-B8E0-5BAA33A7E278}" type="datetimeFigureOut">
              <a:rPr lang="en-GB" smtClean="0"/>
              <a:t>11/09/2025</a:t>
            </a:fld>
            <a:endParaRPr lang="en-GB"/>
          </a:p>
        </p:txBody>
      </p:sp>
      <p:sp>
        <p:nvSpPr>
          <p:cNvPr id="8" name="Footer Placeholder 7">
            <a:extLst>
              <a:ext uri="{FF2B5EF4-FFF2-40B4-BE49-F238E27FC236}">
                <a16:creationId xmlns:a16="http://schemas.microsoft.com/office/drawing/2014/main" id="{E07DCCBE-EE95-28CF-14D6-EB5CBA91630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AE9AD1E-8C2C-9FD9-A164-4DDF8910691E}"/>
              </a:ext>
            </a:extLst>
          </p:cNvPr>
          <p:cNvSpPr>
            <a:spLocks noGrp="1"/>
          </p:cNvSpPr>
          <p:nvPr>
            <p:ph type="sldNum" sz="quarter" idx="12"/>
          </p:nvPr>
        </p:nvSpPr>
        <p:spPr/>
        <p:txBody>
          <a:bodyPr/>
          <a:lstStyle/>
          <a:p>
            <a:fld id="{2485EA93-E844-4EB4-9FC9-ED8ECA6EEDFE}" type="slidenum">
              <a:rPr lang="en-GB" smtClean="0"/>
              <a:t>‹#›</a:t>
            </a:fld>
            <a:endParaRPr lang="en-GB"/>
          </a:p>
        </p:txBody>
      </p:sp>
    </p:spTree>
    <p:extLst>
      <p:ext uri="{BB962C8B-B14F-4D97-AF65-F5344CB8AC3E}">
        <p14:creationId xmlns:p14="http://schemas.microsoft.com/office/powerpoint/2010/main" val="3597532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69AF9-E81D-AAC6-7CBB-EF44D351DFA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8F6CACC-85E4-8F09-ED2E-AC97842BFD83}"/>
              </a:ext>
            </a:extLst>
          </p:cNvPr>
          <p:cNvSpPr>
            <a:spLocks noGrp="1"/>
          </p:cNvSpPr>
          <p:nvPr>
            <p:ph type="dt" sz="half" idx="10"/>
          </p:nvPr>
        </p:nvSpPr>
        <p:spPr/>
        <p:txBody>
          <a:bodyPr/>
          <a:lstStyle/>
          <a:p>
            <a:fld id="{B940213F-D61E-4EFE-B8E0-5BAA33A7E278}" type="datetimeFigureOut">
              <a:rPr lang="en-GB" smtClean="0"/>
              <a:t>11/09/2025</a:t>
            </a:fld>
            <a:endParaRPr lang="en-GB"/>
          </a:p>
        </p:txBody>
      </p:sp>
      <p:sp>
        <p:nvSpPr>
          <p:cNvPr id="4" name="Footer Placeholder 3">
            <a:extLst>
              <a:ext uri="{FF2B5EF4-FFF2-40B4-BE49-F238E27FC236}">
                <a16:creationId xmlns:a16="http://schemas.microsoft.com/office/drawing/2014/main" id="{AAE78969-3918-5B70-8658-7653A2E3C29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2C2C231-2950-5CF6-2636-D928891F2C80}"/>
              </a:ext>
            </a:extLst>
          </p:cNvPr>
          <p:cNvSpPr>
            <a:spLocks noGrp="1"/>
          </p:cNvSpPr>
          <p:nvPr>
            <p:ph type="sldNum" sz="quarter" idx="12"/>
          </p:nvPr>
        </p:nvSpPr>
        <p:spPr/>
        <p:txBody>
          <a:bodyPr/>
          <a:lstStyle/>
          <a:p>
            <a:fld id="{2485EA93-E844-4EB4-9FC9-ED8ECA6EEDFE}" type="slidenum">
              <a:rPr lang="en-GB" smtClean="0"/>
              <a:t>‹#›</a:t>
            </a:fld>
            <a:endParaRPr lang="en-GB"/>
          </a:p>
        </p:txBody>
      </p:sp>
    </p:spTree>
    <p:extLst>
      <p:ext uri="{BB962C8B-B14F-4D97-AF65-F5344CB8AC3E}">
        <p14:creationId xmlns:p14="http://schemas.microsoft.com/office/powerpoint/2010/main" val="310966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318223-9721-3517-2AC8-A650B4553767}"/>
              </a:ext>
            </a:extLst>
          </p:cNvPr>
          <p:cNvSpPr>
            <a:spLocks noGrp="1"/>
          </p:cNvSpPr>
          <p:nvPr>
            <p:ph type="dt" sz="half" idx="10"/>
          </p:nvPr>
        </p:nvSpPr>
        <p:spPr/>
        <p:txBody>
          <a:bodyPr/>
          <a:lstStyle/>
          <a:p>
            <a:fld id="{B940213F-D61E-4EFE-B8E0-5BAA33A7E278}" type="datetimeFigureOut">
              <a:rPr lang="en-GB" smtClean="0"/>
              <a:t>11/09/2025</a:t>
            </a:fld>
            <a:endParaRPr lang="en-GB"/>
          </a:p>
        </p:txBody>
      </p:sp>
      <p:sp>
        <p:nvSpPr>
          <p:cNvPr id="3" name="Footer Placeholder 2">
            <a:extLst>
              <a:ext uri="{FF2B5EF4-FFF2-40B4-BE49-F238E27FC236}">
                <a16:creationId xmlns:a16="http://schemas.microsoft.com/office/drawing/2014/main" id="{B3077DE0-C596-343D-9058-B693C431318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A0C3A2A-08A7-DE55-CC1B-19BBF9EAB439}"/>
              </a:ext>
            </a:extLst>
          </p:cNvPr>
          <p:cNvSpPr>
            <a:spLocks noGrp="1"/>
          </p:cNvSpPr>
          <p:nvPr>
            <p:ph type="sldNum" sz="quarter" idx="12"/>
          </p:nvPr>
        </p:nvSpPr>
        <p:spPr/>
        <p:txBody>
          <a:bodyPr/>
          <a:lstStyle/>
          <a:p>
            <a:fld id="{2485EA93-E844-4EB4-9FC9-ED8ECA6EEDFE}" type="slidenum">
              <a:rPr lang="en-GB" smtClean="0"/>
              <a:t>‹#›</a:t>
            </a:fld>
            <a:endParaRPr lang="en-GB"/>
          </a:p>
        </p:txBody>
      </p:sp>
    </p:spTree>
    <p:extLst>
      <p:ext uri="{BB962C8B-B14F-4D97-AF65-F5344CB8AC3E}">
        <p14:creationId xmlns:p14="http://schemas.microsoft.com/office/powerpoint/2010/main" val="260381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B3648-4431-3CC3-12B8-9B92D443B0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E205769-87ED-CEFF-F5D7-2E5F5E89F5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62E9BF4-12E5-CD91-6BF9-8A0B26E523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7D02EA-B209-5563-B2A8-E4B6611F002D}"/>
              </a:ext>
            </a:extLst>
          </p:cNvPr>
          <p:cNvSpPr>
            <a:spLocks noGrp="1"/>
          </p:cNvSpPr>
          <p:nvPr>
            <p:ph type="dt" sz="half" idx="10"/>
          </p:nvPr>
        </p:nvSpPr>
        <p:spPr/>
        <p:txBody>
          <a:bodyPr/>
          <a:lstStyle/>
          <a:p>
            <a:fld id="{B940213F-D61E-4EFE-B8E0-5BAA33A7E278}" type="datetimeFigureOut">
              <a:rPr lang="en-GB" smtClean="0"/>
              <a:t>11/09/2025</a:t>
            </a:fld>
            <a:endParaRPr lang="en-GB"/>
          </a:p>
        </p:txBody>
      </p:sp>
      <p:sp>
        <p:nvSpPr>
          <p:cNvPr id="6" name="Footer Placeholder 5">
            <a:extLst>
              <a:ext uri="{FF2B5EF4-FFF2-40B4-BE49-F238E27FC236}">
                <a16:creationId xmlns:a16="http://schemas.microsoft.com/office/drawing/2014/main" id="{4124E8D8-282E-6AD6-F7E4-D082CE7F3B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400FAA-6FC1-E4D5-347D-86667C9B236F}"/>
              </a:ext>
            </a:extLst>
          </p:cNvPr>
          <p:cNvSpPr>
            <a:spLocks noGrp="1"/>
          </p:cNvSpPr>
          <p:nvPr>
            <p:ph type="sldNum" sz="quarter" idx="12"/>
          </p:nvPr>
        </p:nvSpPr>
        <p:spPr/>
        <p:txBody>
          <a:bodyPr/>
          <a:lstStyle/>
          <a:p>
            <a:fld id="{2485EA93-E844-4EB4-9FC9-ED8ECA6EEDFE}" type="slidenum">
              <a:rPr lang="en-GB" smtClean="0"/>
              <a:t>‹#›</a:t>
            </a:fld>
            <a:endParaRPr lang="en-GB"/>
          </a:p>
        </p:txBody>
      </p:sp>
    </p:spTree>
    <p:extLst>
      <p:ext uri="{BB962C8B-B14F-4D97-AF65-F5344CB8AC3E}">
        <p14:creationId xmlns:p14="http://schemas.microsoft.com/office/powerpoint/2010/main" val="1450057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4A215-1262-42A0-AD44-DE4C2AC4B7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CE122DB-857A-55D2-7830-5BAB474F23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EF08E3B-D5E9-99FA-9186-EC1002052D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D3D62D-E43E-7D2B-6544-D26586B1145B}"/>
              </a:ext>
            </a:extLst>
          </p:cNvPr>
          <p:cNvSpPr>
            <a:spLocks noGrp="1"/>
          </p:cNvSpPr>
          <p:nvPr>
            <p:ph type="dt" sz="half" idx="10"/>
          </p:nvPr>
        </p:nvSpPr>
        <p:spPr/>
        <p:txBody>
          <a:bodyPr/>
          <a:lstStyle/>
          <a:p>
            <a:fld id="{B940213F-D61E-4EFE-B8E0-5BAA33A7E278}" type="datetimeFigureOut">
              <a:rPr lang="en-GB" smtClean="0"/>
              <a:t>11/09/2025</a:t>
            </a:fld>
            <a:endParaRPr lang="en-GB"/>
          </a:p>
        </p:txBody>
      </p:sp>
      <p:sp>
        <p:nvSpPr>
          <p:cNvPr id="6" name="Footer Placeholder 5">
            <a:extLst>
              <a:ext uri="{FF2B5EF4-FFF2-40B4-BE49-F238E27FC236}">
                <a16:creationId xmlns:a16="http://schemas.microsoft.com/office/drawing/2014/main" id="{7C397817-6E61-8F3A-899C-C3AC3D1DF8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6517939-BB34-A0DD-B47B-3999EF4EBFA5}"/>
              </a:ext>
            </a:extLst>
          </p:cNvPr>
          <p:cNvSpPr>
            <a:spLocks noGrp="1"/>
          </p:cNvSpPr>
          <p:nvPr>
            <p:ph type="sldNum" sz="quarter" idx="12"/>
          </p:nvPr>
        </p:nvSpPr>
        <p:spPr/>
        <p:txBody>
          <a:bodyPr/>
          <a:lstStyle/>
          <a:p>
            <a:fld id="{2485EA93-E844-4EB4-9FC9-ED8ECA6EEDFE}" type="slidenum">
              <a:rPr lang="en-GB" smtClean="0"/>
              <a:t>‹#›</a:t>
            </a:fld>
            <a:endParaRPr lang="en-GB"/>
          </a:p>
        </p:txBody>
      </p:sp>
    </p:spTree>
    <p:extLst>
      <p:ext uri="{BB962C8B-B14F-4D97-AF65-F5344CB8AC3E}">
        <p14:creationId xmlns:p14="http://schemas.microsoft.com/office/powerpoint/2010/main" val="887784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04FA32-CAA7-70B8-8358-8E0CD6CEE2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6C19B1-8B7A-72F8-CC24-75EADC7CA5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D2F2ADD-0674-8889-3F36-007D66D124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40213F-D61E-4EFE-B8E0-5BAA33A7E278}" type="datetimeFigureOut">
              <a:rPr lang="en-GB" smtClean="0"/>
              <a:t>11/09/2025</a:t>
            </a:fld>
            <a:endParaRPr lang="en-GB"/>
          </a:p>
        </p:txBody>
      </p:sp>
      <p:sp>
        <p:nvSpPr>
          <p:cNvPr id="5" name="Footer Placeholder 4">
            <a:extLst>
              <a:ext uri="{FF2B5EF4-FFF2-40B4-BE49-F238E27FC236}">
                <a16:creationId xmlns:a16="http://schemas.microsoft.com/office/drawing/2014/main" id="{7E27C706-A9B9-61D7-97A7-CB6FC215F2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C7D1402-1751-735B-C61F-221A373FFC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85EA93-E844-4EB4-9FC9-ED8ECA6EEDFE}" type="slidenum">
              <a:rPr lang="en-GB" smtClean="0"/>
              <a:t>‹#›</a:t>
            </a:fld>
            <a:endParaRPr lang="en-GB"/>
          </a:p>
        </p:txBody>
      </p:sp>
    </p:spTree>
    <p:extLst>
      <p:ext uri="{BB962C8B-B14F-4D97-AF65-F5344CB8AC3E}">
        <p14:creationId xmlns:p14="http://schemas.microsoft.com/office/powerpoint/2010/main" val="2586149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A004D7F-A407-32B5-A36D-BF71AC549BF2}"/>
              </a:ext>
            </a:extLst>
          </p:cNvPr>
          <p:cNvSpPr>
            <a:spLocks noGrp="1"/>
          </p:cNvSpPr>
          <p:nvPr>
            <p:ph type="title"/>
          </p:nvPr>
        </p:nvSpPr>
        <p:spPr>
          <a:xfrm>
            <a:off x="485132" y="4748874"/>
            <a:ext cx="7361778" cy="726353"/>
          </a:xfrm>
        </p:spPr>
        <p:txBody>
          <a:bodyPr>
            <a:normAutofit fontScale="90000"/>
          </a:bodyPr>
          <a:lstStyle/>
          <a:p>
            <a:pPr>
              <a:lnSpc>
                <a:spcPct val="100000"/>
              </a:lnSpc>
            </a:pPr>
            <a:r>
              <a:rPr lang="en-GB" dirty="0">
                <a:latin typeface="Aptos" panose="020B0004020202020204" pitchFamily="34" charset="0"/>
              </a:rPr>
              <a:t>The Effects of Socioeconomic Deprivation on Academic Outcomes</a:t>
            </a:r>
            <a:endParaRPr lang="en-GB" b="1" noProof="0" dirty="0">
              <a:latin typeface="Aptos" panose="020B0004020202020204" pitchFamily="34" charset="0"/>
            </a:endParaRPr>
          </a:p>
        </p:txBody>
      </p:sp>
      <p:sp>
        <p:nvSpPr>
          <p:cNvPr id="8" name="Subtitle 7">
            <a:extLst>
              <a:ext uri="{FF2B5EF4-FFF2-40B4-BE49-F238E27FC236}">
                <a16:creationId xmlns:a16="http://schemas.microsoft.com/office/drawing/2014/main" id="{EA4C55A6-2B06-7002-C96E-6066101CE71E}"/>
              </a:ext>
            </a:extLst>
          </p:cNvPr>
          <p:cNvSpPr>
            <a:spLocks noGrp="1"/>
          </p:cNvSpPr>
          <p:nvPr>
            <p:ph type="body" sz="quarter" idx="12"/>
          </p:nvPr>
        </p:nvSpPr>
        <p:spPr>
          <a:xfrm>
            <a:off x="387796" y="5763224"/>
            <a:ext cx="7361860" cy="726353"/>
          </a:xfrm>
        </p:spPr>
        <p:txBody>
          <a:bodyPr>
            <a:normAutofit fontScale="92500" lnSpcReduction="10000"/>
          </a:bodyPr>
          <a:lstStyle/>
          <a:p>
            <a:pPr>
              <a:lnSpc>
                <a:spcPct val="110000"/>
              </a:lnSpc>
            </a:pPr>
            <a:r>
              <a:rPr lang="en-GB" dirty="0">
                <a:latin typeface="Aptos" panose="020B0004020202020204" pitchFamily="34" charset="0"/>
              </a:rPr>
              <a:t>Yin Zhang and Martin Jones</a:t>
            </a:r>
          </a:p>
          <a:p>
            <a:pPr>
              <a:lnSpc>
                <a:spcPct val="110000"/>
              </a:lnSpc>
            </a:pPr>
            <a:r>
              <a:rPr lang="en-GB" sz="1500" noProof="0" dirty="0">
                <a:latin typeface="Aptos" panose="020B0004020202020204" pitchFamily="34" charset="0"/>
              </a:rPr>
              <a:t>Developments in Economics Education Conference 2025</a:t>
            </a:r>
          </a:p>
        </p:txBody>
      </p:sp>
      <p:sp>
        <p:nvSpPr>
          <p:cNvPr id="4" name="Picture Placeholder 3">
            <a:extLst>
              <a:ext uri="{FF2B5EF4-FFF2-40B4-BE49-F238E27FC236}">
                <a16:creationId xmlns:a16="http://schemas.microsoft.com/office/drawing/2014/main" id="{CEB7F129-4302-3359-81BD-21ACF09EEEC2}"/>
              </a:ext>
            </a:extLst>
          </p:cNvPr>
          <p:cNvSpPr>
            <a:spLocks noGrp="1"/>
          </p:cNvSpPr>
          <p:nvPr>
            <p:ph type="pic" sz="quarter" idx="13"/>
          </p:nvPr>
        </p:nvSpPr>
        <p:spPr/>
        <p:txBody>
          <a:bodyPr/>
          <a:lstStyle/>
          <a:p>
            <a:endParaRPr lang="en-GB"/>
          </a:p>
        </p:txBody>
      </p:sp>
    </p:spTree>
    <p:extLst>
      <p:ext uri="{BB962C8B-B14F-4D97-AF65-F5344CB8AC3E}">
        <p14:creationId xmlns:p14="http://schemas.microsoft.com/office/powerpoint/2010/main" val="1487297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D5B6EDA-1188-AF03-1C4B-F21A0424B27A}"/>
              </a:ext>
            </a:extLst>
          </p:cNvPr>
          <p:cNvPicPr>
            <a:picLocks noChangeAspect="1"/>
          </p:cNvPicPr>
          <p:nvPr/>
        </p:nvPicPr>
        <p:blipFill>
          <a:blip r:embed="rId2"/>
          <a:stretch>
            <a:fillRect/>
          </a:stretch>
        </p:blipFill>
        <p:spPr>
          <a:xfrm>
            <a:off x="677386" y="1085691"/>
            <a:ext cx="10837228" cy="4686618"/>
          </a:xfrm>
          <a:prstGeom prst="rect">
            <a:avLst/>
          </a:prstGeom>
        </p:spPr>
      </p:pic>
    </p:spTree>
    <p:extLst>
      <p:ext uri="{BB962C8B-B14F-4D97-AF65-F5344CB8AC3E}">
        <p14:creationId xmlns:p14="http://schemas.microsoft.com/office/powerpoint/2010/main" val="1539389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0EA20BA-F07D-BAAC-F0D0-7B34C587AD98}"/>
              </a:ext>
            </a:extLst>
          </p:cNvPr>
          <p:cNvPicPr>
            <a:picLocks noChangeAspect="1"/>
          </p:cNvPicPr>
          <p:nvPr/>
        </p:nvPicPr>
        <p:blipFill>
          <a:blip r:embed="rId2"/>
          <a:stretch>
            <a:fillRect/>
          </a:stretch>
        </p:blipFill>
        <p:spPr>
          <a:xfrm>
            <a:off x="677386" y="1113313"/>
            <a:ext cx="10837228" cy="4631373"/>
          </a:xfrm>
          <a:prstGeom prst="rect">
            <a:avLst/>
          </a:prstGeom>
        </p:spPr>
      </p:pic>
    </p:spTree>
    <p:extLst>
      <p:ext uri="{BB962C8B-B14F-4D97-AF65-F5344CB8AC3E}">
        <p14:creationId xmlns:p14="http://schemas.microsoft.com/office/powerpoint/2010/main" val="3307279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D6EF2-1FC1-F2D6-918C-F7C78CF638D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6CB7D68-A141-4E85-0BA0-6E8A35C3E3E1}"/>
              </a:ext>
            </a:extLst>
          </p:cNvPr>
          <p:cNvSpPr>
            <a:spLocks noGrp="1"/>
          </p:cNvSpPr>
          <p:nvPr>
            <p:ph type="title"/>
          </p:nvPr>
        </p:nvSpPr>
        <p:spPr/>
        <p:txBody>
          <a:bodyPr>
            <a:normAutofit/>
          </a:bodyPr>
          <a:lstStyle/>
          <a:p>
            <a:pPr>
              <a:lnSpc>
                <a:spcPct val="100000"/>
              </a:lnSpc>
            </a:pPr>
            <a:r>
              <a:rPr lang="en-GB" sz="3600" dirty="0">
                <a:latin typeface="Aptos" panose="020B0004020202020204" pitchFamily="34" charset="0"/>
              </a:rPr>
              <a:t>Limitations</a:t>
            </a:r>
            <a:endParaRPr lang="en-GB" sz="3600" noProof="0" dirty="0">
              <a:latin typeface="Aptos" panose="020B0004020202020204" pitchFamily="34" charset="0"/>
            </a:endParaRPr>
          </a:p>
        </p:txBody>
      </p:sp>
      <p:sp>
        <p:nvSpPr>
          <p:cNvPr id="6" name="Content Placeholder 5">
            <a:extLst>
              <a:ext uri="{FF2B5EF4-FFF2-40B4-BE49-F238E27FC236}">
                <a16:creationId xmlns:a16="http://schemas.microsoft.com/office/drawing/2014/main" id="{984FA3C0-9EB0-B783-DE74-5B9BA7966FF0}"/>
              </a:ext>
            </a:extLst>
          </p:cNvPr>
          <p:cNvSpPr>
            <a:spLocks noGrp="1"/>
          </p:cNvSpPr>
          <p:nvPr>
            <p:ph idx="1"/>
          </p:nvPr>
        </p:nvSpPr>
        <p:spPr>
          <a:xfrm>
            <a:off x="838200" y="1874250"/>
            <a:ext cx="10515600" cy="4547816"/>
          </a:xfrm>
        </p:spPr>
        <p:txBody>
          <a:bodyPr>
            <a:normAutofit/>
          </a:bodyPr>
          <a:lstStyle/>
          <a:p>
            <a:pPr>
              <a:lnSpc>
                <a:spcPct val="100000"/>
              </a:lnSpc>
            </a:pPr>
            <a:r>
              <a:rPr lang="en-GB" noProof="0" dirty="0">
                <a:latin typeface="Aptos" panose="020B0004020202020204" pitchFamily="34" charset="0"/>
              </a:rPr>
              <a:t>Area-based measure of deprivation may misclassify non-deprived individuals; individual socioeconomic status not observed.</a:t>
            </a:r>
          </a:p>
          <a:p>
            <a:pPr>
              <a:lnSpc>
                <a:spcPct val="100000"/>
              </a:lnSpc>
              <a:spcBef>
                <a:spcPts val="1800"/>
              </a:spcBef>
            </a:pPr>
            <a:r>
              <a:rPr lang="en-GB" noProof="0" dirty="0">
                <a:latin typeface="Aptos" panose="020B0004020202020204" pitchFamily="34" charset="0"/>
              </a:rPr>
              <a:t>Single-institution context may limit generalisability.</a:t>
            </a:r>
          </a:p>
          <a:p>
            <a:pPr>
              <a:lnSpc>
                <a:spcPct val="100000"/>
              </a:lnSpc>
              <a:spcBef>
                <a:spcPts val="1800"/>
              </a:spcBef>
            </a:pPr>
            <a:r>
              <a:rPr lang="en-GB" noProof="0" dirty="0">
                <a:latin typeface="Aptos" panose="020B0004020202020204" pitchFamily="34" charset="0"/>
              </a:rPr>
              <a:t>SIMD updates and data zone changes addressed via cohort fixed effects but not fully eliminable.</a:t>
            </a:r>
          </a:p>
          <a:p>
            <a:pPr>
              <a:lnSpc>
                <a:spcPct val="100000"/>
              </a:lnSpc>
              <a:spcBef>
                <a:spcPts val="1800"/>
              </a:spcBef>
            </a:pPr>
            <a:r>
              <a:rPr lang="en-GB" dirty="0">
                <a:latin typeface="Aptos" panose="020B0004020202020204" pitchFamily="34" charset="0"/>
              </a:rPr>
              <a:t>P</a:t>
            </a:r>
            <a:r>
              <a:rPr lang="en-GB" noProof="0" dirty="0" err="1">
                <a:latin typeface="Aptos" panose="020B0004020202020204" pitchFamily="34" charset="0"/>
              </a:rPr>
              <a:t>otential</a:t>
            </a:r>
            <a:r>
              <a:rPr lang="en-GB" noProof="0" dirty="0">
                <a:latin typeface="Aptos" panose="020B0004020202020204" pitchFamily="34" charset="0"/>
              </a:rPr>
              <a:t> unobserved heterogeneity remains.</a:t>
            </a:r>
          </a:p>
          <a:p>
            <a:pPr marL="0" indent="0">
              <a:lnSpc>
                <a:spcPct val="100000"/>
              </a:lnSpc>
              <a:buNone/>
            </a:pPr>
            <a:endParaRPr lang="en-GB" dirty="0">
              <a:latin typeface="Aptos" panose="020B0004020202020204" pitchFamily="34" charset="0"/>
            </a:endParaRPr>
          </a:p>
          <a:p>
            <a:pPr marL="0" indent="0">
              <a:lnSpc>
                <a:spcPct val="100000"/>
              </a:lnSpc>
              <a:buNone/>
            </a:pPr>
            <a:endParaRPr lang="en-GB" noProof="0" dirty="0">
              <a:latin typeface="Aptos" panose="020B0004020202020204" pitchFamily="34" charset="0"/>
            </a:endParaRPr>
          </a:p>
        </p:txBody>
      </p:sp>
    </p:spTree>
    <p:extLst>
      <p:ext uri="{BB962C8B-B14F-4D97-AF65-F5344CB8AC3E}">
        <p14:creationId xmlns:p14="http://schemas.microsoft.com/office/powerpoint/2010/main" val="2082352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F42A3-C73F-6117-C9A6-7A19AB2513E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99B3F09-2FF9-9834-BBD9-EB1CA0E7D5EE}"/>
              </a:ext>
            </a:extLst>
          </p:cNvPr>
          <p:cNvSpPr>
            <a:spLocks noGrp="1"/>
          </p:cNvSpPr>
          <p:nvPr>
            <p:ph type="title"/>
          </p:nvPr>
        </p:nvSpPr>
        <p:spPr/>
        <p:txBody>
          <a:bodyPr>
            <a:normAutofit/>
          </a:bodyPr>
          <a:lstStyle/>
          <a:p>
            <a:pPr>
              <a:lnSpc>
                <a:spcPct val="100000"/>
              </a:lnSpc>
            </a:pPr>
            <a:r>
              <a:rPr lang="en-GB" sz="3600" dirty="0">
                <a:latin typeface="Aptos" panose="020B0004020202020204" pitchFamily="34" charset="0"/>
              </a:rPr>
              <a:t>Conclusion and Policy Implications</a:t>
            </a:r>
            <a:endParaRPr lang="en-GB" sz="3600" noProof="0" dirty="0">
              <a:latin typeface="Aptos" panose="020B0004020202020204" pitchFamily="34" charset="0"/>
            </a:endParaRPr>
          </a:p>
        </p:txBody>
      </p:sp>
      <p:sp>
        <p:nvSpPr>
          <p:cNvPr id="6" name="Content Placeholder 5">
            <a:extLst>
              <a:ext uri="{FF2B5EF4-FFF2-40B4-BE49-F238E27FC236}">
                <a16:creationId xmlns:a16="http://schemas.microsoft.com/office/drawing/2014/main" id="{C6CFF957-EAF7-9825-3ECA-78A80D11FEAC}"/>
              </a:ext>
            </a:extLst>
          </p:cNvPr>
          <p:cNvSpPr>
            <a:spLocks noGrp="1"/>
          </p:cNvSpPr>
          <p:nvPr>
            <p:ph idx="1"/>
          </p:nvPr>
        </p:nvSpPr>
        <p:spPr>
          <a:xfrm>
            <a:off x="838200" y="1690577"/>
            <a:ext cx="10515600" cy="4731489"/>
          </a:xfrm>
        </p:spPr>
        <p:txBody>
          <a:bodyPr>
            <a:normAutofit lnSpcReduction="10000"/>
          </a:bodyPr>
          <a:lstStyle/>
          <a:p>
            <a:pPr>
              <a:lnSpc>
                <a:spcPct val="100000"/>
              </a:lnSpc>
            </a:pPr>
            <a:r>
              <a:rPr lang="en-GB" noProof="0" dirty="0">
                <a:latin typeface="Aptos" panose="020B0004020202020204" pitchFamily="34" charset="0"/>
              </a:rPr>
              <a:t>Key finding</a:t>
            </a:r>
          </a:p>
          <a:p>
            <a:pPr lvl="1">
              <a:lnSpc>
                <a:spcPct val="100000"/>
              </a:lnSpc>
              <a:spcBef>
                <a:spcPts val="600"/>
              </a:spcBef>
            </a:pPr>
            <a:r>
              <a:rPr lang="en-GB" dirty="0">
                <a:latin typeface="Aptos" panose="020B0004020202020204" pitchFamily="34" charset="0"/>
              </a:rPr>
              <a:t>Students from more deprived areas do not close the attainment gap by graduation.</a:t>
            </a:r>
            <a:endParaRPr lang="en-GB" noProof="0" dirty="0">
              <a:latin typeface="Aptos" panose="020B0004020202020204" pitchFamily="34" charset="0"/>
            </a:endParaRPr>
          </a:p>
          <a:p>
            <a:pPr lvl="1">
              <a:lnSpc>
                <a:spcPct val="100000"/>
              </a:lnSpc>
              <a:spcBef>
                <a:spcPts val="600"/>
              </a:spcBef>
            </a:pPr>
            <a:r>
              <a:rPr lang="en-GB" noProof="0" dirty="0">
                <a:latin typeface="Aptos" panose="020B0004020202020204" pitchFamily="34" charset="0"/>
              </a:rPr>
              <a:t>Everyone improves, but improvement is smaller for deprived groups.</a:t>
            </a:r>
          </a:p>
          <a:p>
            <a:pPr>
              <a:lnSpc>
                <a:spcPct val="100000"/>
              </a:lnSpc>
              <a:spcBef>
                <a:spcPts val="1200"/>
              </a:spcBef>
            </a:pPr>
            <a:r>
              <a:rPr lang="en-GB" dirty="0">
                <a:latin typeface="Aptos" panose="020B0004020202020204" pitchFamily="34" charset="0"/>
              </a:rPr>
              <a:t>Implications for universities</a:t>
            </a:r>
            <a:endParaRPr lang="en-GB" noProof="0" dirty="0">
              <a:latin typeface="Aptos" panose="020B0004020202020204" pitchFamily="34" charset="0"/>
            </a:endParaRPr>
          </a:p>
          <a:p>
            <a:pPr lvl="1">
              <a:lnSpc>
                <a:spcPct val="100000"/>
              </a:lnSpc>
              <a:spcBef>
                <a:spcPts val="600"/>
              </a:spcBef>
            </a:pPr>
            <a:r>
              <a:rPr lang="en-GB" dirty="0">
                <a:latin typeface="Aptos" panose="020B0004020202020204" pitchFamily="34" charset="0"/>
              </a:rPr>
              <a:t>Admissions alone are not enough; outcomes require in-programme support</a:t>
            </a:r>
          </a:p>
          <a:p>
            <a:pPr>
              <a:lnSpc>
                <a:spcPct val="100000"/>
              </a:lnSpc>
              <a:spcBef>
                <a:spcPts val="1200"/>
              </a:spcBef>
            </a:pPr>
            <a:r>
              <a:rPr lang="en-GB" noProof="0" dirty="0">
                <a:latin typeface="Aptos" panose="020B0004020202020204" pitchFamily="34" charset="0"/>
              </a:rPr>
              <a:t>Implications for government and the sector</a:t>
            </a:r>
          </a:p>
          <a:p>
            <a:pPr lvl="1">
              <a:lnSpc>
                <a:spcPct val="100000"/>
              </a:lnSpc>
              <a:spcBef>
                <a:spcPts val="600"/>
              </a:spcBef>
            </a:pPr>
            <a:r>
              <a:rPr lang="en-GB" dirty="0">
                <a:latin typeface="Aptos" panose="020B0004020202020204" pitchFamily="34" charset="0"/>
              </a:rPr>
              <a:t>Monitoring should track progression and attainment, not only entry.</a:t>
            </a:r>
          </a:p>
          <a:p>
            <a:pPr lvl="1">
              <a:lnSpc>
                <a:spcPct val="100000"/>
              </a:lnSpc>
              <a:spcBef>
                <a:spcPts val="600"/>
              </a:spcBef>
            </a:pPr>
            <a:r>
              <a:rPr lang="en-GB" dirty="0">
                <a:latin typeface="Aptos" panose="020B0004020202020204" pitchFamily="34" charset="0"/>
              </a:rPr>
              <a:t>Tie a portion of widening-access funding to progression/attainment metrics to sustain support beyond admissions.</a:t>
            </a:r>
          </a:p>
          <a:p>
            <a:pPr lvl="1">
              <a:lnSpc>
                <a:spcPct val="100000"/>
              </a:lnSpc>
              <a:spcBef>
                <a:spcPts val="600"/>
              </a:spcBef>
            </a:pPr>
            <a:r>
              <a:rPr lang="en-GB" dirty="0">
                <a:latin typeface="Aptos" panose="020B0004020202020204" pitchFamily="34" charset="0"/>
              </a:rPr>
              <a:t>Earlier intervention: invest in school-level </a:t>
            </a:r>
            <a:r>
              <a:rPr lang="en-GB">
                <a:latin typeface="Aptos" panose="020B0004020202020204" pitchFamily="34" charset="0"/>
              </a:rPr>
              <a:t>preparation and </a:t>
            </a:r>
            <a:r>
              <a:rPr lang="en-GB" dirty="0">
                <a:latin typeface="Aptos" panose="020B0004020202020204" pitchFamily="34" charset="0"/>
              </a:rPr>
              <a:t>transition programmes to reduce pre-entry gaps.</a:t>
            </a:r>
            <a:endParaRPr lang="en-GB" noProof="0" dirty="0">
              <a:latin typeface="Aptos" panose="020B0004020202020204" pitchFamily="34" charset="0"/>
            </a:endParaRPr>
          </a:p>
          <a:p>
            <a:pPr marL="0" indent="0">
              <a:lnSpc>
                <a:spcPct val="100000"/>
              </a:lnSpc>
              <a:buNone/>
            </a:pPr>
            <a:endParaRPr lang="en-GB" dirty="0">
              <a:latin typeface="Aptos" panose="020B0004020202020204" pitchFamily="34" charset="0"/>
            </a:endParaRPr>
          </a:p>
          <a:p>
            <a:pPr marL="0" indent="0">
              <a:lnSpc>
                <a:spcPct val="100000"/>
              </a:lnSpc>
              <a:buNone/>
            </a:pPr>
            <a:endParaRPr lang="en-GB" noProof="0" dirty="0">
              <a:latin typeface="Aptos" panose="020B0004020202020204" pitchFamily="34" charset="0"/>
            </a:endParaRPr>
          </a:p>
        </p:txBody>
      </p:sp>
    </p:spTree>
    <p:extLst>
      <p:ext uri="{BB962C8B-B14F-4D97-AF65-F5344CB8AC3E}">
        <p14:creationId xmlns:p14="http://schemas.microsoft.com/office/powerpoint/2010/main" val="3447823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60160-1C15-D5EE-FB79-6CA2A97EC8E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8FE2407-848A-B2B6-32A8-A18FFD68C3FA}"/>
              </a:ext>
            </a:extLst>
          </p:cNvPr>
          <p:cNvSpPr>
            <a:spLocks noGrp="1"/>
          </p:cNvSpPr>
          <p:nvPr>
            <p:ph type="title"/>
          </p:nvPr>
        </p:nvSpPr>
        <p:spPr/>
        <p:txBody>
          <a:bodyPr>
            <a:normAutofit/>
          </a:bodyPr>
          <a:lstStyle/>
          <a:p>
            <a:pPr>
              <a:lnSpc>
                <a:spcPct val="100000"/>
              </a:lnSpc>
            </a:pPr>
            <a:r>
              <a:rPr lang="en-GB" sz="3600" dirty="0">
                <a:latin typeface="Aptos" panose="020B0004020202020204" pitchFamily="34" charset="0"/>
              </a:rPr>
              <a:t>Motivation and Policy Context</a:t>
            </a:r>
            <a:endParaRPr lang="en-GB" sz="3600" noProof="0" dirty="0">
              <a:latin typeface="Aptos" panose="020B0004020202020204" pitchFamily="34" charset="0"/>
            </a:endParaRPr>
          </a:p>
        </p:txBody>
      </p:sp>
      <p:sp>
        <p:nvSpPr>
          <p:cNvPr id="6" name="Content Placeholder 5">
            <a:extLst>
              <a:ext uri="{FF2B5EF4-FFF2-40B4-BE49-F238E27FC236}">
                <a16:creationId xmlns:a16="http://schemas.microsoft.com/office/drawing/2014/main" id="{EC395993-1618-A870-61CD-82A1AE4F84F4}"/>
              </a:ext>
            </a:extLst>
          </p:cNvPr>
          <p:cNvSpPr>
            <a:spLocks noGrp="1"/>
          </p:cNvSpPr>
          <p:nvPr>
            <p:ph idx="1"/>
          </p:nvPr>
        </p:nvSpPr>
        <p:spPr>
          <a:xfrm>
            <a:off x="838200" y="1863618"/>
            <a:ext cx="10515600" cy="4001154"/>
          </a:xfrm>
        </p:spPr>
        <p:txBody>
          <a:bodyPr>
            <a:normAutofit/>
          </a:bodyPr>
          <a:lstStyle/>
          <a:p>
            <a:pPr>
              <a:lnSpc>
                <a:spcPct val="100000"/>
              </a:lnSpc>
            </a:pPr>
            <a:r>
              <a:rPr lang="en-GB" noProof="0" dirty="0">
                <a:latin typeface="Aptos" panose="020B0004020202020204" pitchFamily="34" charset="0"/>
              </a:rPr>
              <a:t>Since 2014 Scotland has widened access to higher education for students from multiply deprived areas (“Blueprint for Fairness”, Scottish Government 2016).</a:t>
            </a:r>
          </a:p>
          <a:p>
            <a:pPr>
              <a:lnSpc>
                <a:spcPct val="100000"/>
              </a:lnSpc>
              <a:spcBef>
                <a:spcPts val="2400"/>
              </a:spcBef>
            </a:pPr>
            <a:r>
              <a:rPr lang="en-GB" noProof="0" dirty="0">
                <a:latin typeface="Aptos" panose="020B0004020202020204" pitchFamily="34" charset="0"/>
              </a:rPr>
              <a:t>Policy tools: contextual admissions, articulation pathways, reduced entry grades, recruitment targets.</a:t>
            </a:r>
          </a:p>
          <a:p>
            <a:pPr>
              <a:lnSpc>
                <a:spcPct val="100000"/>
              </a:lnSpc>
              <a:spcBef>
                <a:spcPts val="2400"/>
              </a:spcBef>
            </a:pPr>
            <a:r>
              <a:rPr lang="en-GB" noProof="0" dirty="0">
                <a:latin typeface="Aptos" panose="020B0004020202020204" pitchFamily="34" charset="0"/>
              </a:rPr>
              <a:t>Question: beyond access, are academic outcomes equalised by graduation?</a:t>
            </a:r>
          </a:p>
          <a:p>
            <a:pPr marL="0" indent="0">
              <a:lnSpc>
                <a:spcPct val="100000"/>
              </a:lnSpc>
              <a:buNone/>
            </a:pPr>
            <a:endParaRPr lang="en-GB" dirty="0">
              <a:latin typeface="Aptos" panose="020B0004020202020204" pitchFamily="34" charset="0"/>
            </a:endParaRPr>
          </a:p>
          <a:p>
            <a:pPr marL="0" indent="0">
              <a:lnSpc>
                <a:spcPct val="100000"/>
              </a:lnSpc>
              <a:buNone/>
            </a:pPr>
            <a:endParaRPr lang="en-GB" noProof="0" dirty="0">
              <a:latin typeface="Aptos" panose="020B0004020202020204" pitchFamily="34" charset="0"/>
            </a:endParaRPr>
          </a:p>
        </p:txBody>
      </p:sp>
    </p:spTree>
    <p:extLst>
      <p:ext uri="{BB962C8B-B14F-4D97-AF65-F5344CB8AC3E}">
        <p14:creationId xmlns:p14="http://schemas.microsoft.com/office/powerpoint/2010/main" val="861402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4CBA9E-01D6-2FEC-D27B-1F8D64D017A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122D3C9-1D9D-986B-8431-38A5ABB25817}"/>
              </a:ext>
            </a:extLst>
          </p:cNvPr>
          <p:cNvSpPr>
            <a:spLocks noGrp="1"/>
          </p:cNvSpPr>
          <p:nvPr>
            <p:ph type="title"/>
          </p:nvPr>
        </p:nvSpPr>
        <p:spPr/>
        <p:txBody>
          <a:bodyPr>
            <a:normAutofit/>
          </a:bodyPr>
          <a:lstStyle/>
          <a:p>
            <a:pPr>
              <a:lnSpc>
                <a:spcPct val="100000"/>
              </a:lnSpc>
            </a:pPr>
            <a:r>
              <a:rPr lang="en-GB" sz="3600" dirty="0">
                <a:latin typeface="Aptos" panose="020B0004020202020204" pitchFamily="34" charset="0"/>
              </a:rPr>
              <a:t>Research Questions</a:t>
            </a:r>
            <a:endParaRPr lang="en-GB" sz="3600" noProof="0" dirty="0">
              <a:latin typeface="Aptos" panose="020B0004020202020204" pitchFamily="34" charset="0"/>
            </a:endParaRPr>
          </a:p>
        </p:txBody>
      </p:sp>
      <p:sp>
        <p:nvSpPr>
          <p:cNvPr id="6" name="Content Placeholder 5">
            <a:extLst>
              <a:ext uri="{FF2B5EF4-FFF2-40B4-BE49-F238E27FC236}">
                <a16:creationId xmlns:a16="http://schemas.microsoft.com/office/drawing/2014/main" id="{6BF02482-B971-B8F5-94B3-7909226DB20E}"/>
              </a:ext>
            </a:extLst>
          </p:cNvPr>
          <p:cNvSpPr>
            <a:spLocks noGrp="1"/>
          </p:cNvSpPr>
          <p:nvPr>
            <p:ph idx="1"/>
          </p:nvPr>
        </p:nvSpPr>
        <p:spPr>
          <a:xfrm>
            <a:off x="838200" y="1863618"/>
            <a:ext cx="10515600" cy="4001154"/>
          </a:xfrm>
        </p:spPr>
        <p:txBody>
          <a:bodyPr>
            <a:normAutofit/>
          </a:bodyPr>
          <a:lstStyle/>
          <a:p>
            <a:pPr>
              <a:lnSpc>
                <a:spcPct val="100000"/>
              </a:lnSpc>
            </a:pPr>
            <a:r>
              <a:rPr lang="en-GB" noProof="0" dirty="0">
                <a:latin typeface="Aptos" panose="020B0004020202020204" pitchFamily="34" charset="0"/>
              </a:rPr>
              <a:t>Do students from deprived areas start with lower first-year average grades?</a:t>
            </a:r>
          </a:p>
          <a:p>
            <a:pPr>
              <a:lnSpc>
                <a:spcPct val="100000"/>
              </a:lnSpc>
              <a:spcBef>
                <a:spcPts val="1800"/>
              </a:spcBef>
            </a:pPr>
            <a:r>
              <a:rPr lang="en-GB" noProof="0" dirty="0">
                <a:latin typeface="Aptos" panose="020B0004020202020204" pitchFamily="34" charset="0"/>
              </a:rPr>
              <a:t>Do they improve over time relative to peers?</a:t>
            </a:r>
          </a:p>
          <a:p>
            <a:pPr lvl="1">
              <a:lnSpc>
                <a:spcPct val="100000"/>
              </a:lnSpc>
              <a:spcBef>
                <a:spcPts val="1800"/>
              </a:spcBef>
            </a:pPr>
            <a:r>
              <a:rPr lang="en-GB" noProof="0" dirty="0">
                <a:latin typeface="Aptos" panose="020B0004020202020204" pitchFamily="34" charset="0"/>
              </a:rPr>
              <a:t>By final year, do they catch up, or does the gap persist?</a:t>
            </a:r>
          </a:p>
          <a:p>
            <a:pPr marL="0" indent="0">
              <a:lnSpc>
                <a:spcPct val="100000"/>
              </a:lnSpc>
              <a:buNone/>
            </a:pPr>
            <a:endParaRPr lang="en-GB" dirty="0">
              <a:latin typeface="Aptos" panose="020B0004020202020204" pitchFamily="34" charset="0"/>
            </a:endParaRPr>
          </a:p>
          <a:p>
            <a:pPr marL="0" indent="0">
              <a:lnSpc>
                <a:spcPct val="100000"/>
              </a:lnSpc>
              <a:buNone/>
            </a:pPr>
            <a:endParaRPr lang="en-GB" noProof="0" dirty="0">
              <a:latin typeface="Aptos" panose="020B0004020202020204" pitchFamily="34" charset="0"/>
            </a:endParaRPr>
          </a:p>
        </p:txBody>
      </p:sp>
    </p:spTree>
    <p:extLst>
      <p:ext uri="{BB962C8B-B14F-4D97-AF65-F5344CB8AC3E}">
        <p14:creationId xmlns:p14="http://schemas.microsoft.com/office/powerpoint/2010/main" val="437900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7BAC016-1717-4233-0BA7-45E9224F0F23}"/>
              </a:ext>
            </a:extLst>
          </p:cNvPr>
          <p:cNvSpPr>
            <a:spLocks noGrp="1"/>
          </p:cNvSpPr>
          <p:nvPr>
            <p:ph type="title"/>
          </p:nvPr>
        </p:nvSpPr>
        <p:spPr/>
        <p:txBody>
          <a:bodyPr>
            <a:normAutofit/>
          </a:bodyPr>
          <a:lstStyle/>
          <a:p>
            <a:pPr>
              <a:lnSpc>
                <a:spcPct val="100000"/>
              </a:lnSpc>
            </a:pPr>
            <a:r>
              <a:rPr lang="en-GB" sz="3600">
                <a:latin typeface="Aptos" panose="020B0004020202020204" pitchFamily="34" charset="0"/>
              </a:rPr>
              <a:t>Contribution</a:t>
            </a:r>
            <a:endParaRPr lang="en-GB" sz="3600" noProof="0" dirty="0">
              <a:latin typeface="Aptos" panose="020B0004020202020204" pitchFamily="34" charset="0"/>
            </a:endParaRPr>
          </a:p>
        </p:txBody>
      </p:sp>
      <p:sp>
        <p:nvSpPr>
          <p:cNvPr id="6" name="Content Placeholder 5">
            <a:extLst>
              <a:ext uri="{FF2B5EF4-FFF2-40B4-BE49-F238E27FC236}">
                <a16:creationId xmlns:a16="http://schemas.microsoft.com/office/drawing/2014/main" id="{8F5ED848-FF72-15B8-B519-734289D9D151}"/>
              </a:ext>
            </a:extLst>
          </p:cNvPr>
          <p:cNvSpPr>
            <a:spLocks noGrp="1"/>
          </p:cNvSpPr>
          <p:nvPr>
            <p:ph idx="1"/>
          </p:nvPr>
        </p:nvSpPr>
        <p:spPr>
          <a:xfrm>
            <a:off x="838200" y="1874250"/>
            <a:ext cx="10515600" cy="4547816"/>
          </a:xfrm>
        </p:spPr>
        <p:txBody>
          <a:bodyPr>
            <a:normAutofit/>
          </a:bodyPr>
          <a:lstStyle/>
          <a:p>
            <a:pPr>
              <a:lnSpc>
                <a:spcPct val="100000"/>
              </a:lnSpc>
            </a:pPr>
            <a:r>
              <a:rPr lang="en-GB" noProof="0" dirty="0">
                <a:latin typeface="Aptos" panose="020B0004020202020204" pitchFamily="34" charset="0"/>
              </a:rPr>
              <a:t>Measure of deprivation: Scottish Index of Multiple Deprivation (SIMD)</a:t>
            </a:r>
          </a:p>
          <a:p>
            <a:pPr lvl="1">
              <a:lnSpc>
                <a:spcPct val="100000"/>
              </a:lnSpc>
              <a:spcBef>
                <a:spcPts val="600"/>
              </a:spcBef>
            </a:pPr>
            <a:r>
              <a:rPr lang="en-GB" dirty="0">
                <a:latin typeface="Aptos" panose="020B0004020202020204" pitchFamily="34" charset="0"/>
              </a:rPr>
              <a:t>D</a:t>
            </a:r>
            <a:r>
              <a:rPr lang="en-GB" noProof="0" dirty="0" err="1">
                <a:latin typeface="Aptos" panose="020B0004020202020204" pitchFamily="34" charset="0"/>
              </a:rPr>
              <a:t>omains</a:t>
            </a:r>
            <a:r>
              <a:rPr lang="en-GB" noProof="0" dirty="0">
                <a:latin typeface="Aptos" panose="020B0004020202020204" pitchFamily="34" charset="0"/>
              </a:rPr>
              <a:t>: income, employment, health, education, housing, crime, geographic access to services</a:t>
            </a:r>
          </a:p>
          <a:p>
            <a:pPr lvl="1">
              <a:lnSpc>
                <a:spcPct val="100000"/>
              </a:lnSpc>
              <a:spcBef>
                <a:spcPts val="600"/>
              </a:spcBef>
            </a:pPr>
            <a:r>
              <a:rPr lang="en-GB" noProof="0" dirty="0">
                <a:latin typeface="Aptos" panose="020B0004020202020204" pitchFamily="34" charset="0"/>
              </a:rPr>
              <a:t>Area measure captures contextual disadvantage but is not individual SES</a:t>
            </a:r>
          </a:p>
          <a:p>
            <a:pPr lvl="1">
              <a:lnSpc>
                <a:spcPct val="100000"/>
              </a:lnSpc>
              <a:spcBef>
                <a:spcPts val="600"/>
              </a:spcBef>
            </a:pPr>
            <a:r>
              <a:rPr lang="en-GB" dirty="0">
                <a:latin typeface="Aptos" panose="020B0004020202020204" pitchFamily="34" charset="0"/>
              </a:rPr>
              <a:t>Policy </a:t>
            </a:r>
            <a:r>
              <a:rPr lang="en-GB" noProof="0" dirty="0">
                <a:latin typeface="Aptos" panose="020B0004020202020204" pitchFamily="34" charset="0"/>
              </a:rPr>
              <a:t>instrument used for widening-access targets in Scotland </a:t>
            </a:r>
            <a:r>
              <a:rPr lang="en-GB" noProof="0" dirty="0">
                <a:latin typeface="Aptos" panose="020B0004020202020204" pitchFamily="34" charset="0"/>
                <a:sym typeface="Wingdings" panose="05000000000000000000" pitchFamily="2" charset="2"/>
              </a:rPr>
              <a:t> results have direct policy relevance</a:t>
            </a:r>
            <a:endParaRPr lang="en-GB" noProof="0" dirty="0">
              <a:latin typeface="Aptos" panose="020B0004020202020204" pitchFamily="34" charset="0"/>
            </a:endParaRPr>
          </a:p>
          <a:p>
            <a:pPr>
              <a:lnSpc>
                <a:spcPct val="100000"/>
              </a:lnSpc>
              <a:spcBef>
                <a:spcPts val="2400"/>
              </a:spcBef>
            </a:pPr>
            <a:r>
              <a:rPr lang="en-GB" dirty="0">
                <a:latin typeface="Aptos" panose="020B0004020202020204" pitchFamily="34" charset="0"/>
              </a:rPr>
              <a:t>Focus of study</a:t>
            </a:r>
            <a:r>
              <a:rPr lang="en-GB" noProof="0" dirty="0">
                <a:latin typeface="Aptos" panose="020B0004020202020204" pitchFamily="34" charset="0"/>
              </a:rPr>
              <a:t>: performance during university</a:t>
            </a:r>
          </a:p>
          <a:p>
            <a:pPr lvl="1">
              <a:lnSpc>
                <a:spcPct val="100000"/>
              </a:lnSpc>
              <a:spcBef>
                <a:spcPts val="600"/>
              </a:spcBef>
            </a:pPr>
            <a:r>
              <a:rPr lang="en-GB" dirty="0">
                <a:latin typeface="Aptos" panose="020B0004020202020204" pitchFamily="34" charset="0"/>
              </a:rPr>
              <a:t>Prior studies: school outcomes or HE decisions (entry, subject choice, dropout)</a:t>
            </a:r>
          </a:p>
          <a:p>
            <a:pPr>
              <a:lnSpc>
                <a:spcPct val="100000"/>
              </a:lnSpc>
              <a:spcBef>
                <a:spcPts val="2400"/>
              </a:spcBef>
            </a:pPr>
            <a:r>
              <a:rPr lang="en-GB" noProof="0" dirty="0">
                <a:latin typeface="Aptos" panose="020B0004020202020204" pitchFamily="34" charset="0"/>
              </a:rPr>
              <a:t>Method: Difference-in-Differences (</a:t>
            </a:r>
            <a:r>
              <a:rPr lang="en-GB" noProof="0" dirty="0" err="1">
                <a:latin typeface="Aptos" panose="020B0004020202020204" pitchFamily="34" charset="0"/>
              </a:rPr>
              <a:t>DiD</a:t>
            </a:r>
            <a:r>
              <a:rPr lang="en-GB" noProof="0" dirty="0">
                <a:latin typeface="Aptos" panose="020B0004020202020204" pitchFamily="34" charset="0"/>
              </a:rPr>
              <a:t>)</a:t>
            </a:r>
          </a:p>
          <a:p>
            <a:pPr lvl="1">
              <a:lnSpc>
                <a:spcPct val="100000"/>
              </a:lnSpc>
              <a:spcBef>
                <a:spcPts val="600"/>
              </a:spcBef>
            </a:pPr>
            <a:r>
              <a:rPr lang="en-GB" dirty="0">
                <a:latin typeface="Aptos" panose="020B0004020202020204" pitchFamily="34" charset="0"/>
              </a:rPr>
              <a:t>Direct estimate of differential improvement of low-SIMD students versus others</a:t>
            </a:r>
            <a:endParaRPr lang="en-GB" noProof="0" dirty="0">
              <a:latin typeface="Aptos" panose="020B0004020202020204" pitchFamily="34" charset="0"/>
            </a:endParaRPr>
          </a:p>
          <a:p>
            <a:pPr marL="0" indent="0">
              <a:lnSpc>
                <a:spcPct val="100000"/>
              </a:lnSpc>
              <a:buNone/>
            </a:pPr>
            <a:endParaRPr lang="en-GB" dirty="0">
              <a:latin typeface="Aptos" panose="020B0004020202020204" pitchFamily="34" charset="0"/>
            </a:endParaRPr>
          </a:p>
          <a:p>
            <a:pPr marL="0" indent="0">
              <a:lnSpc>
                <a:spcPct val="100000"/>
              </a:lnSpc>
              <a:buNone/>
            </a:pPr>
            <a:endParaRPr lang="en-GB" noProof="0" dirty="0">
              <a:latin typeface="Aptos" panose="020B0004020202020204" pitchFamily="34" charset="0"/>
            </a:endParaRPr>
          </a:p>
        </p:txBody>
      </p:sp>
    </p:spTree>
    <p:extLst>
      <p:ext uri="{BB962C8B-B14F-4D97-AF65-F5344CB8AC3E}">
        <p14:creationId xmlns:p14="http://schemas.microsoft.com/office/powerpoint/2010/main" val="3342084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9C960-E364-C1A2-CF42-BDB1B6576E1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9AA8551-81BA-22B2-C9C0-25B518F93C7F}"/>
              </a:ext>
            </a:extLst>
          </p:cNvPr>
          <p:cNvSpPr>
            <a:spLocks noGrp="1"/>
          </p:cNvSpPr>
          <p:nvPr>
            <p:ph type="title"/>
          </p:nvPr>
        </p:nvSpPr>
        <p:spPr/>
        <p:txBody>
          <a:bodyPr>
            <a:normAutofit/>
          </a:bodyPr>
          <a:lstStyle/>
          <a:p>
            <a:pPr>
              <a:lnSpc>
                <a:spcPct val="100000"/>
              </a:lnSpc>
            </a:pPr>
            <a:r>
              <a:rPr lang="en-GB" sz="3600" noProof="0" dirty="0">
                <a:latin typeface="Aptos" panose="020B0004020202020204" pitchFamily="34" charset="0"/>
              </a:rPr>
              <a:t>Data</a:t>
            </a:r>
          </a:p>
        </p:txBody>
      </p:sp>
      <p:sp>
        <p:nvSpPr>
          <p:cNvPr id="6" name="Content Placeholder 5">
            <a:extLst>
              <a:ext uri="{FF2B5EF4-FFF2-40B4-BE49-F238E27FC236}">
                <a16:creationId xmlns:a16="http://schemas.microsoft.com/office/drawing/2014/main" id="{C1AB3E63-B833-13E9-F9A1-76DDCE16CEB6}"/>
              </a:ext>
            </a:extLst>
          </p:cNvPr>
          <p:cNvSpPr>
            <a:spLocks noGrp="1"/>
          </p:cNvSpPr>
          <p:nvPr>
            <p:ph idx="1"/>
          </p:nvPr>
        </p:nvSpPr>
        <p:spPr>
          <a:xfrm>
            <a:off x="838200" y="1863617"/>
            <a:ext cx="10515600" cy="4216061"/>
          </a:xfrm>
        </p:spPr>
        <p:txBody>
          <a:bodyPr>
            <a:normAutofit/>
          </a:bodyPr>
          <a:lstStyle/>
          <a:p>
            <a:pPr>
              <a:lnSpc>
                <a:spcPct val="100000"/>
              </a:lnSpc>
            </a:pPr>
            <a:r>
              <a:rPr lang="en-GB" noProof="0" dirty="0">
                <a:latin typeface="Aptos" panose="020B0004020202020204" pitchFamily="34" charset="0"/>
              </a:rPr>
              <a:t>Sample: 2,343 students</a:t>
            </a:r>
          </a:p>
          <a:p>
            <a:pPr lvl="1">
              <a:lnSpc>
                <a:spcPct val="100000"/>
              </a:lnSpc>
            </a:pPr>
            <a:r>
              <a:rPr lang="en-GB" noProof="0" dirty="0">
                <a:latin typeface="Aptos" panose="020B0004020202020204" pitchFamily="34" charset="0"/>
              </a:rPr>
              <a:t>Scottish domiciled students at University of Dundee starting in 2011-2017</a:t>
            </a:r>
          </a:p>
          <a:p>
            <a:pPr lvl="1">
              <a:lnSpc>
                <a:spcPct val="100000"/>
              </a:lnSpc>
            </a:pPr>
            <a:r>
              <a:rPr lang="en-GB" noProof="0" dirty="0">
                <a:latin typeface="Aptos" panose="020B0004020202020204" pitchFamily="34" charset="0"/>
              </a:rPr>
              <a:t>Subject areas: Economics, but also other students from Humanities, Law, Social Science and Business</a:t>
            </a:r>
          </a:p>
          <a:p>
            <a:pPr>
              <a:lnSpc>
                <a:spcPct val="100000"/>
              </a:lnSpc>
              <a:spcBef>
                <a:spcPts val="2400"/>
              </a:spcBef>
            </a:pPr>
            <a:r>
              <a:rPr lang="en-GB" dirty="0">
                <a:latin typeface="Aptos" panose="020B0004020202020204" pitchFamily="34" charset="0"/>
              </a:rPr>
              <a:t>Variables</a:t>
            </a:r>
          </a:p>
          <a:p>
            <a:pPr lvl="1">
              <a:lnSpc>
                <a:spcPct val="100000"/>
              </a:lnSpc>
            </a:pPr>
            <a:r>
              <a:rPr lang="en-GB" dirty="0">
                <a:latin typeface="Aptos" panose="020B0004020202020204" pitchFamily="34" charset="0"/>
              </a:rPr>
              <a:t>starting date, age on entry,  level of entry (first or second year), level of exit (third or fourth year), programme of study, gender (male or female), disability, marks in  first and final years of study</a:t>
            </a:r>
          </a:p>
          <a:p>
            <a:pPr lvl="1">
              <a:lnSpc>
                <a:spcPct val="100000"/>
              </a:lnSpc>
            </a:pPr>
            <a:r>
              <a:rPr lang="en-GB" dirty="0">
                <a:latin typeface="Aptos" panose="020B0004020202020204" pitchFamily="34" charset="0"/>
              </a:rPr>
              <a:t>SIMD quintile ((Q1 most deprived to Q5 least)</a:t>
            </a:r>
          </a:p>
          <a:p>
            <a:pPr marL="0" indent="0">
              <a:lnSpc>
                <a:spcPct val="100000"/>
              </a:lnSpc>
              <a:buNone/>
            </a:pPr>
            <a:endParaRPr lang="en-GB" noProof="0" dirty="0">
              <a:latin typeface="Aptos" panose="020B0004020202020204" pitchFamily="34" charset="0"/>
            </a:endParaRPr>
          </a:p>
        </p:txBody>
      </p:sp>
    </p:spTree>
    <p:extLst>
      <p:ext uri="{BB962C8B-B14F-4D97-AF65-F5344CB8AC3E}">
        <p14:creationId xmlns:p14="http://schemas.microsoft.com/office/powerpoint/2010/main" val="3301749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1CF0F32-105B-3609-3785-CB0B5604681D}"/>
              </a:ext>
            </a:extLst>
          </p:cNvPr>
          <p:cNvPicPr>
            <a:picLocks noChangeAspect="1"/>
          </p:cNvPicPr>
          <p:nvPr/>
        </p:nvPicPr>
        <p:blipFill>
          <a:blip r:embed="rId2"/>
          <a:stretch>
            <a:fillRect/>
          </a:stretch>
        </p:blipFill>
        <p:spPr>
          <a:xfrm>
            <a:off x="4579257" y="106680"/>
            <a:ext cx="4450080" cy="6644640"/>
          </a:xfrm>
          <a:prstGeom prst="rect">
            <a:avLst/>
          </a:prstGeom>
        </p:spPr>
      </p:pic>
      <p:sp>
        <p:nvSpPr>
          <p:cNvPr id="5" name="Title 4">
            <a:extLst>
              <a:ext uri="{FF2B5EF4-FFF2-40B4-BE49-F238E27FC236}">
                <a16:creationId xmlns:a16="http://schemas.microsoft.com/office/drawing/2014/main" id="{31DB9245-8E63-F0B5-7A87-6FDEC54FDD6C}"/>
              </a:ext>
            </a:extLst>
          </p:cNvPr>
          <p:cNvSpPr txBox="1">
            <a:spLocks/>
          </p:cNvSpPr>
          <p:nvPr/>
        </p:nvSpPr>
        <p:spPr>
          <a:xfrm>
            <a:off x="625549" y="565670"/>
            <a:ext cx="2904460" cy="144388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1200"/>
              </a:spcBef>
            </a:pPr>
            <a:r>
              <a:rPr lang="en-GB" sz="2400" b="1" dirty="0">
                <a:latin typeface="Aptos" panose="020B0004020202020204" pitchFamily="34" charset="0"/>
              </a:rPr>
              <a:t>Table 1</a:t>
            </a:r>
          </a:p>
          <a:p>
            <a:pPr>
              <a:lnSpc>
                <a:spcPct val="100000"/>
              </a:lnSpc>
              <a:spcBef>
                <a:spcPts val="1200"/>
              </a:spcBef>
            </a:pPr>
            <a:r>
              <a:rPr lang="en-GB" sz="2400" dirty="0">
                <a:latin typeface="Aptos" panose="020B0004020202020204" pitchFamily="34" charset="0"/>
              </a:rPr>
              <a:t>Summary Statistics</a:t>
            </a:r>
          </a:p>
        </p:txBody>
      </p:sp>
    </p:spTree>
    <p:extLst>
      <p:ext uri="{BB962C8B-B14F-4D97-AF65-F5344CB8AC3E}">
        <p14:creationId xmlns:p14="http://schemas.microsoft.com/office/powerpoint/2010/main" val="1617629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2D26897-DE6F-22F7-F538-58A6275510E9}"/>
              </a:ext>
            </a:extLst>
          </p:cNvPr>
          <p:cNvPicPr>
            <a:picLocks noChangeAspect="1"/>
          </p:cNvPicPr>
          <p:nvPr/>
        </p:nvPicPr>
        <p:blipFill>
          <a:blip r:embed="rId2"/>
          <a:stretch>
            <a:fillRect/>
          </a:stretch>
        </p:blipFill>
        <p:spPr>
          <a:xfrm>
            <a:off x="2878068" y="1637391"/>
            <a:ext cx="8542456" cy="4412972"/>
          </a:xfrm>
          <a:prstGeom prst="rect">
            <a:avLst/>
          </a:prstGeom>
        </p:spPr>
      </p:pic>
      <p:sp>
        <p:nvSpPr>
          <p:cNvPr id="4" name="TextBox 3">
            <a:extLst>
              <a:ext uri="{FF2B5EF4-FFF2-40B4-BE49-F238E27FC236}">
                <a16:creationId xmlns:a16="http://schemas.microsoft.com/office/drawing/2014/main" id="{E593D36E-988B-2504-FE79-FAF60EA7354C}"/>
              </a:ext>
            </a:extLst>
          </p:cNvPr>
          <p:cNvSpPr txBox="1"/>
          <p:nvPr/>
        </p:nvSpPr>
        <p:spPr>
          <a:xfrm>
            <a:off x="2878068" y="437062"/>
            <a:ext cx="8637626" cy="1200329"/>
          </a:xfrm>
          <a:prstGeom prst="rect">
            <a:avLst/>
          </a:prstGeom>
        </p:spPr>
        <p:txBody>
          <a:bodyPr>
            <a:normAutofit/>
          </a:bodyPr>
          <a:lstStyle>
            <a:defPPr>
              <a:defRPr lang="en-US"/>
            </a:defPPr>
            <a:lvl1pPr>
              <a:lnSpc>
                <a:spcPct val="100000"/>
              </a:lnSpc>
              <a:spcBef>
                <a:spcPts val="1200"/>
              </a:spcBef>
              <a:buNone/>
              <a:defRPr sz="2400" b="1">
                <a:latin typeface="Aptos" panose="020B0004020202020204" pitchFamily="34" charset="0"/>
                <a:ea typeface="+mj-ea"/>
                <a:cs typeface="+mj-cs"/>
              </a:defRPr>
            </a:lvl1pPr>
          </a:lstStyle>
          <a:p>
            <a:r>
              <a:rPr lang="en-GB" dirty="0"/>
              <a:t>Figure 1 </a:t>
            </a:r>
            <a:r>
              <a:rPr lang="en-GB" b="0" dirty="0"/>
              <a:t>Distribution of average marks for all students in their first and last year of study (sample size = 2,343)</a:t>
            </a:r>
          </a:p>
        </p:txBody>
      </p:sp>
      <p:pic>
        <p:nvPicPr>
          <p:cNvPr id="6" name="Picture 5">
            <a:extLst>
              <a:ext uri="{FF2B5EF4-FFF2-40B4-BE49-F238E27FC236}">
                <a16:creationId xmlns:a16="http://schemas.microsoft.com/office/drawing/2014/main" id="{C9DE12E4-AFF5-EFB5-97AC-1BBCFA9BB0DD}"/>
              </a:ext>
            </a:extLst>
          </p:cNvPr>
          <p:cNvPicPr>
            <a:picLocks noChangeAspect="1"/>
          </p:cNvPicPr>
          <p:nvPr/>
        </p:nvPicPr>
        <p:blipFill>
          <a:blip r:embed="rId3"/>
          <a:stretch>
            <a:fillRect/>
          </a:stretch>
        </p:blipFill>
        <p:spPr>
          <a:xfrm>
            <a:off x="261806" y="2794254"/>
            <a:ext cx="2081276" cy="1269492"/>
          </a:xfrm>
          <a:prstGeom prst="rect">
            <a:avLst/>
          </a:prstGeom>
        </p:spPr>
      </p:pic>
    </p:spTree>
    <p:extLst>
      <p:ext uri="{BB962C8B-B14F-4D97-AF65-F5344CB8AC3E}">
        <p14:creationId xmlns:p14="http://schemas.microsoft.com/office/powerpoint/2010/main" val="473498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EC6ECDD-8B74-0863-0B59-F25E6C189981}"/>
              </a:ext>
            </a:extLst>
          </p:cNvPr>
          <p:cNvPicPr>
            <a:picLocks noChangeAspect="1"/>
          </p:cNvPicPr>
          <p:nvPr/>
        </p:nvPicPr>
        <p:blipFill>
          <a:blip r:embed="rId2"/>
          <a:stretch>
            <a:fillRect/>
          </a:stretch>
        </p:blipFill>
        <p:spPr>
          <a:xfrm>
            <a:off x="410103" y="2051180"/>
            <a:ext cx="5272277" cy="3168976"/>
          </a:xfrm>
          <a:prstGeom prst="rect">
            <a:avLst/>
          </a:prstGeom>
        </p:spPr>
      </p:pic>
      <p:sp>
        <p:nvSpPr>
          <p:cNvPr id="4" name="TextBox 3">
            <a:extLst>
              <a:ext uri="{FF2B5EF4-FFF2-40B4-BE49-F238E27FC236}">
                <a16:creationId xmlns:a16="http://schemas.microsoft.com/office/drawing/2014/main" id="{72D75637-E0BF-3424-1123-8BB49BA4FEA3}"/>
              </a:ext>
            </a:extLst>
          </p:cNvPr>
          <p:cNvSpPr txBox="1"/>
          <p:nvPr/>
        </p:nvSpPr>
        <p:spPr>
          <a:xfrm>
            <a:off x="410103" y="991513"/>
            <a:ext cx="4778584" cy="707886"/>
          </a:xfrm>
          <a:prstGeom prst="rect">
            <a:avLst/>
          </a:prstGeom>
          <a:noFill/>
        </p:spPr>
        <p:txBody>
          <a:bodyPr wrap="square">
            <a:spAutoFit/>
          </a:bodyPr>
          <a:lstStyle/>
          <a:p>
            <a:r>
              <a:rPr lang="en-GB" sz="2000" b="1" i="0" u="none" strike="noStrike" dirty="0">
                <a:solidFill>
                  <a:srgbClr val="000000"/>
                </a:solidFill>
                <a:effectLst/>
                <a:latin typeface="Aptos Narrow" panose="020B0004020202020204" pitchFamily="34" charset="0"/>
              </a:rPr>
              <a:t>Figure 2</a:t>
            </a:r>
            <a:r>
              <a:rPr lang="en-GB" sz="2000" b="0" i="0" u="none" strike="noStrike" dirty="0">
                <a:solidFill>
                  <a:srgbClr val="000000"/>
                </a:solidFill>
                <a:effectLst/>
                <a:latin typeface="Aptos Narrow" panose="020B0004020202020204" pitchFamily="34" charset="0"/>
              </a:rPr>
              <a:t> Mean Average Marks for the </a:t>
            </a:r>
            <a:r>
              <a:rPr lang="en-GB" sz="2000" b="1" i="0" u="none" strike="noStrike" dirty="0">
                <a:solidFill>
                  <a:srgbClr val="000000"/>
                </a:solidFill>
                <a:effectLst/>
                <a:latin typeface="Aptos Narrow" panose="020B0004020202020204" pitchFamily="34" charset="0"/>
              </a:rPr>
              <a:t>First</a:t>
            </a:r>
            <a:r>
              <a:rPr lang="en-GB" sz="2000" b="0" i="0" u="none" strike="noStrike" dirty="0">
                <a:solidFill>
                  <a:srgbClr val="000000"/>
                </a:solidFill>
                <a:effectLst/>
                <a:latin typeface="Aptos Narrow" panose="020B0004020202020204" pitchFamily="34" charset="0"/>
              </a:rPr>
              <a:t> Year of Study by Gender and SIMD Quintiles</a:t>
            </a:r>
            <a:r>
              <a:rPr lang="en-GB" sz="2000" dirty="0">
                <a:effectLst/>
              </a:rPr>
              <a:t> </a:t>
            </a:r>
            <a:endParaRPr lang="en-GB" sz="2000" dirty="0"/>
          </a:p>
        </p:txBody>
      </p:sp>
      <p:pic>
        <p:nvPicPr>
          <p:cNvPr id="5" name="Picture 4">
            <a:extLst>
              <a:ext uri="{FF2B5EF4-FFF2-40B4-BE49-F238E27FC236}">
                <a16:creationId xmlns:a16="http://schemas.microsoft.com/office/drawing/2014/main" id="{A54260CC-F433-4FBC-8B3F-D834B2BEB507}"/>
              </a:ext>
            </a:extLst>
          </p:cNvPr>
          <p:cNvPicPr>
            <a:picLocks noChangeAspect="1"/>
          </p:cNvPicPr>
          <p:nvPr/>
        </p:nvPicPr>
        <p:blipFill>
          <a:blip r:embed="rId3"/>
          <a:stretch>
            <a:fillRect/>
          </a:stretch>
        </p:blipFill>
        <p:spPr>
          <a:xfrm>
            <a:off x="6509622" y="2058192"/>
            <a:ext cx="5272277" cy="3161964"/>
          </a:xfrm>
          <a:prstGeom prst="rect">
            <a:avLst/>
          </a:prstGeom>
        </p:spPr>
      </p:pic>
      <p:sp>
        <p:nvSpPr>
          <p:cNvPr id="6" name="TextBox 5">
            <a:extLst>
              <a:ext uri="{FF2B5EF4-FFF2-40B4-BE49-F238E27FC236}">
                <a16:creationId xmlns:a16="http://schemas.microsoft.com/office/drawing/2014/main" id="{A7C3553E-C940-1C68-B3A8-F67C9B0266AF}"/>
              </a:ext>
            </a:extLst>
          </p:cNvPr>
          <p:cNvSpPr txBox="1"/>
          <p:nvPr/>
        </p:nvSpPr>
        <p:spPr>
          <a:xfrm>
            <a:off x="6509622" y="991513"/>
            <a:ext cx="4778584" cy="707886"/>
          </a:xfrm>
          <a:prstGeom prst="rect">
            <a:avLst/>
          </a:prstGeom>
          <a:noFill/>
        </p:spPr>
        <p:txBody>
          <a:bodyPr wrap="square">
            <a:spAutoFit/>
          </a:bodyPr>
          <a:lstStyle/>
          <a:p>
            <a:r>
              <a:rPr lang="en-GB" sz="2000" b="1" i="0" u="none" strike="noStrike" dirty="0">
                <a:solidFill>
                  <a:srgbClr val="000000"/>
                </a:solidFill>
                <a:effectLst/>
                <a:latin typeface="Aptos Narrow" panose="020B0004020202020204" pitchFamily="34" charset="0"/>
              </a:rPr>
              <a:t>Figure 3</a:t>
            </a:r>
            <a:r>
              <a:rPr lang="en-GB" sz="2000" b="0" i="0" u="none" strike="noStrike" dirty="0">
                <a:solidFill>
                  <a:srgbClr val="000000"/>
                </a:solidFill>
                <a:effectLst/>
                <a:latin typeface="Aptos Narrow" panose="020B0004020202020204" pitchFamily="34" charset="0"/>
              </a:rPr>
              <a:t> Mean Average Marks for the </a:t>
            </a:r>
            <a:r>
              <a:rPr lang="en-GB" sz="2000" b="1" i="0" u="none" strike="noStrike" dirty="0">
                <a:solidFill>
                  <a:srgbClr val="000000"/>
                </a:solidFill>
                <a:effectLst/>
                <a:latin typeface="Aptos Narrow" panose="020B0004020202020204" pitchFamily="34" charset="0"/>
              </a:rPr>
              <a:t>Final</a:t>
            </a:r>
            <a:r>
              <a:rPr lang="en-GB" sz="2000" b="0" i="0" u="none" strike="noStrike" dirty="0">
                <a:solidFill>
                  <a:srgbClr val="000000"/>
                </a:solidFill>
                <a:effectLst/>
                <a:latin typeface="Aptos Narrow" panose="020B0004020202020204" pitchFamily="34" charset="0"/>
              </a:rPr>
              <a:t> Year of Study by Gender and SIMD Quintiles</a:t>
            </a:r>
            <a:r>
              <a:rPr lang="en-GB" sz="2000" dirty="0">
                <a:effectLst/>
              </a:rPr>
              <a:t> </a:t>
            </a:r>
            <a:endParaRPr lang="en-GB" sz="2000" dirty="0"/>
          </a:p>
        </p:txBody>
      </p:sp>
    </p:spTree>
    <p:extLst>
      <p:ext uri="{BB962C8B-B14F-4D97-AF65-F5344CB8AC3E}">
        <p14:creationId xmlns:p14="http://schemas.microsoft.com/office/powerpoint/2010/main" val="2512347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3185B-54BB-ECEE-F5F7-526908F8E46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4C11897-78A5-346D-F328-14596104F9A5}"/>
              </a:ext>
            </a:extLst>
          </p:cNvPr>
          <p:cNvSpPr>
            <a:spLocks noGrp="1"/>
          </p:cNvSpPr>
          <p:nvPr>
            <p:ph type="title"/>
          </p:nvPr>
        </p:nvSpPr>
        <p:spPr/>
        <p:txBody>
          <a:bodyPr>
            <a:normAutofit/>
          </a:bodyPr>
          <a:lstStyle/>
          <a:p>
            <a:pPr>
              <a:lnSpc>
                <a:spcPct val="100000"/>
              </a:lnSpc>
            </a:pPr>
            <a:r>
              <a:rPr lang="en-GB" sz="3600" dirty="0">
                <a:latin typeface="Aptos" panose="020B0004020202020204" pitchFamily="34" charset="0"/>
              </a:rPr>
              <a:t>Empirical Strategy</a:t>
            </a:r>
            <a:endParaRPr lang="en-GB" sz="3600" noProof="0" dirty="0">
              <a:latin typeface="Aptos" panose="020B0004020202020204" pitchFamily="34" charset="0"/>
            </a:endParaRPr>
          </a:p>
        </p:txBody>
      </p:sp>
      <p:sp>
        <p:nvSpPr>
          <p:cNvPr id="6" name="Content Placeholder 5">
            <a:extLst>
              <a:ext uri="{FF2B5EF4-FFF2-40B4-BE49-F238E27FC236}">
                <a16:creationId xmlns:a16="http://schemas.microsoft.com/office/drawing/2014/main" id="{ABCC6CAE-90D4-6A13-E1ED-AC5046788756}"/>
              </a:ext>
            </a:extLst>
          </p:cNvPr>
          <p:cNvSpPr>
            <a:spLocks noGrp="1"/>
          </p:cNvSpPr>
          <p:nvPr>
            <p:ph idx="1"/>
          </p:nvPr>
        </p:nvSpPr>
        <p:spPr>
          <a:xfrm>
            <a:off x="838200" y="1863618"/>
            <a:ext cx="10515600" cy="1730188"/>
          </a:xfrm>
        </p:spPr>
        <p:txBody>
          <a:bodyPr>
            <a:normAutofit fontScale="92500"/>
          </a:bodyPr>
          <a:lstStyle/>
          <a:p>
            <a:pPr>
              <a:lnSpc>
                <a:spcPct val="100000"/>
              </a:lnSpc>
            </a:pPr>
            <a:r>
              <a:rPr lang="en-GB" dirty="0">
                <a:latin typeface="Aptos" panose="020B0004020202020204" pitchFamily="34" charset="0"/>
              </a:rPr>
              <a:t>Difference-in-differences (</a:t>
            </a:r>
            <a:r>
              <a:rPr lang="en-GB" dirty="0" err="1">
                <a:latin typeface="Aptos" panose="020B0004020202020204" pitchFamily="34" charset="0"/>
              </a:rPr>
              <a:t>DiD</a:t>
            </a:r>
            <a:r>
              <a:rPr lang="en-GB" dirty="0">
                <a:latin typeface="Aptos" panose="020B0004020202020204" pitchFamily="34" charset="0"/>
              </a:rPr>
              <a:t>) with fixed effects</a:t>
            </a:r>
            <a:endParaRPr lang="en-GB" noProof="0" dirty="0">
              <a:latin typeface="Aptos" panose="020B0004020202020204" pitchFamily="34" charset="0"/>
            </a:endParaRPr>
          </a:p>
          <a:p>
            <a:pPr lvl="1">
              <a:lnSpc>
                <a:spcPct val="100000"/>
              </a:lnSpc>
            </a:pPr>
            <a:r>
              <a:rPr lang="en-GB" noProof="0" dirty="0">
                <a:latin typeface="Aptos" panose="020B0004020202020204" pitchFamily="34" charset="0"/>
              </a:rPr>
              <a:t>Deprivation definitions: Q1; Q2; or Q1 </a:t>
            </a:r>
            <a:r>
              <a:rPr lang="zh-CN" altLang="en-US" dirty="0"/>
              <a:t>∪</a:t>
            </a:r>
            <a:r>
              <a:rPr lang="en-GB" noProof="0" dirty="0">
                <a:latin typeface="Aptos" panose="020B0004020202020204" pitchFamily="34" charset="0"/>
              </a:rPr>
              <a:t> Q2; Comparison group: Q3–Q5 or Q5 only.</a:t>
            </a:r>
          </a:p>
          <a:p>
            <a:pPr lvl="1">
              <a:lnSpc>
                <a:spcPct val="100000"/>
              </a:lnSpc>
            </a:pPr>
            <a:r>
              <a:rPr lang="en-GB" noProof="0" dirty="0">
                <a:latin typeface="Aptos" panose="020B0004020202020204" pitchFamily="34" charset="0"/>
              </a:rPr>
              <a:t>Controls: gender, age, programme of year, entry level, exit level, start-year</a:t>
            </a:r>
            <a:r>
              <a:rPr lang="en-GB" dirty="0">
                <a:latin typeface="Aptos" panose="020B0004020202020204" pitchFamily="34" charset="0"/>
              </a:rPr>
              <a:t>, reported disability</a:t>
            </a:r>
            <a:endParaRPr lang="en-GB" noProof="0" dirty="0">
              <a:latin typeface="Aptos" panose="020B0004020202020204" pitchFamily="34" charset="0"/>
            </a:endParaRPr>
          </a:p>
          <a:p>
            <a:pPr marL="0" indent="0">
              <a:lnSpc>
                <a:spcPct val="100000"/>
              </a:lnSpc>
              <a:buNone/>
            </a:pPr>
            <a:endParaRPr lang="en-GB" noProof="0" dirty="0">
              <a:latin typeface="Aptos" panose="020B0004020202020204" pitchFamily="34" charset="0"/>
            </a:endParaRPr>
          </a:p>
        </p:txBody>
      </p:sp>
      <mc:AlternateContent xmlns:mc="http://schemas.openxmlformats.org/markup-compatibility/2006" xmlns:a14="http://schemas.microsoft.com/office/drawing/2010/main">
        <mc:Choice Requires="a14">
          <p:sp>
            <p:nvSpPr>
              <p:cNvPr id="2" name="TextBox 2">
                <a:extLst>
                  <a:ext uri="{FF2B5EF4-FFF2-40B4-BE49-F238E27FC236}">
                    <a16:creationId xmlns:a16="http://schemas.microsoft.com/office/drawing/2014/main" id="{280C8B4C-650D-45A7-9863-1CFD56A5EB29}"/>
                  </a:ext>
                </a:extLst>
              </p:cNvPr>
              <p:cNvSpPr txBox="1"/>
              <p:nvPr/>
            </p:nvSpPr>
            <p:spPr>
              <a:xfrm>
                <a:off x="1520012" y="3855397"/>
                <a:ext cx="6312562" cy="338554"/>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sSub>
                        <m:sSubPr>
                          <m:ctrlPr>
                            <a:rPr lang="en-GB" sz="2200" i="1">
                              <a:latin typeface="Cambria Math" panose="02040503050406030204" pitchFamily="18" charset="0"/>
                            </a:rPr>
                          </m:ctrlPr>
                        </m:sSubPr>
                        <m:e>
                          <m:r>
                            <a:rPr lang="en-GB" sz="2200" b="0" i="1">
                              <a:latin typeface="Cambria Math" panose="02040503050406030204" pitchFamily="18" charset="0"/>
                            </a:rPr>
                            <m:t>𝑦</m:t>
                          </m:r>
                        </m:e>
                        <m:sub>
                          <m:r>
                            <a:rPr lang="en-GB" sz="2200" b="0" i="1">
                              <a:latin typeface="Cambria Math" panose="02040503050406030204" pitchFamily="18" charset="0"/>
                            </a:rPr>
                            <m:t>𝑖𝑡</m:t>
                          </m:r>
                        </m:sub>
                      </m:sSub>
                      <m:r>
                        <a:rPr lang="en-GB" sz="2200" b="0" i="1">
                          <a:latin typeface="Cambria Math" panose="02040503050406030204" pitchFamily="18" charset="0"/>
                        </a:rPr>
                        <m:t>=</m:t>
                      </m:r>
                      <m:sSub>
                        <m:sSubPr>
                          <m:ctrlPr>
                            <a:rPr lang="en-GB" sz="2200" b="0" i="1">
                              <a:latin typeface="Cambria Math" panose="02040503050406030204" pitchFamily="18" charset="0"/>
                            </a:rPr>
                          </m:ctrlPr>
                        </m:sSubPr>
                        <m:e>
                          <m:r>
                            <a:rPr lang="en-GB" sz="2200" b="0" i="1">
                              <a:latin typeface="Cambria Math" panose="02040503050406030204" pitchFamily="18" charset="0"/>
                              <a:ea typeface="Cambria Math" panose="02040503050406030204" pitchFamily="18" charset="0"/>
                            </a:rPr>
                            <m:t>𝛽</m:t>
                          </m:r>
                        </m:e>
                        <m:sub>
                          <m:r>
                            <a:rPr lang="en-GB" sz="2200" b="0" i="1">
                              <a:latin typeface="Cambria Math" panose="02040503050406030204" pitchFamily="18" charset="0"/>
                            </a:rPr>
                            <m:t>0</m:t>
                          </m:r>
                        </m:sub>
                      </m:sSub>
                      <m:r>
                        <a:rPr lang="en-GB" sz="2200" b="0" i="1">
                          <a:latin typeface="Cambria Math" panose="02040503050406030204" pitchFamily="18" charset="0"/>
                        </a:rPr>
                        <m:t>+</m:t>
                      </m:r>
                      <m:sSub>
                        <m:sSubPr>
                          <m:ctrlPr>
                            <a:rPr lang="en-GB" sz="2200" b="0" i="1">
                              <a:latin typeface="Cambria Math" panose="02040503050406030204" pitchFamily="18" charset="0"/>
                            </a:rPr>
                          </m:ctrlPr>
                        </m:sSubPr>
                        <m:e>
                          <m:r>
                            <a:rPr lang="en-GB" sz="2200" b="0" i="1">
                              <a:latin typeface="Cambria Math" panose="02040503050406030204" pitchFamily="18" charset="0"/>
                              <a:ea typeface="Cambria Math" panose="02040503050406030204" pitchFamily="18" charset="0"/>
                            </a:rPr>
                            <m:t>𝛽</m:t>
                          </m:r>
                        </m:e>
                        <m:sub>
                          <m:r>
                            <a:rPr lang="en-GB" sz="2200" b="0" i="1">
                              <a:latin typeface="Cambria Math" panose="02040503050406030204" pitchFamily="18" charset="0"/>
                            </a:rPr>
                            <m:t>1</m:t>
                          </m:r>
                        </m:sub>
                      </m:sSub>
                      <m:sSub>
                        <m:sSubPr>
                          <m:ctrlPr>
                            <a:rPr lang="en-GB" sz="2200" b="0" i="1">
                              <a:latin typeface="Cambria Math" panose="02040503050406030204" pitchFamily="18" charset="0"/>
                            </a:rPr>
                          </m:ctrlPr>
                        </m:sSubPr>
                        <m:e>
                          <m:r>
                            <a:rPr lang="en-GB" sz="2200" b="0" i="1">
                              <a:latin typeface="Cambria Math" panose="02040503050406030204" pitchFamily="18" charset="0"/>
                            </a:rPr>
                            <m:t>𝐷</m:t>
                          </m:r>
                        </m:e>
                        <m:sub>
                          <m:r>
                            <a:rPr lang="en-GB" sz="2200" b="0" i="1">
                              <a:latin typeface="Cambria Math" panose="02040503050406030204" pitchFamily="18" charset="0"/>
                            </a:rPr>
                            <m:t>𝐿𝑇</m:t>
                          </m:r>
                        </m:sub>
                      </m:sSub>
                      <m:r>
                        <a:rPr lang="en-GB" sz="2200" b="0" i="1">
                          <a:solidFill>
                            <a:schemeClr val="tx1"/>
                          </a:solidFill>
                          <a:effectLst/>
                          <a:latin typeface="Cambria Math" panose="02040503050406030204" pitchFamily="18" charset="0"/>
                        </a:rPr>
                        <m:t>+</m:t>
                      </m:r>
                      <m:sSub>
                        <m:sSubPr>
                          <m:ctrlPr>
                            <a:rPr lang="en-GB" sz="2200" b="0" i="1">
                              <a:solidFill>
                                <a:schemeClr val="tx1"/>
                              </a:solidFill>
                              <a:effectLst/>
                              <a:latin typeface="Cambria Math" panose="02040503050406030204" pitchFamily="18" charset="0"/>
                            </a:rPr>
                          </m:ctrlPr>
                        </m:sSubPr>
                        <m:e>
                          <m:r>
                            <a:rPr lang="en-GB" sz="2200" b="0" i="1">
                              <a:solidFill>
                                <a:schemeClr val="tx1"/>
                              </a:solidFill>
                              <a:effectLst/>
                              <a:latin typeface="Cambria Math" panose="02040503050406030204" pitchFamily="18" charset="0"/>
                            </a:rPr>
                            <m:t>𝛽</m:t>
                          </m:r>
                        </m:e>
                        <m:sub>
                          <m:r>
                            <a:rPr lang="en-GB" sz="2200" b="0" i="1">
                              <a:solidFill>
                                <a:schemeClr val="tx1"/>
                              </a:solidFill>
                              <a:effectLst/>
                              <a:latin typeface="Cambria Math" panose="02040503050406030204" pitchFamily="18" charset="0"/>
                            </a:rPr>
                            <m:t>2</m:t>
                          </m:r>
                        </m:sub>
                      </m:sSub>
                      <m:sSub>
                        <m:sSubPr>
                          <m:ctrlPr>
                            <a:rPr lang="en-GB" sz="2200" b="0" i="1">
                              <a:solidFill>
                                <a:schemeClr val="tx1"/>
                              </a:solidFill>
                              <a:effectLst/>
                              <a:latin typeface="Cambria Math" panose="02040503050406030204" pitchFamily="18" charset="0"/>
                            </a:rPr>
                          </m:ctrlPr>
                        </m:sSubPr>
                        <m:e>
                          <m:r>
                            <a:rPr lang="en-GB" sz="2200" b="0" i="1">
                              <a:solidFill>
                                <a:schemeClr val="tx1"/>
                              </a:solidFill>
                              <a:effectLst/>
                              <a:latin typeface="Cambria Math" panose="02040503050406030204" pitchFamily="18" charset="0"/>
                            </a:rPr>
                            <m:t>𝐷</m:t>
                          </m:r>
                        </m:e>
                        <m:sub>
                          <m:r>
                            <a:rPr lang="en-GB" sz="2200" b="0" i="1">
                              <a:solidFill>
                                <a:schemeClr val="tx1"/>
                              </a:solidFill>
                              <a:effectLst/>
                              <a:latin typeface="Cambria Math" panose="02040503050406030204" pitchFamily="18" charset="0"/>
                            </a:rPr>
                            <m:t>𝑀𝐷</m:t>
                          </m:r>
                        </m:sub>
                      </m:sSub>
                      <m:r>
                        <a:rPr lang="en-GB" sz="2200" b="0" i="1">
                          <a:solidFill>
                            <a:schemeClr val="tx1"/>
                          </a:solidFill>
                          <a:effectLst/>
                          <a:latin typeface="Cambria Math" panose="02040503050406030204" pitchFamily="18" charset="0"/>
                        </a:rPr>
                        <m:t>+</m:t>
                      </m:r>
                      <m:sSub>
                        <m:sSubPr>
                          <m:ctrlPr>
                            <a:rPr lang="en-GB" sz="2200" b="0" i="1">
                              <a:solidFill>
                                <a:schemeClr val="tx1"/>
                              </a:solidFill>
                              <a:effectLst/>
                              <a:latin typeface="Cambria Math" panose="02040503050406030204" pitchFamily="18" charset="0"/>
                            </a:rPr>
                          </m:ctrlPr>
                        </m:sSubPr>
                        <m:e>
                          <m:r>
                            <a:rPr lang="en-GB" sz="2200" b="0" i="1">
                              <a:solidFill>
                                <a:schemeClr val="tx1"/>
                              </a:solidFill>
                              <a:effectLst/>
                              <a:latin typeface="Cambria Math" panose="02040503050406030204" pitchFamily="18" charset="0"/>
                            </a:rPr>
                            <m:t>𝛽</m:t>
                          </m:r>
                        </m:e>
                        <m:sub>
                          <m:r>
                            <a:rPr lang="en-GB" sz="2200" b="0" i="1">
                              <a:solidFill>
                                <a:schemeClr val="tx1"/>
                              </a:solidFill>
                              <a:effectLst/>
                              <a:latin typeface="Cambria Math" panose="02040503050406030204" pitchFamily="18" charset="0"/>
                            </a:rPr>
                            <m:t>3</m:t>
                          </m:r>
                        </m:sub>
                      </m:sSub>
                      <m:sSub>
                        <m:sSubPr>
                          <m:ctrlPr>
                            <a:rPr lang="en-GB" sz="2200" b="0" i="1">
                              <a:solidFill>
                                <a:schemeClr val="tx1"/>
                              </a:solidFill>
                              <a:effectLst/>
                              <a:latin typeface="Cambria Math" panose="02040503050406030204" pitchFamily="18" charset="0"/>
                            </a:rPr>
                          </m:ctrlPr>
                        </m:sSubPr>
                        <m:e>
                          <m:r>
                            <a:rPr lang="en-GB" sz="2200" b="0" i="1">
                              <a:solidFill>
                                <a:schemeClr val="tx1"/>
                              </a:solidFill>
                              <a:effectLst/>
                              <a:latin typeface="Cambria Math" panose="02040503050406030204" pitchFamily="18" charset="0"/>
                            </a:rPr>
                            <m:t>𝐷</m:t>
                          </m:r>
                        </m:e>
                        <m:sub>
                          <m:r>
                            <a:rPr lang="en-GB" sz="2200" b="0" i="1">
                              <a:solidFill>
                                <a:schemeClr val="tx1"/>
                              </a:solidFill>
                              <a:effectLst/>
                              <a:latin typeface="Cambria Math" panose="02040503050406030204" pitchFamily="18" charset="0"/>
                            </a:rPr>
                            <m:t>𝐿𝑇</m:t>
                          </m:r>
                        </m:sub>
                      </m:sSub>
                      <m:sSub>
                        <m:sSubPr>
                          <m:ctrlPr>
                            <a:rPr lang="en-GB" sz="2200" b="0" i="1">
                              <a:solidFill>
                                <a:schemeClr val="tx1"/>
                              </a:solidFill>
                              <a:effectLst/>
                              <a:latin typeface="Cambria Math" panose="02040503050406030204" pitchFamily="18" charset="0"/>
                            </a:rPr>
                          </m:ctrlPr>
                        </m:sSubPr>
                        <m:e>
                          <m:r>
                            <a:rPr lang="en-GB" sz="2200" b="0" i="1">
                              <a:solidFill>
                                <a:schemeClr val="tx1"/>
                              </a:solidFill>
                              <a:effectLst/>
                              <a:latin typeface="Cambria Math" panose="02040503050406030204" pitchFamily="18" charset="0"/>
                            </a:rPr>
                            <m:t>𝐷</m:t>
                          </m:r>
                        </m:e>
                        <m:sub>
                          <m:r>
                            <a:rPr lang="en-GB" sz="2200" b="0" i="1">
                              <a:solidFill>
                                <a:schemeClr val="tx1"/>
                              </a:solidFill>
                              <a:effectLst/>
                              <a:latin typeface="Cambria Math" panose="02040503050406030204" pitchFamily="18" charset="0"/>
                            </a:rPr>
                            <m:t>𝑀𝐷</m:t>
                          </m:r>
                        </m:sub>
                      </m:sSub>
                      <m:r>
                        <a:rPr lang="en-GB" sz="2200" b="0" i="1">
                          <a:solidFill>
                            <a:schemeClr val="tx1"/>
                          </a:solidFill>
                          <a:effectLst/>
                          <a:latin typeface="Cambria Math" panose="02040503050406030204" pitchFamily="18" charset="0"/>
                        </a:rPr>
                        <m:t>+</m:t>
                      </m:r>
                      <m:sSub>
                        <m:sSubPr>
                          <m:ctrlPr>
                            <a:rPr lang="en-GB" sz="2200" b="1" i="1">
                              <a:solidFill>
                                <a:schemeClr val="tx1"/>
                              </a:solidFill>
                              <a:effectLst/>
                              <a:latin typeface="Cambria Math" panose="02040503050406030204" pitchFamily="18" charset="0"/>
                            </a:rPr>
                          </m:ctrlPr>
                        </m:sSubPr>
                        <m:e>
                          <m:r>
                            <a:rPr lang="en-GB" sz="2200" b="1" i="1">
                              <a:solidFill>
                                <a:schemeClr val="tx1"/>
                              </a:solidFill>
                              <a:effectLst/>
                              <a:latin typeface="Cambria Math" panose="02040503050406030204" pitchFamily="18" charset="0"/>
                            </a:rPr>
                            <m:t>𝜷</m:t>
                          </m:r>
                        </m:e>
                        <m:sub>
                          <m:r>
                            <a:rPr lang="en-GB" sz="2200" b="1" i="1">
                              <a:solidFill>
                                <a:schemeClr val="tx1"/>
                              </a:solidFill>
                              <a:effectLst/>
                              <a:latin typeface="Cambria Math" panose="02040503050406030204" pitchFamily="18" charset="0"/>
                            </a:rPr>
                            <m:t>𝟒</m:t>
                          </m:r>
                        </m:sub>
                      </m:sSub>
                      <m:r>
                        <a:rPr lang="en-GB" sz="2200" b="1" i="1">
                          <a:solidFill>
                            <a:schemeClr val="tx1"/>
                          </a:solidFill>
                          <a:effectLst/>
                          <a:latin typeface="Cambria Math" panose="02040503050406030204" pitchFamily="18" charset="0"/>
                        </a:rPr>
                        <m:t>𝑿</m:t>
                      </m:r>
                      <m:r>
                        <a:rPr lang="en-GB" sz="2200" b="0" i="1">
                          <a:solidFill>
                            <a:schemeClr val="tx1"/>
                          </a:solidFill>
                          <a:effectLst/>
                          <a:latin typeface="Cambria Math" panose="02040503050406030204" pitchFamily="18" charset="0"/>
                        </a:rPr>
                        <m:t>+</m:t>
                      </m:r>
                      <m:sSub>
                        <m:sSubPr>
                          <m:ctrlPr>
                            <a:rPr lang="en-GB" sz="2200" b="0" i="1">
                              <a:solidFill>
                                <a:schemeClr val="tx1"/>
                              </a:solidFill>
                              <a:effectLst/>
                              <a:latin typeface="Cambria Math" panose="02040503050406030204" pitchFamily="18" charset="0"/>
                            </a:rPr>
                          </m:ctrlPr>
                        </m:sSubPr>
                        <m:e>
                          <m:r>
                            <a:rPr lang="en-GB" sz="2200" b="0" i="1">
                              <a:solidFill>
                                <a:schemeClr val="tx1"/>
                              </a:solidFill>
                              <a:effectLst/>
                              <a:latin typeface="Cambria Math" panose="02040503050406030204" pitchFamily="18" charset="0"/>
                              <a:ea typeface="Cambria Math" panose="02040503050406030204" pitchFamily="18" charset="0"/>
                            </a:rPr>
                            <m:t>𝜀</m:t>
                          </m:r>
                        </m:e>
                        <m:sub>
                          <m:r>
                            <a:rPr lang="en-GB" sz="2200" b="0" i="1">
                              <a:solidFill>
                                <a:schemeClr val="tx1"/>
                              </a:solidFill>
                              <a:effectLst/>
                              <a:latin typeface="Cambria Math" panose="02040503050406030204" pitchFamily="18" charset="0"/>
                            </a:rPr>
                            <m:t>𝑖𝑡</m:t>
                          </m:r>
                        </m:sub>
                      </m:sSub>
                    </m:oMath>
                  </m:oMathPara>
                </a14:m>
                <a:endParaRPr lang="en-GB" sz="2200" dirty="0"/>
              </a:p>
            </p:txBody>
          </p:sp>
        </mc:Choice>
        <mc:Fallback xmlns="">
          <p:sp>
            <p:nvSpPr>
              <p:cNvPr id="2" name="TextBox 2">
                <a:extLst>
                  <a:ext uri="{FF2B5EF4-FFF2-40B4-BE49-F238E27FC236}">
                    <a16:creationId xmlns:a16="http://schemas.microsoft.com/office/drawing/2014/main" id="{280C8B4C-650D-45A7-9863-1CFD56A5EB29}"/>
                  </a:ext>
                </a:extLst>
              </p:cNvPr>
              <p:cNvSpPr txBox="1">
                <a:spLocks noRot="1" noChangeAspect="1" noMove="1" noResize="1" noEditPoints="1" noAdjustHandles="1" noChangeArrowheads="1" noChangeShapeType="1" noTextEdit="1"/>
              </p:cNvSpPr>
              <p:nvPr/>
            </p:nvSpPr>
            <p:spPr>
              <a:xfrm>
                <a:off x="1520012" y="3855397"/>
                <a:ext cx="6312562" cy="338554"/>
              </a:xfrm>
              <a:prstGeom prst="rect">
                <a:avLst/>
              </a:prstGeom>
              <a:blipFill>
                <a:blip r:embed="rId2"/>
                <a:stretch>
                  <a:fillRect l="-579" b="-33929"/>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2CC2FE8B-A057-4775-CD5F-A613D0A52756}"/>
                  </a:ext>
                </a:extLst>
              </p:cNvPr>
              <p:cNvSpPr txBox="1"/>
              <p:nvPr/>
            </p:nvSpPr>
            <p:spPr>
              <a:xfrm>
                <a:off x="1520012" y="4455542"/>
                <a:ext cx="9151975" cy="2268378"/>
              </a:xfrm>
              <a:prstGeom prst="rect">
                <a:avLst/>
              </a:prstGeom>
              <a:noFill/>
            </p:spPr>
            <p:txBody>
              <a:bodyPr wrap="square">
                <a:spAutoFit/>
              </a:bodyPr>
              <a:lstStyle/>
              <a:p>
                <a:pPr>
                  <a:lnSpc>
                    <a:spcPct val="105000"/>
                  </a:lnSpc>
                  <a:spcBef>
                    <a:spcPts val="600"/>
                  </a:spcBef>
                </a:pPr>
                <a14:m>
                  <m:oMath xmlns:m="http://schemas.openxmlformats.org/officeDocument/2006/math">
                    <m:r>
                      <a:rPr lang="en-GB" i="1">
                        <a:latin typeface="Cambria Math" panose="02040503050406030204" pitchFamily="18" charset="0"/>
                      </a:rPr>
                      <m:t>𝑖</m:t>
                    </m:r>
                  </m:oMath>
                </a14:m>
                <a:r>
                  <a:rPr lang="en-GB" dirty="0">
                    <a:latin typeface="Aptos" panose="020B0004020202020204" pitchFamily="34" charset="0"/>
                  </a:rPr>
                  <a:t>: index students</a:t>
                </a:r>
              </a:p>
              <a:p>
                <a:pPr>
                  <a:lnSpc>
                    <a:spcPct val="105000"/>
                  </a:lnSpc>
                  <a:spcBef>
                    <a:spcPts val="600"/>
                  </a:spcBef>
                </a:pPr>
                <a14:m>
                  <m:oMath xmlns:m="http://schemas.openxmlformats.org/officeDocument/2006/math">
                    <m:r>
                      <a:rPr lang="en-GB" i="1">
                        <a:latin typeface="Cambria Math" panose="02040503050406030204" pitchFamily="18" charset="0"/>
                      </a:rPr>
                      <m:t>𝑡</m:t>
                    </m:r>
                  </m:oMath>
                </a14:m>
                <a:r>
                  <a:rPr lang="en-GB" dirty="0">
                    <a:latin typeface="Aptos" panose="020B0004020202020204" pitchFamily="34" charset="0"/>
                  </a:rPr>
                  <a:t>: first or last year of study</a:t>
                </a:r>
              </a:p>
              <a:p>
                <a:pPr>
                  <a:lnSpc>
                    <a:spcPct val="105000"/>
                  </a:lnSpc>
                  <a:spcBef>
                    <a:spcPts val="600"/>
                  </a:spcBef>
                </a:pPr>
                <a14:m>
                  <m:oMath xmlns:m="http://schemas.openxmlformats.org/officeDocument/2006/math">
                    <m:sSub>
                      <m:sSubPr>
                        <m:ctrlPr>
                          <a:rPr lang="en-GB" i="1">
                            <a:latin typeface="Cambria Math" panose="02040503050406030204" pitchFamily="18" charset="0"/>
                          </a:rPr>
                        </m:ctrlPr>
                      </m:sSubPr>
                      <m:e>
                        <m:r>
                          <a:rPr lang="en-GB" i="1">
                            <a:latin typeface="Cambria Math" panose="02040503050406030204" pitchFamily="18" charset="0"/>
                          </a:rPr>
                          <m:t>𝑦</m:t>
                        </m:r>
                      </m:e>
                      <m:sub>
                        <m:r>
                          <a:rPr lang="en-GB" i="1">
                            <a:latin typeface="Cambria Math" panose="02040503050406030204" pitchFamily="18" charset="0"/>
                          </a:rPr>
                          <m:t>𝑖𝑡</m:t>
                        </m:r>
                      </m:sub>
                    </m:sSub>
                    <m:r>
                      <a:rPr lang="en-GB" i="1">
                        <a:latin typeface="Cambria Math" panose="02040503050406030204" pitchFamily="18" charset="0"/>
                      </a:rPr>
                      <m:t> </m:t>
                    </m:r>
                  </m:oMath>
                </a14:m>
                <a:r>
                  <a:rPr lang="en-GB" dirty="0">
                    <a:latin typeface="Aptos" panose="020B0004020202020204" pitchFamily="34" charset="0"/>
                  </a:rPr>
                  <a:t>: average mark for student </a:t>
                </a:r>
                <a14:m>
                  <m:oMath xmlns:m="http://schemas.openxmlformats.org/officeDocument/2006/math">
                    <m:r>
                      <a:rPr lang="en-GB" i="1">
                        <a:latin typeface="Cambria Math" panose="02040503050406030204" pitchFamily="18" charset="0"/>
                      </a:rPr>
                      <m:t>𝑖</m:t>
                    </m:r>
                  </m:oMath>
                </a14:m>
                <a:r>
                  <a:rPr lang="en-GB" dirty="0">
                    <a:latin typeface="Aptos" panose="020B0004020202020204" pitchFamily="34" charset="0"/>
                  </a:rPr>
                  <a:t> in year </a:t>
                </a:r>
                <a14:m>
                  <m:oMath xmlns:m="http://schemas.openxmlformats.org/officeDocument/2006/math">
                    <m:r>
                      <a:rPr lang="en-GB" i="1">
                        <a:latin typeface="Cambria Math" panose="02040503050406030204" pitchFamily="18" charset="0"/>
                      </a:rPr>
                      <m:t>𝑡</m:t>
                    </m:r>
                  </m:oMath>
                </a14:m>
                <a:endParaRPr lang="en-GB" dirty="0">
                  <a:latin typeface="Aptos" panose="020B0004020202020204" pitchFamily="34" charset="0"/>
                </a:endParaRPr>
              </a:p>
              <a:p>
                <a:pPr>
                  <a:lnSpc>
                    <a:spcPct val="105000"/>
                  </a:lnSpc>
                  <a:spcBef>
                    <a:spcPts val="600"/>
                  </a:spcBef>
                </a:pPr>
                <a14:m>
                  <m:oMath xmlns:m="http://schemas.openxmlformats.org/officeDocument/2006/math">
                    <m:sSub>
                      <m:sSubPr>
                        <m:ctrlPr>
                          <a:rPr lang="en-GB" i="1">
                            <a:latin typeface="Cambria Math" panose="02040503050406030204" pitchFamily="18" charset="0"/>
                          </a:rPr>
                        </m:ctrlPr>
                      </m:sSubPr>
                      <m:e>
                        <m:r>
                          <a:rPr lang="en-GB" i="1">
                            <a:latin typeface="Cambria Math" panose="02040503050406030204" pitchFamily="18" charset="0"/>
                          </a:rPr>
                          <m:t>𝐷</m:t>
                        </m:r>
                      </m:e>
                      <m:sub>
                        <m:r>
                          <a:rPr lang="en-GB" i="1">
                            <a:latin typeface="Cambria Math" panose="02040503050406030204" pitchFamily="18" charset="0"/>
                          </a:rPr>
                          <m:t>𝐿𝑇</m:t>
                        </m:r>
                      </m:sub>
                    </m:sSub>
                    <m:r>
                      <a:rPr lang="en-GB" i="1">
                        <a:latin typeface="Cambria Math" panose="02040503050406030204" pitchFamily="18" charset="0"/>
                      </a:rPr>
                      <m:t> </m:t>
                    </m:r>
                  </m:oMath>
                </a14:m>
                <a:r>
                  <a:rPr lang="en-GB" dirty="0">
                    <a:latin typeface="Aptos" panose="020B0004020202020204" pitchFamily="34" charset="0"/>
                  </a:rPr>
                  <a:t>: =1 for last year of study; =0 for first year of study</a:t>
                </a:r>
              </a:p>
              <a:p>
                <a:pPr>
                  <a:lnSpc>
                    <a:spcPct val="105000"/>
                  </a:lnSpc>
                  <a:spcBef>
                    <a:spcPts val="600"/>
                  </a:spcBef>
                </a:pPr>
                <a14:m>
                  <m:oMath xmlns:m="http://schemas.openxmlformats.org/officeDocument/2006/math">
                    <m:sSub>
                      <m:sSubPr>
                        <m:ctrlPr>
                          <a:rPr lang="en-GB" i="1">
                            <a:latin typeface="Cambria Math" panose="02040503050406030204" pitchFamily="18" charset="0"/>
                          </a:rPr>
                        </m:ctrlPr>
                      </m:sSubPr>
                      <m:e>
                        <m:r>
                          <a:rPr lang="en-GB" i="1">
                            <a:latin typeface="Cambria Math" panose="02040503050406030204" pitchFamily="18" charset="0"/>
                          </a:rPr>
                          <m:t>𝐷</m:t>
                        </m:r>
                      </m:e>
                      <m:sub>
                        <m:r>
                          <a:rPr lang="en-GB" i="1">
                            <a:latin typeface="Cambria Math" panose="02040503050406030204" pitchFamily="18" charset="0"/>
                          </a:rPr>
                          <m:t>𝑀𝐷</m:t>
                        </m:r>
                      </m:sub>
                    </m:sSub>
                    <m:r>
                      <a:rPr lang="en-GB" i="1">
                        <a:latin typeface="Cambria Math" panose="02040503050406030204" pitchFamily="18" charset="0"/>
                      </a:rPr>
                      <m:t> </m:t>
                    </m:r>
                  </m:oMath>
                </a14:m>
                <a:r>
                  <a:rPr lang="en-GB" dirty="0">
                    <a:latin typeface="Aptos" panose="020B0004020202020204" pitchFamily="34" charset="0"/>
                  </a:rPr>
                  <a:t>: =1 for students from a deprived area; = 0 for students from non-deprived area</a:t>
                </a:r>
              </a:p>
              <a:p>
                <a:pPr>
                  <a:lnSpc>
                    <a:spcPct val="105000"/>
                  </a:lnSpc>
                  <a:spcBef>
                    <a:spcPts val="600"/>
                  </a:spcBef>
                </a:pPr>
                <a14:m>
                  <m:oMath xmlns:m="http://schemas.openxmlformats.org/officeDocument/2006/math">
                    <m:r>
                      <a:rPr lang="en-GB" b="1" i="1">
                        <a:latin typeface="Cambria Math" panose="02040503050406030204" pitchFamily="18" charset="0"/>
                      </a:rPr>
                      <m:t>𝑿</m:t>
                    </m:r>
                    <m:r>
                      <a:rPr lang="en-GB" b="1" i="1">
                        <a:latin typeface="Cambria Math" panose="02040503050406030204" pitchFamily="18" charset="0"/>
                      </a:rPr>
                      <m:t> </m:t>
                    </m:r>
                  </m:oMath>
                </a14:m>
                <a:r>
                  <a:rPr lang="en-GB" dirty="0">
                    <a:latin typeface="Aptos" panose="020B0004020202020204" pitchFamily="34" charset="0"/>
                  </a:rPr>
                  <a:t>: vector of control variables</a:t>
                </a:r>
              </a:p>
            </p:txBody>
          </p:sp>
        </mc:Choice>
        <mc:Fallback>
          <p:sp>
            <p:nvSpPr>
              <p:cNvPr id="4" name="TextBox 3">
                <a:extLst>
                  <a:ext uri="{FF2B5EF4-FFF2-40B4-BE49-F238E27FC236}">
                    <a16:creationId xmlns:a16="http://schemas.microsoft.com/office/drawing/2014/main" id="{2CC2FE8B-A057-4775-CD5F-A613D0A52756}"/>
                  </a:ext>
                </a:extLst>
              </p:cNvPr>
              <p:cNvSpPr txBox="1">
                <a:spLocks noRot="1" noChangeAspect="1" noMove="1" noResize="1" noEditPoints="1" noAdjustHandles="1" noChangeArrowheads="1" noChangeShapeType="1" noTextEdit="1"/>
              </p:cNvSpPr>
              <p:nvPr/>
            </p:nvSpPr>
            <p:spPr>
              <a:xfrm>
                <a:off x="1520012" y="4455542"/>
                <a:ext cx="9151975" cy="2268378"/>
              </a:xfrm>
              <a:prstGeom prst="rect">
                <a:avLst/>
              </a:prstGeom>
              <a:blipFill>
                <a:blip r:embed="rId3"/>
                <a:stretch>
                  <a:fillRect t="-1344" b="-1075"/>
                </a:stretch>
              </a:blipFill>
            </p:spPr>
            <p:txBody>
              <a:bodyPr/>
              <a:lstStyle/>
              <a:p>
                <a:r>
                  <a:rPr lang="en-GB">
                    <a:noFill/>
                  </a:rPr>
                  <a:t> </a:t>
                </a:r>
              </a:p>
            </p:txBody>
          </p:sp>
        </mc:Fallback>
      </mc:AlternateContent>
    </p:spTree>
    <p:extLst>
      <p:ext uri="{BB962C8B-B14F-4D97-AF65-F5344CB8AC3E}">
        <p14:creationId xmlns:p14="http://schemas.microsoft.com/office/powerpoint/2010/main" val="38997247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5324</TotalTime>
  <Words>642</Words>
  <Application>Microsoft Office PowerPoint</Application>
  <PresentationFormat>Widescreen</PresentationFormat>
  <Paragraphs>61</Paragraphs>
  <Slides>13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Baxter Sans Pro Alt</vt:lpstr>
      <vt:lpstr>Aptos</vt:lpstr>
      <vt:lpstr>Aptos Narrow</vt:lpstr>
      <vt:lpstr>Arial</vt:lpstr>
      <vt:lpstr>Calibri</vt:lpstr>
      <vt:lpstr>Calibri Light</vt:lpstr>
      <vt:lpstr>Cambria Math</vt:lpstr>
      <vt:lpstr>Office Theme</vt:lpstr>
      <vt:lpstr>The Effects of Socioeconomic Deprivation on Academic Outcomes</vt:lpstr>
      <vt:lpstr>Motivation and Policy Context</vt:lpstr>
      <vt:lpstr>Research Questions</vt:lpstr>
      <vt:lpstr>Contribution</vt:lpstr>
      <vt:lpstr>Data</vt:lpstr>
      <vt:lpstr>PowerPoint Presentation</vt:lpstr>
      <vt:lpstr>PowerPoint Presentation</vt:lpstr>
      <vt:lpstr>PowerPoint Presentation</vt:lpstr>
      <vt:lpstr>Empirical Strategy</vt:lpstr>
      <vt:lpstr>PowerPoint Presentation</vt:lpstr>
      <vt:lpstr>PowerPoint Presentation</vt:lpstr>
      <vt:lpstr>Limitations</vt:lpstr>
      <vt:lpstr>Conclusion and Policy Implications</vt:lpstr>
    </vt:vector>
  </TitlesOfParts>
  <Company>University of Dundee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Effects of Socioeconomic Deprivation on Academic Outcomes</dc:title>
  <dc:creator>Martin Jones (Staff)</dc:creator>
  <cp:lastModifiedBy>Yin Zhang (Staff)</cp:lastModifiedBy>
  <cp:revision>2</cp:revision>
  <dcterms:created xsi:type="dcterms:W3CDTF">2024-11-15T09:26:48Z</dcterms:created>
  <dcterms:modified xsi:type="dcterms:W3CDTF">2025-09-12T06:23:59Z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618d1e0-f5d7-4da7-8ddd-3b83021a2c85_Enabled">
    <vt:lpwstr>true</vt:lpwstr>
  </property>
  <property fmtid="{D5CDD505-2E9C-101B-9397-08002B2CF9AE}" pid="3" name="MSIP_Label_a618d1e0-f5d7-4da7-8ddd-3b83021a2c85_SetDate">
    <vt:lpwstr>2025-09-08T14:21:06Z</vt:lpwstr>
  </property>
  <property fmtid="{D5CDD505-2E9C-101B-9397-08002B2CF9AE}" pid="4" name="MSIP_Label_a618d1e0-f5d7-4da7-8ddd-3b83021a2c85_Method">
    <vt:lpwstr>Standard</vt:lpwstr>
  </property>
  <property fmtid="{D5CDD505-2E9C-101B-9397-08002B2CF9AE}" pid="5" name="MSIP_Label_a618d1e0-f5d7-4da7-8ddd-3b83021a2c85_Name">
    <vt:lpwstr>Private</vt:lpwstr>
  </property>
  <property fmtid="{D5CDD505-2E9C-101B-9397-08002B2CF9AE}" pid="6" name="MSIP_Label_a618d1e0-f5d7-4da7-8ddd-3b83021a2c85_SiteId">
    <vt:lpwstr>ae323139-093a-4d2a-81a6-5d334bcd9019</vt:lpwstr>
  </property>
  <property fmtid="{D5CDD505-2E9C-101B-9397-08002B2CF9AE}" pid="7" name="MSIP_Label_a618d1e0-f5d7-4da7-8ddd-3b83021a2c85_ActionId">
    <vt:lpwstr>c9e16c8e-cc92-417f-9fc8-fb7e7033943c</vt:lpwstr>
  </property>
  <property fmtid="{D5CDD505-2E9C-101B-9397-08002B2CF9AE}" pid="8" name="MSIP_Label_a618d1e0-f5d7-4da7-8ddd-3b83021a2c85_ContentBits">
    <vt:lpwstr>0</vt:lpwstr>
  </property>
  <property fmtid="{D5CDD505-2E9C-101B-9397-08002B2CF9AE}" pid="9" name="MSIP_Label_a618d1e0-f5d7-4da7-8ddd-3b83021a2c85_Tag">
    <vt:lpwstr>10, 3, 0, 1</vt:lpwstr>
  </property>
</Properties>
</file>