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2" r:id="rId5"/>
    <p:sldId id="258" r:id="rId6"/>
    <p:sldId id="261"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ung, Char (Dr.)" userId="3fa4ddc2-230b-472e-b2dc-9c0d0dde0b82" providerId="ADAL" clId="{1328237A-DBDA-446F-967C-04DAF40CEEED}"/>
    <pc:docChg chg="custSel modSld">
      <pc:chgData name="Leung, Char (Dr.)" userId="3fa4ddc2-230b-472e-b2dc-9c0d0dde0b82" providerId="ADAL" clId="{1328237A-DBDA-446F-967C-04DAF40CEEED}" dt="2025-08-08T18:04:07.363" v="669" actId="20577"/>
      <pc:docMkLst>
        <pc:docMk/>
      </pc:docMkLst>
      <pc:sldChg chg="modSp mod">
        <pc:chgData name="Leung, Char (Dr.)" userId="3fa4ddc2-230b-472e-b2dc-9c0d0dde0b82" providerId="ADAL" clId="{1328237A-DBDA-446F-967C-04DAF40CEEED}" dt="2025-08-08T18:04:07.363" v="669" actId="20577"/>
        <pc:sldMkLst>
          <pc:docMk/>
          <pc:sldMk cId="1034696507" sldId="264"/>
        </pc:sldMkLst>
        <pc:spChg chg="mod">
          <ac:chgData name="Leung, Char (Dr.)" userId="3fa4ddc2-230b-472e-b2dc-9c0d0dde0b82" providerId="ADAL" clId="{1328237A-DBDA-446F-967C-04DAF40CEEED}" dt="2025-08-08T17:54:00.847" v="45" actId="20577"/>
          <ac:spMkLst>
            <pc:docMk/>
            <pc:sldMk cId="1034696507" sldId="264"/>
            <ac:spMk id="2" creationId="{3D3D538B-F37A-4F38-9463-4AA1F74EB503}"/>
          </ac:spMkLst>
        </pc:spChg>
        <pc:spChg chg="mod">
          <ac:chgData name="Leung, Char (Dr.)" userId="3fa4ddc2-230b-472e-b2dc-9c0d0dde0b82" providerId="ADAL" clId="{1328237A-DBDA-446F-967C-04DAF40CEEED}" dt="2025-08-08T18:04:07.363" v="669" actId="20577"/>
          <ac:spMkLst>
            <pc:docMk/>
            <pc:sldMk cId="1034696507" sldId="264"/>
            <ac:spMk id="24" creationId="{31AC3B67-EB95-4B03-9494-CDA200CFFA4A}"/>
          </ac:spMkLst>
        </pc:spChg>
      </pc:sldChg>
    </pc:docChg>
  </pc:docChgLst>
  <pc:docChgLst>
    <pc:chgData name="Leung, Char (Dr.)" userId="3fa4ddc2-230b-472e-b2dc-9c0d0dde0b82" providerId="ADAL" clId="{B4E0840A-3D23-4A4A-9FCA-F4608269F811}"/>
    <pc:docChg chg="undo custSel addSld delSld modSld sldOrd">
      <pc:chgData name="Leung, Char (Dr.)" userId="3fa4ddc2-230b-472e-b2dc-9c0d0dde0b82" providerId="ADAL" clId="{B4E0840A-3D23-4A4A-9FCA-F4608269F811}" dt="2025-08-12T11:04:07.349" v="2196" actId="1076"/>
      <pc:docMkLst>
        <pc:docMk/>
      </pc:docMkLst>
      <pc:sldChg chg="addSp delSp modSp mod setBg">
        <pc:chgData name="Leung, Char (Dr.)" userId="3fa4ddc2-230b-472e-b2dc-9c0d0dde0b82" providerId="ADAL" clId="{B4E0840A-3D23-4A4A-9FCA-F4608269F811}" dt="2025-08-08T15:11:05.040" v="2007" actId="1076"/>
        <pc:sldMkLst>
          <pc:docMk/>
          <pc:sldMk cId="1939002188" sldId="256"/>
        </pc:sldMkLst>
        <pc:spChg chg="mod">
          <ac:chgData name="Leung, Char (Dr.)" userId="3fa4ddc2-230b-472e-b2dc-9c0d0dde0b82" providerId="ADAL" clId="{B4E0840A-3D23-4A4A-9FCA-F4608269F811}" dt="2025-08-08T14:08:48.209" v="265" actId="113"/>
          <ac:spMkLst>
            <pc:docMk/>
            <pc:sldMk cId="1939002188" sldId="256"/>
            <ac:spMk id="2" creationId="{E21189D1-93A5-4EEE-9E72-5172BD016B7E}"/>
          </ac:spMkLst>
        </pc:spChg>
        <pc:picChg chg="mod">
          <ac:chgData name="Leung, Char (Dr.)" userId="3fa4ddc2-230b-472e-b2dc-9c0d0dde0b82" providerId="ADAL" clId="{B4E0840A-3D23-4A4A-9FCA-F4608269F811}" dt="2025-08-08T15:11:03.172" v="2006" actId="1076"/>
          <ac:picMkLst>
            <pc:docMk/>
            <pc:sldMk cId="1939002188" sldId="256"/>
            <ac:picMk id="4" creationId="{2D05D580-00D4-4313-A163-217B4B777E36}"/>
          </ac:picMkLst>
        </pc:picChg>
        <pc:picChg chg="add del">
          <ac:chgData name="Leung, Char (Dr.)" userId="3fa4ddc2-230b-472e-b2dc-9c0d0dde0b82" providerId="ADAL" clId="{B4E0840A-3D23-4A4A-9FCA-F4608269F811}" dt="2025-08-08T15:10:37.158" v="1998" actId="478"/>
          <ac:picMkLst>
            <pc:docMk/>
            <pc:sldMk cId="1939002188" sldId="256"/>
            <ac:picMk id="5" creationId="{2D65F94A-AC0B-43F8-965F-F12F8BF3B806}"/>
          </ac:picMkLst>
        </pc:picChg>
        <pc:picChg chg="add mod">
          <ac:chgData name="Leung, Char (Dr.)" userId="3fa4ddc2-230b-472e-b2dc-9c0d0dde0b82" providerId="ADAL" clId="{B4E0840A-3D23-4A4A-9FCA-F4608269F811}" dt="2025-08-08T15:11:05.040" v="2007" actId="1076"/>
          <ac:picMkLst>
            <pc:docMk/>
            <pc:sldMk cId="1939002188" sldId="256"/>
            <ac:picMk id="7" creationId="{3D39E87B-AE58-4D3E-96C4-FF349E313BD4}"/>
          </ac:picMkLst>
        </pc:picChg>
      </pc:sldChg>
      <pc:sldChg chg="addSp modSp mod ord setBg">
        <pc:chgData name="Leung, Char (Dr.)" userId="3fa4ddc2-230b-472e-b2dc-9c0d0dde0b82" providerId="ADAL" clId="{B4E0840A-3D23-4A4A-9FCA-F4608269F811}" dt="2025-08-08T15:05:42.770" v="1796"/>
        <pc:sldMkLst>
          <pc:docMk/>
          <pc:sldMk cId="3562657687" sldId="257"/>
        </pc:sldMkLst>
        <pc:spChg chg="mod">
          <ac:chgData name="Leung, Char (Dr.)" userId="3fa4ddc2-230b-472e-b2dc-9c0d0dde0b82" providerId="ADAL" clId="{B4E0840A-3D23-4A4A-9FCA-F4608269F811}" dt="2025-08-08T14:10:33.453" v="293" actId="14100"/>
          <ac:spMkLst>
            <pc:docMk/>
            <pc:sldMk cId="3562657687" sldId="257"/>
            <ac:spMk id="2" creationId="{3D3D538B-F37A-4F38-9463-4AA1F74EB503}"/>
          </ac:spMkLst>
        </pc:spChg>
        <pc:spChg chg="mod">
          <ac:chgData name="Leung, Char (Dr.)" userId="3fa4ddc2-230b-472e-b2dc-9c0d0dde0b82" providerId="ADAL" clId="{B4E0840A-3D23-4A4A-9FCA-F4608269F811}" dt="2025-08-08T14:48:26.403" v="1555" actId="20577"/>
          <ac:spMkLst>
            <pc:docMk/>
            <pc:sldMk cId="3562657687" sldId="257"/>
            <ac:spMk id="3" creationId="{75D7AADC-2909-4537-B00A-8DC88EFEC236}"/>
          </ac:spMkLst>
        </pc:spChg>
        <pc:picChg chg="add mod">
          <ac:chgData name="Leung, Char (Dr.)" userId="3fa4ddc2-230b-472e-b2dc-9c0d0dde0b82" providerId="ADAL" clId="{B4E0840A-3D23-4A4A-9FCA-F4608269F811}" dt="2025-08-08T14:21:55.391" v="508" actId="14100"/>
          <ac:picMkLst>
            <pc:docMk/>
            <pc:sldMk cId="3562657687" sldId="257"/>
            <ac:picMk id="5" creationId="{2468414C-ACAF-46D7-A9C0-3CF3F939ED9B}"/>
          </ac:picMkLst>
        </pc:picChg>
        <pc:picChg chg="add mod">
          <ac:chgData name="Leung, Char (Dr.)" userId="3fa4ddc2-230b-472e-b2dc-9c0d0dde0b82" providerId="ADAL" clId="{B4E0840A-3D23-4A4A-9FCA-F4608269F811}" dt="2025-08-08T14:21:57.795" v="510" actId="1076"/>
          <ac:picMkLst>
            <pc:docMk/>
            <pc:sldMk cId="3562657687" sldId="257"/>
            <ac:picMk id="6" creationId="{63E516AC-AA8C-4BAF-9CA4-FE016016B7E0}"/>
          </ac:picMkLst>
        </pc:picChg>
        <pc:picChg chg="add mod">
          <ac:chgData name="Leung, Char (Dr.)" userId="3fa4ddc2-230b-472e-b2dc-9c0d0dde0b82" providerId="ADAL" clId="{B4E0840A-3D23-4A4A-9FCA-F4608269F811}" dt="2025-08-08T14:21:58.944" v="511" actId="1076"/>
          <ac:picMkLst>
            <pc:docMk/>
            <pc:sldMk cId="3562657687" sldId="257"/>
            <ac:picMk id="8" creationId="{9B672138-4E72-41E7-B299-D353265CFD03}"/>
          </ac:picMkLst>
        </pc:picChg>
      </pc:sldChg>
      <pc:sldChg chg="addSp delSp modSp add mod setBg">
        <pc:chgData name="Leung, Char (Dr.)" userId="3fa4ddc2-230b-472e-b2dc-9c0d0dde0b82" providerId="ADAL" clId="{B4E0840A-3D23-4A4A-9FCA-F4608269F811}" dt="2025-08-12T11:04:07.349" v="2196" actId="1076"/>
        <pc:sldMkLst>
          <pc:docMk/>
          <pc:sldMk cId="660285162" sldId="258"/>
        </pc:sldMkLst>
        <pc:spChg chg="mod">
          <ac:chgData name="Leung, Char (Dr.)" userId="3fa4ddc2-230b-472e-b2dc-9c0d0dde0b82" providerId="ADAL" clId="{B4E0840A-3D23-4A4A-9FCA-F4608269F811}" dt="2025-08-08T15:05:51.514" v="1799" actId="20577"/>
          <ac:spMkLst>
            <pc:docMk/>
            <pc:sldMk cId="660285162" sldId="258"/>
            <ac:spMk id="2" creationId="{3D3D538B-F37A-4F38-9463-4AA1F74EB503}"/>
          </ac:spMkLst>
        </pc:spChg>
        <pc:spChg chg="del">
          <ac:chgData name="Leung, Char (Dr.)" userId="3fa4ddc2-230b-472e-b2dc-9c0d0dde0b82" providerId="ADAL" clId="{B4E0840A-3D23-4A4A-9FCA-F4608269F811}" dt="2025-08-08T14:23:25.706" v="534" actId="478"/>
          <ac:spMkLst>
            <pc:docMk/>
            <pc:sldMk cId="660285162" sldId="258"/>
            <ac:spMk id="3" creationId="{75D7AADC-2909-4537-B00A-8DC88EFEC236}"/>
          </ac:spMkLst>
        </pc:spChg>
        <pc:spChg chg="add del mod">
          <ac:chgData name="Leung, Char (Dr.)" userId="3fa4ddc2-230b-472e-b2dc-9c0d0dde0b82" providerId="ADAL" clId="{B4E0840A-3D23-4A4A-9FCA-F4608269F811}" dt="2025-08-08T14:23:31.358" v="538" actId="478"/>
          <ac:spMkLst>
            <pc:docMk/>
            <pc:sldMk cId="660285162" sldId="258"/>
            <ac:spMk id="9" creationId="{3B7DD7AE-A3D1-405F-9165-F5957873B532}"/>
          </ac:spMkLst>
        </pc:spChg>
        <pc:spChg chg="add mod">
          <ac:chgData name="Leung, Char (Dr.)" userId="3fa4ddc2-230b-472e-b2dc-9c0d0dde0b82" providerId="ADAL" clId="{B4E0840A-3D23-4A4A-9FCA-F4608269F811}" dt="2025-08-08T14:39:40.445" v="1204" actId="20577"/>
          <ac:spMkLst>
            <pc:docMk/>
            <pc:sldMk cId="660285162" sldId="258"/>
            <ac:spMk id="24" creationId="{31AC3B67-EB95-4B03-9494-CDA200CFFA4A}"/>
          </ac:spMkLst>
        </pc:spChg>
        <pc:picChg chg="add mod">
          <ac:chgData name="Leung, Char (Dr.)" userId="3fa4ddc2-230b-472e-b2dc-9c0d0dde0b82" providerId="ADAL" clId="{B4E0840A-3D23-4A4A-9FCA-F4608269F811}" dt="2025-08-12T11:04:04.889" v="2195" actId="1076"/>
          <ac:picMkLst>
            <pc:docMk/>
            <pc:sldMk cId="660285162" sldId="258"/>
            <ac:picMk id="3" creationId="{73650E8A-23F9-4C75-99A3-A08839FD1D90}"/>
          </ac:picMkLst>
        </pc:picChg>
        <pc:picChg chg="del">
          <ac:chgData name="Leung, Char (Dr.)" userId="3fa4ddc2-230b-472e-b2dc-9c0d0dde0b82" providerId="ADAL" clId="{B4E0840A-3D23-4A4A-9FCA-F4608269F811}" dt="2025-08-08T14:23:29.643" v="537" actId="478"/>
          <ac:picMkLst>
            <pc:docMk/>
            <pc:sldMk cId="660285162" sldId="258"/>
            <ac:picMk id="5" creationId="{2468414C-ACAF-46D7-A9C0-3CF3F939ED9B}"/>
          </ac:picMkLst>
        </pc:picChg>
        <pc:picChg chg="add mod">
          <ac:chgData name="Leung, Char (Dr.)" userId="3fa4ddc2-230b-472e-b2dc-9c0d0dde0b82" providerId="ADAL" clId="{B4E0840A-3D23-4A4A-9FCA-F4608269F811}" dt="2025-08-12T11:04:00.929" v="2194" actId="1076"/>
          <ac:picMkLst>
            <pc:docMk/>
            <pc:sldMk cId="660285162" sldId="258"/>
            <ac:picMk id="5" creationId="{DA5A7CCA-395E-4605-9D7B-73662876DBA1}"/>
          </ac:picMkLst>
        </pc:picChg>
        <pc:picChg chg="del">
          <ac:chgData name="Leung, Char (Dr.)" userId="3fa4ddc2-230b-472e-b2dc-9c0d0dde0b82" providerId="ADAL" clId="{B4E0840A-3D23-4A4A-9FCA-F4608269F811}" dt="2025-08-08T14:23:27.130" v="535" actId="478"/>
          <ac:picMkLst>
            <pc:docMk/>
            <pc:sldMk cId="660285162" sldId="258"/>
            <ac:picMk id="6" creationId="{63E516AC-AA8C-4BAF-9CA4-FE016016B7E0}"/>
          </ac:picMkLst>
        </pc:picChg>
        <pc:picChg chg="del">
          <ac:chgData name="Leung, Char (Dr.)" userId="3fa4ddc2-230b-472e-b2dc-9c0d0dde0b82" providerId="ADAL" clId="{B4E0840A-3D23-4A4A-9FCA-F4608269F811}" dt="2025-08-08T14:23:28.683" v="536" actId="478"/>
          <ac:picMkLst>
            <pc:docMk/>
            <pc:sldMk cId="660285162" sldId="258"/>
            <ac:picMk id="8" creationId="{9B672138-4E72-41E7-B299-D353265CFD03}"/>
          </ac:picMkLst>
        </pc:picChg>
        <pc:picChg chg="add mod">
          <ac:chgData name="Leung, Char (Dr.)" userId="3fa4ddc2-230b-472e-b2dc-9c0d0dde0b82" providerId="ADAL" clId="{B4E0840A-3D23-4A4A-9FCA-F4608269F811}" dt="2025-08-08T14:32:16.594" v="667" actId="1076"/>
          <ac:picMkLst>
            <pc:docMk/>
            <pc:sldMk cId="660285162" sldId="258"/>
            <ac:picMk id="10" creationId="{C1E9ED8D-5439-4478-AF6E-49F4EA22D896}"/>
          </ac:picMkLst>
        </pc:picChg>
        <pc:picChg chg="add mod">
          <ac:chgData name="Leung, Char (Dr.)" userId="3fa4ddc2-230b-472e-b2dc-9c0d0dde0b82" providerId="ADAL" clId="{B4E0840A-3D23-4A4A-9FCA-F4608269F811}" dt="2025-08-08T14:32:17.598" v="668" actId="1076"/>
          <ac:picMkLst>
            <pc:docMk/>
            <pc:sldMk cId="660285162" sldId="258"/>
            <ac:picMk id="11" creationId="{D1394072-7AC1-4E31-8AF8-3AECB70DD668}"/>
          </ac:picMkLst>
        </pc:picChg>
        <pc:picChg chg="add mod">
          <ac:chgData name="Leung, Char (Dr.)" userId="3fa4ddc2-230b-472e-b2dc-9c0d0dde0b82" providerId="ADAL" clId="{B4E0840A-3D23-4A4A-9FCA-F4608269F811}" dt="2025-08-08T14:32:18.887" v="669" actId="1076"/>
          <ac:picMkLst>
            <pc:docMk/>
            <pc:sldMk cId="660285162" sldId="258"/>
            <ac:picMk id="12" creationId="{6253E739-AACE-4119-8805-B5A4ED9345B4}"/>
          </ac:picMkLst>
        </pc:picChg>
        <pc:picChg chg="add mod">
          <ac:chgData name="Leung, Char (Dr.)" userId="3fa4ddc2-230b-472e-b2dc-9c0d0dde0b82" providerId="ADAL" clId="{B4E0840A-3D23-4A4A-9FCA-F4608269F811}" dt="2025-08-12T11:03:53.586" v="2190" actId="1076"/>
          <ac:picMkLst>
            <pc:docMk/>
            <pc:sldMk cId="660285162" sldId="258"/>
            <ac:picMk id="13" creationId="{B267B370-FB0D-47BF-8B63-5E5C452BFBC6}"/>
          </ac:picMkLst>
        </pc:picChg>
        <pc:picChg chg="add mod">
          <ac:chgData name="Leung, Char (Dr.)" userId="3fa4ddc2-230b-472e-b2dc-9c0d0dde0b82" providerId="ADAL" clId="{B4E0840A-3D23-4A4A-9FCA-F4608269F811}" dt="2025-08-12T11:04:07.349" v="2196" actId="1076"/>
          <ac:picMkLst>
            <pc:docMk/>
            <pc:sldMk cId="660285162" sldId="258"/>
            <ac:picMk id="14" creationId="{A3C2B8B6-82D2-4630-A2F8-BCDC3E80A8ED}"/>
          </ac:picMkLst>
        </pc:picChg>
        <pc:picChg chg="add mod">
          <ac:chgData name="Leung, Char (Dr.)" userId="3fa4ddc2-230b-472e-b2dc-9c0d0dde0b82" providerId="ADAL" clId="{B4E0840A-3D23-4A4A-9FCA-F4608269F811}" dt="2025-08-08T14:32:38.541" v="678" actId="1076"/>
          <ac:picMkLst>
            <pc:docMk/>
            <pc:sldMk cId="660285162" sldId="258"/>
            <ac:picMk id="15" creationId="{A6F78682-AF35-4A49-8BB5-9AAB6CAEA4B1}"/>
          </ac:picMkLst>
        </pc:picChg>
        <pc:picChg chg="add mod">
          <ac:chgData name="Leung, Char (Dr.)" userId="3fa4ddc2-230b-472e-b2dc-9c0d0dde0b82" providerId="ADAL" clId="{B4E0840A-3D23-4A4A-9FCA-F4608269F811}" dt="2025-08-08T14:32:48.615" v="681" actId="1076"/>
          <ac:picMkLst>
            <pc:docMk/>
            <pc:sldMk cId="660285162" sldId="258"/>
            <ac:picMk id="16" creationId="{FB62C727-45BF-4809-8C9C-8A05DE80A2D5}"/>
          </ac:picMkLst>
        </pc:picChg>
        <pc:picChg chg="add mod">
          <ac:chgData name="Leung, Char (Dr.)" userId="3fa4ddc2-230b-472e-b2dc-9c0d0dde0b82" providerId="ADAL" clId="{B4E0840A-3D23-4A4A-9FCA-F4608269F811}" dt="2025-08-08T14:32:29.497" v="674" actId="1076"/>
          <ac:picMkLst>
            <pc:docMk/>
            <pc:sldMk cId="660285162" sldId="258"/>
            <ac:picMk id="17" creationId="{21317CBE-2BFA-40C6-9BB9-F1FBBE69C083}"/>
          </ac:picMkLst>
        </pc:picChg>
        <pc:picChg chg="add mod">
          <ac:chgData name="Leung, Char (Dr.)" userId="3fa4ddc2-230b-472e-b2dc-9c0d0dde0b82" providerId="ADAL" clId="{B4E0840A-3D23-4A4A-9FCA-F4608269F811}" dt="2025-08-08T14:32:39.428" v="679" actId="1076"/>
          <ac:picMkLst>
            <pc:docMk/>
            <pc:sldMk cId="660285162" sldId="258"/>
            <ac:picMk id="18" creationId="{8D7FB7CC-0108-452C-9AF1-A50C7CA4FF6E}"/>
          </ac:picMkLst>
        </pc:picChg>
        <pc:picChg chg="add mod">
          <ac:chgData name="Leung, Char (Dr.)" userId="3fa4ddc2-230b-472e-b2dc-9c0d0dde0b82" providerId="ADAL" clId="{B4E0840A-3D23-4A4A-9FCA-F4608269F811}" dt="2025-08-12T11:03:51.212" v="2189" actId="1076"/>
          <ac:picMkLst>
            <pc:docMk/>
            <pc:sldMk cId="660285162" sldId="258"/>
            <ac:picMk id="19" creationId="{5BE158FF-EE68-496F-AF3E-9C48B8019FC6}"/>
          </ac:picMkLst>
        </pc:picChg>
        <pc:picChg chg="add mod">
          <ac:chgData name="Leung, Char (Dr.)" userId="3fa4ddc2-230b-472e-b2dc-9c0d0dde0b82" providerId="ADAL" clId="{B4E0840A-3D23-4A4A-9FCA-F4608269F811}" dt="2025-08-08T14:32:21.725" v="671" actId="1076"/>
          <ac:picMkLst>
            <pc:docMk/>
            <pc:sldMk cId="660285162" sldId="258"/>
            <ac:picMk id="20" creationId="{6C95016C-A72B-4F75-B2C2-E44054DC1646}"/>
          </ac:picMkLst>
        </pc:picChg>
        <pc:picChg chg="add mod">
          <ac:chgData name="Leung, Char (Dr.)" userId="3fa4ddc2-230b-472e-b2dc-9c0d0dde0b82" providerId="ADAL" clId="{B4E0840A-3D23-4A4A-9FCA-F4608269F811}" dt="2025-08-12T11:03:54.760" v="2191" actId="1076"/>
          <ac:picMkLst>
            <pc:docMk/>
            <pc:sldMk cId="660285162" sldId="258"/>
            <ac:picMk id="21" creationId="{9F2F5A6A-6DC3-4881-874B-98A002D0DF41}"/>
          </ac:picMkLst>
        </pc:picChg>
        <pc:picChg chg="add mod">
          <ac:chgData name="Leung, Char (Dr.)" userId="3fa4ddc2-230b-472e-b2dc-9c0d0dde0b82" providerId="ADAL" clId="{B4E0840A-3D23-4A4A-9FCA-F4608269F811}" dt="2025-08-12T11:03:58.190" v="2192" actId="1076"/>
          <ac:picMkLst>
            <pc:docMk/>
            <pc:sldMk cId="660285162" sldId="258"/>
            <ac:picMk id="22" creationId="{848ED0A0-C463-476E-9758-008D31B75A3A}"/>
          </ac:picMkLst>
        </pc:picChg>
        <pc:picChg chg="add mod">
          <ac:chgData name="Leung, Char (Dr.)" userId="3fa4ddc2-230b-472e-b2dc-9c0d0dde0b82" providerId="ADAL" clId="{B4E0840A-3D23-4A4A-9FCA-F4608269F811}" dt="2025-08-08T14:32:43.110" v="680" actId="1076"/>
          <ac:picMkLst>
            <pc:docMk/>
            <pc:sldMk cId="660285162" sldId="258"/>
            <ac:picMk id="23" creationId="{A22A49E5-626C-4545-B598-86CD61A1B50B}"/>
          </ac:picMkLst>
        </pc:picChg>
      </pc:sldChg>
      <pc:sldChg chg="delSp modSp add mod setBg">
        <pc:chgData name="Leung, Char (Dr.)" userId="3fa4ddc2-230b-472e-b2dc-9c0d0dde0b82" providerId="ADAL" clId="{B4E0840A-3D23-4A4A-9FCA-F4608269F811}" dt="2025-08-08T15:14:19.939" v="2010" actId="113"/>
        <pc:sldMkLst>
          <pc:docMk/>
          <pc:sldMk cId="1080375336" sldId="259"/>
        </pc:sldMkLst>
        <pc:spChg chg="mod">
          <ac:chgData name="Leung, Char (Dr.)" userId="3fa4ddc2-230b-472e-b2dc-9c0d0dde0b82" providerId="ADAL" clId="{B4E0840A-3D23-4A4A-9FCA-F4608269F811}" dt="2025-08-08T14:38:04.547" v="1203" actId="20577"/>
          <ac:spMkLst>
            <pc:docMk/>
            <pc:sldMk cId="1080375336" sldId="259"/>
            <ac:spMk id="2" creationId="{3D3D538B-F37A-4F38-9463-4AA1F74EB503}"/>
          </ac:spMkLst>
        </pc:spChg>
        <pc:spChg chg="mod">
          <ac:chgData name="Leung, Char (Dr.)" userId="3fa4ddc2-230b-472e-b2dc-9c0d0dde0b82" providerId="ADAL" clId="{B4E0840A-3D23-4A4A-9FCA-F4608269F811}" dt="2025-08-08T15:14:19.939" v="2010" actId="113"/>
          <ac:spMkLst>
            <pc:docMk/>
            <pc:sldMk cId="1080375336" sldId="259"/>
            <ac:spMk id="24" creationId="{31AC3B67-EB95-4B03-9494-CDA200CFFA4A}"/>
          </ac:spMkLst>
        </pc:spChg>
        <pc:picChg chg="del">
          <ac:chgData name="Leung, Char (Dr.)" userId="3fa4ddc2-230b-472e-b2dc-9c0d0dde0b82" providerId="ADAL" clId="{B4E0840A-3D23-4A4A-9FCA-F4608269F811}" dt="2025-08-08T14:34:37.652" v="788" actId="478"/>
          <ac:picMkLst>
            <pc:docMk/>
            <pc:sldMk cId="1080375336" sldId="259"/>
            <ac:picMk id="10" creationId="{C1E9ED8D-5439-4478-AF6E-49F4EA22D896}"/>
          </ac:picMkLst>
        </pc:picChg>
        <pc:picChg chg="del">
          <ac:chgData name="Leung, Char (Dr.)" userId="3fa4ddc2-230b-472e-b2dc-9c0d0dde0b82" providerId="ADAL" clId="{B4E0840A-3D23-4A4A-9FCA-F4608269F811}" dt="2025-08-08T14:34:37.652" v="788" actId="478"/>
          <ac:picMkLst>
            <pc:docMk/>
            <pc:sldMk cId="1080375336" sldId="259"/>
            <ac:picMk id="11" creationId="{D1394072-7AC1-4E31-8AF8-3AECB70DD668}"/>
          </ac:picMkLst>
        </pc:picChg>
        <pc:picChg chg="del">
          <ac:chgData name="Leung, Char (Dr.)" userId="3fa4ddc2-230b-472e-b2dc-9c0d0dde0b82" providerId="ADAL" clId="{B4E0840A-3D23-4A4A-9FCA-F4608269F811}" dt="2025-08-08T14:34:37.652" v="788" actId="478"/>
          <ac:picMkLst>
            <pc:docMk/>
            <pc:sldMk cId="1080375336" sldId="259"/>
            <ac:picMk id="12" creationId="{6253E739-AACE-4119-8805-B5A4ED9345B4}"/>
          </ac:picMkLst>
        </pc:picChg>
        <pc:picChg chg="del">
          <ac:chgData name="Leung, Char (Dr.)" userId="3fa4ddc2-230b-472e-b2dc-9c0d0dde0b82" providerId="ADAL" clId="{B4E0840A-3D23-4A4A-9FCA-F4608269F811}" dt="2025-08-08T14:34:37.652" v="788" actId="478"/>
          <ac:picMkLst>
            <pc:docMk/>
            <pc:sldMk cId="1080375336" sldId="259"/>
            <ac:picMk id="13" creationId="{B267B370-FB0D-47BF-8B63-5E5C452BFBC6}"/>
          </ac:picMkLst>
        </pc:picChg>
        <pc:picChg chg="del">
          <ac:chgData name="Leung, Char (Dr.)" userId="3fa4ddc2-230b-472e-b2dc-9c0d0dde0b82" providerId="ADAL" clId="{B4E0840A-3D23-4A4A-9FCA-F4608269F811}" dt="2025-08-08T14:34:37.652" v="788" actId="478"/>
          <ac:picMkLst>
            <pc:docMk/>
            <pc:sldMk cId="1080375336" sldId="259"/>
            <ac:picMk id="14" creationId="{A3C2B8B6-82D2-4630-A2F8-BCDC3E80A8ED}"/>
          </ac:picMkLst>
        </pc:picChg>
        <pc:picChg chg="del">
          <ac:chgData name="Leung, Char (Dr.)" userId="3fa4ddc2-230b-472e-b2dc-9c0d0dde0b82" providerId="ADAL" clId="{B4E0840A-3D23-4A4A-9FCA-F4608269F811}" dt="2025-08-08T14:34:37.652" v="788" actId="478"/>
          <ac:picMkLst>
            <pc:docMk/>
            <pc:sldMk cId="1080375336" sldId="259"/>
            <ac:picMk id="15" creationId="{A6F78682-AF35-4A49-8BB5-9AAB6CAEA4B1}"/>
          </ac:picMkLst>
        </pc:picChg>
        <pc:picChg chg="del">
          <ac:chgData name="Leung, Char (Dr.)" userId="3fa4ddc2-230b-472e-b2dc-9c0d0dde0b82" providerId="ADAL" clId="{B4E0840A-3D23-4A4A-9FCA-F4608269F811}" dt="2025-08-08T14:34:37.652" v="788" actId="478"/>
          <ac:picMkLst>
            <pc:docMk/>
            <pc:sldMk cId="1080375336" sldId="259"/>
            <ac:picMk id="16" creationId="{FB62C727-45BF-4809-8C9C-8A05DE80A2D5}"/>
          </ac:picMkLst>
        </pc:picChg>
        <pc:picChg chg="del">
          <ac:chgData name="Leung, Char (Dr.)" userId="3fa4ddc2-230b-472e-b2dc-9c0d0dde0b82" providerId="ADAL" clId="{B4E0840A-3D23-4A4A-9FCA-F4608269F811}" dt="2025-08-08T14:34:37.652" v="788" actId="478"/>
          <ac:picMkLst>
            <pc:docMk/>
            <pc:sldMk cId="1080375336" sldId="259"/>
            <ac:picMk id="17" creationId="{21317CBE-2BFA-40C6-9BB9-F1FBBE69C083}"/>
          </ac:picMkLst>
        </pc:picChg>
        <pc:picChg chg="del">
          <ac:chgData name="Leung, Char (Dr.)" userId="3fa4ddc2-230b-472e-b2dc-9c0d0dde0b82" providerId="ADAL" clId="{B4E0840A-3D23-4A4A-9FCA-F4608269F811}" dt="2025-08-08T14:34:37.652" v="788" actId="478"/>
          <ac:picMkLst>
            <pc:docMk/>
            <pc:sldMk cId="1080375336" sldId="259"/>
            <ac:picMk id="18" creationId="{8D7FB7CC-0108-452C-9AF1-A50C7CA4FF6E}"/>
          </ac:picMkLst>
        </pc:picChg>
        <pc:picChg chg="del">
          <ac:chgData name="Leung, Char (Dr.)" userId="3fa4ddc2-230b-472e-b2dc-9c0d0dde0b82" providerId="ADAL" clId="{B4E0840A-3D23-4A4A-9FCA-F4608269F811}" dt="2025-08-08T14:34:37.652" v="788" actId="478"/>
          <ac:picMkLst>
            <pc:docMk/>
            <pc:sldMk cId="1080375336" sldId="259"/>
            <ac:picMk id="19" creationId="{5BE158FF-EE68-496F-AF3E-9C48B8019FC6}"/>
          </ac:picMkLst>
        </pc:picChg>
        <pc:picChg chg="del">
          <ac:chgData name="Leung, Char (Dr.)" userId="3fa4ddc2-230b-472e-b2dc-9c0d0dde0b82" providerId="ADAL" clId="{B4E0840A-3D23-4A4A-9FCA-F4608269F811}" dt="2025-08-08T14:34:37.652" v="788" actId="478"/>
          <ac:picMkLst>
            <pc:docMk/>
            <pc:sldMk cId="1080375336" sldId="259"/>
            <ac:picMk id="20" creationId="{6C95016C-A72B-4F75-B2C2-E44054DC1646}"/>
          </ac:picMkLst>
        </pc:picChg>
        <pc:picChg chg="del">
          <ac:chgData name="Leung, Char (Dr.)" userId="3fa4ddc2-230b-472e-b2dc-9c0d0dde0b82" providerId="ADAL" clId="{B4E0840A-3D23-4A4A-9FCA-F4608269F811}" dt="2025-08-08T14:34:37.652" v="788" actId="478"/>
          <ac:picMkLst>
            <pc:docMk/>
            <pc:sldMk cId="1080375336" sldId="259"/>
            <ac:picMk id="21" creationId="{9F2F5A6A-6DC3-4881-874B-98A002D0DF41}"/>
          </ac:picMkLst>
        </pc:picChg>
        <pc:picChg chg="del">
          <ac:chgData name="Leung, Char (Dr.)" userId="3fa4ddc2-230b-472e-b2dc-9c0d0dde0b82" providerId="ADAL" clId="{B4E0840A-3D23-4A4A-9FCA-F4608269F811}" dt="2025-08-08T14:34:37.652" v="788" actId="478"/>
          <ac:picMkLst>
            <pc:docMk/>
            <pc:sldMk cId="1080375336" sldId="259"/>
            <ac:picMk id="22" creationId="{848ED0A0-C463-476E-9758-008D31B75A3A}"/>
          </ac:picMkLst>
        </pc:picChg>
        <pc:picChg chg="del">
          <ac:chgData name="Leung, Char (Dr.)" userId="3fa4ddc2-230b-472e-b2dc-9c0d0dde0b82" providerId="ADAL" clId="{B4E0840A-3D23-4A4A-9FCA-F4608269F811}" dt="2025-08-08T14:34:37.652" v="788" actId="478"/>
          <ac:picMkLst>
            <pc:docMk/>
            <pc:sldMk cId="1080375336" sldId="259"/>
            <ac:picMk id="23" creationId="{A22A49E5-626C-4545-B598-86CD61A1B50B}"/>
          </ac:picMkLst>
        </pc:picChg>
      </pc:sldChg>
      <pc:sldChg chg="modSp add del mod setBg">
        <pc:chgData name="Leung, Char (Dr.)" userId="3fa4ddc2-230b-472e-b2dc-9c0d0dde0b82" providerId="ADAL" clId="{B4E0840A-3D23-4A4A-9FCA-F4608269F811}" dt="2025-08-08T14:47:47.180" v="1538" actId="47"/>
        <pc:sldMkLst>
          <pc:docMk/>
          <pc:sldMk cId="2824195256" sldId="260"/>
        </pc:sldMkLst>
        <pc:spChg chg="mod">
          <ac:chgData name="Leung, Char (Dr.)" userId="3fa4ddc2-230b-472e-b2dc-9c0d0dde0b82" providerId="ADAL" clId="{B4E0840A-3D23-4A4A-9FCA-F4608269F811}" dt="2025-08-08T14:47:33.701" v="1537" actId="20577"/>
          <ac:spMkLst>
            <pc:docMk/>
            <pc:sldMk cId="2824195256" sldId="260"/>
            <ac:spMk id="2" creationId="{3D3D538B-F37A-4F38-9463-4AA1F74EB503}"/>
          </ac:spMkLst>
        </pc:spChg>
        <pc:spChg chg="mod">
          <ac:chgData name="Leung, Char (Dr.)" userId="3fa4ddc2-230b-472e-b2dc-9c0d0dde0b82" providerId="ADAL" clId="{B4E0840A-3D23-4A4A-9FCA-F4608269F811}" dt="2025-08-08T14:47:25.549" v="1522"/>
          <ac:spMkLst>
            <pc:docMk/>
            <pc:sldMk cId="2824195256" sldId="260"/>
            <ac:spMk id="24" creationId="{31AC3B67-EB95-4B03-9494-CDA200CFFA4A}"/>
          </ac:spMkLst>
        </pc:spChg>
      </pc:sldChg>
      <pc:sldChg chg="addSp delSp modSp add mod setBg">
        <pc:chgData name="Leung, Char (Dr.)" userId="3fa4ddc2-230b-472e-b2dc-9c0d0dde0b82" providerId="ADAL" clId="{B4E0840A-3D23-4A4A-9FCA-F4608269F811}" dt="2025-08-08T15:07:17.708" v="1893" actId="20577"/>
        <pc:sldMkLst>
          <pc:docMk/>
          <pc:sldMk cId="2904554936" sldId="261"/>
        </pc:sldMkLst>
        <pc:spChg chg="mod">
          <ac:chgData name="Leung, Char (Dr.)" userId="3fa4ddc2-230b-472e-b2dc-9c0d0dde0b82" providerId="ADAL" clId="{B4E0840A-3D23-4A4A-9FCA-F4608269F811}" dt="2025-08-08T14:48:00.726" v="1548" actId="20577"/>
          <ac:spMkLst>
            <pc:docMk/>
            <pc:sldMk cId="2904554936" sldId="261"/>
            <ac:spMk id="2" creationId="{3D3D538B-F37A-4F38-9463-4AA1F74EB503}"/>
          </ac:spMkLst>
        </pc:spChg>
        <pc:spChg chg="add mod">
          <ac:chgData name="Leung, Char (Dr.)" userId="3fa4ddc2-230b-472e-b2dc-9c0d0dde0b82" providerId="ADAL" clId="{B4E0840A-3D23-4A4A-9FCA-F4608269F811}" dt="2025-08-08T14:51:22.424" v="1564" actId="2085"/>
          <ac:spMkLst>
            <pc:docMk/>
            <pc:sldMk cId="2904554936" sldId="261"/>
            <ac:spMk id="5" creationId="{9025B5CD-7EE0-4F5A-8864-51C45C371022}"/>
          </ac:spMkLst>
        </pc:spChg>
        <pc:spChg chg="add del mod">
          <ac:chgData name="Leung, Char (Dr.)" userId="3fa4ddc2-230b-472e-b2dc-9c0d0dde0b82" providerId="ADAL" clId="{B4E0840A-3D23-4A4A-9FCA-F4608269F811}" dt="2025-08-08T14:51:48.702" v="1572" actId="478"/>
          <ac:spMkLst>
            <pc:docMk/>
            <pc:sldMk cId="2904554936" sldId="261"/>
            <ac:spMk id="6" creationId="{999B3986-EC41-4EE5-8374-257AA4C9366E}"/>
          </ac:spMkLst>
        </pc:spChg>
        <pc:spChg chg="add mod">
          <ac:chgData name="Leung, Char (Dr.)" userId="3fa4ddc2-230b-472e-b2dc-9c0d0dde0b82" providerId="ADAL" clId="{B4E0840A-3D23-4A4A-9FCA-F4608269F811}" dt="2025-08-08T15:03:16.788" v="1766" actId="14100"/>
          <ac:spMkLst>
            <pc:docMk/>
            <pc:sldMk cId="2904554936" sldId="261"/>
            <ac:spMk id="7" creationId="{DE9F340C-04DF-481B-8B49-D62903283BB7}"/>
          </ac:spMkLst>
        </pc:spChg>
        <pc:spChg chg="mod">
          <ac:chgData name="Leung, Char (Dr.)" userId="3fa4ddc2-230b-472e-b2dc-9c0d0dde0b82" providerId="ADAL" clId="{B4E0840A-3D23-4A4A-9FCA-F4608269F811}" dt="2025-08-08T15:07:17.708" v="1893" actId="20577"/>
          <ac:spMkLst>
            <pc:docMk/>
            <pc:sldMk cId="2904554936" sldId="261"/>
            <ac:spMk id="24" creationId="{31AC3B67-EB95-4B03-9494-CDA200CFFA4A}"/>
          </ac:spMkLst>
        </pc:spChg>
        <pc:spChg chg="add mod">
          <ac:chgData name="Leung, Char (Dr.)" userId="3fa4ddc2-230b-472e-b2dc-9c0d0dde0b82" providerId="ADAL" clId="{B4E0840A-3D23-4A4A-9FCA-F4608269F811}" dt="2025-08-08T14:53:42.634" v="1601" actId="1076"/>
          <ac:spMkLst>
            <pc:docMk/>
            <pc:sldMk cId="2904554936" sldId="261"/>
            <ac:spMk id="25" creationId="{39CB2658-4DE3-4BF9-8758-C089DC9A9EB0}"/>
          </ac:spMkLst>
        </pc:spChg>
        <pc:spChg chg="add mod">
          <ac:chgData name="Leung, Char (Dr.)" userId="3fa4ddc2-230b-472e-b2dc-9c0d0dde0b82" providerId="ADAL" clId="{B4E0840A-3D23-4A4A-9FCA-F4608269F811}" dt="2025-08-08T15:00:15.850" v="1713" actId="1076"/>
          <ac:spMkLst>
            <pc:docMk/>
            <pc:sldMk cId="2904554936" sldId="261"/>
            <ac:spMk id="26" creationId="{9EE1DD0A-FCCE-4CF8-8605-F718E0DEEA1E}"/>
          </ac:spMkLst>
        </pc:spChg>
        <pc:spChg chg="add mod">
          <ac:chgData name="Leung, Char (Dr.)" userId="3fa4ddc2-230b-472e-b2dc-9c0d0dde0b82" providerId="ADAL" clId="{B4E0840A-3D23-4A4A-9FCA-F4608269F811}" dt="2025-08-08T14:55:17.725" v="1644" actId="1036"/>
          <ac:spMkLst>
            <pc:docMk/>
            <pc:sldMk cId="2904554936" sldId="261"/>
            <ac:spMk id="27" creationId="{E34D228F-237B-4345-84B9-E6A25B336D32}"/>
          </ac:spMkLst>
        </pc:spChg>
        <pc:spChg chg="add mod">
          <ac:chgData name="Leung, Char (Dr.)" userId="3fa4ddc2-230b-472e-b2dc-9c0d0dde0b82" providerId="ADAL" clId="{B4E0840A-3D23-4A4A-9FCA-F4608269F811}" dt="2025-08-08T15:04:05.804" v="1778" actId="1076"/>
          <ac:spMkLst>
            <pc:docMk/>
            <pc:sldMk cId="2904554936" sldId="261"/>
            <ac:spMk id="28" creationId="{76BAB2FA-3827-43C1-B529-08AEFAED986B}"/>
          </ac:spMkLst>
        </pc:spChg>
        <pc:spChg chg="add mod">
          <ac:chgData name="Leung, Char (Dr.)" userId="3fa4ddc2-230b-472e-b2dc-9c0d0dde0b82" providerId="ADAL" clId="{B4E0840A-3D23-4A4A-9FCA-F4608269F811}" dt="2025-08-08T14:56:22.973" v="1653" actId="1076"/>
          <ac:spMkLst>
            <pc:docMk/>
            <pc:sldMk cId="2904554936" sldId="261"/>
            <ac:spMk id="29" creationId="{1736AD33-6847-49DD-95D5-AF894020E4A4}"/>
          </ac:spMkLst>
        </pc:spChg>
        <pc:spChg chg="add mod">
          <ac:chgData name="Leung, Char (Dr.)" userId="3fa4ddc2-230b-472e-b2dc-9c0d0dde0b82" providerId="ADAL" clId="{B4E0840A-3D23-4A4A-9FCA-F4608269F811}" dt="2025-08-08T15:04:42.574" v="1794" actId="1076"/>
          <ac:spMkLst>
            <pc:docMk/>
            <pc:sldMk cId="2904554936" sldId="261"/>
            <ac:spMk id="30" creationId="{3E505268-5469-48F0-82AB-C4FF7D6BE923}"/>
          </ac:spMkLst>
        </pc:spChg>
        <pc:spChg chg="add mod">
          <ac:chgData name="Leung, Char (Dr.)" userId="3fa4ddc2-230b-472e-b2dc-9c0d0dde0b82" providerId="ADAL" clId="{B4E0840A-3D23-4A4A-9FCA-F4608269F811}" dt="2025-08-08T14:57:09.357" v="1667" actId="1037"/>
          <ac:spMkLst>
            <pc:docMk/>
            <pc:sldMk cId="2904554936" sldId="261"/>
            <ac:spMk id="31" creationId="{F4590424-5A0A-4D7E-B559-3531289E7A7D}"/>
          </ac:spMkLst>
        </pc:spChg>
        <pc:spChg chg="add mod">
          <ac:chgData name="Leung, Char (Dr.)" userId="3fa4ddc2-230b-472e-b2dc-9c0d0dde0b82" providerId="ADAL" clId="{B4E0840A-3D23-4A4A-9FCA-F4608269F811}" dt="2025-08-08T14:57:19.160" v="1673" actId="20577"/>
          <ac:spMkLst>
            <pc:docMk/>
            <pc:sldMk cId="2904554936" sldId="261"/>
            <ac:spMk id="32" creationId="{333295FD-0695-4E13-A43F-28C24BF8BE27}"/>
          </ac:spMkLst>
        </pc:spChg>
        <pc:spChg chg="add mod">
          <ac:chgData name="Leung, Char (Dr.)" userId="3fa4ddc2-230b-472e-b2dc-9c0d0dde0b82" providerId="ADAL" clId="{B4E0840A-3D23-4A4A-9FCA-F4608269F811}" dt="2025-08-08T14:57:31.225" v="1676" actId="1076"/>
          <ac:spMkLst>
            <pc:docMk/>
            <pc:sldMk cId="2904554936" sldId="261"/>
            <ac:spMk id="33" creationId="{5D9AC65D-9B22-4714-86AE-10B8B65C4178}"/>
          </ac:spMkLst>
        </pc:spChg>
        <pc:spChg chg="add mod">
          <ac:chgData name="Leung, Char (Dr.)" userId="3fa4ddc2-230b-472e-b2dc-9c0d0dde0b82" providerId="ADAL" clId="{B4E0840A-3D23-4A4A-9FCA-F4608269F811}" dt="2025-08-08T15:03:40.071" v="1777" actId="14100"/>
          <ac:spMkLst>
            <pc:docMk/>
            <pc:sldMk cId="2904554936" sldId="261"/>
            <ac:spMk id="34" creationId="{D28C89D4-FBB9-47CD-B326-A59F28B43BBF}"/>
          </ac:spMkLst>
        </pc:spChg>
        <pc:spChg chg="add mod">
          <ac:chgData name="Leung, Char (Dr.)" userId="3fa4ddc2-230b-472e-b2dc-9c0d0dde0b82" providerId="ADAL" clId="{B4E0840A-3D23-4A4A-9FCA-F4608269F811}" dt="2025-08-08T14:57:48.717" v="1685" actId="1076"/>
          <ac:spMkLst>
            <pc:docMk/>
            <pc:sldMk cId="2904554936" sldId="261"/>
            <ac:spMk id="35" creationId="{5E58234B-9783-4058-ACD4-2955C9F3678F}"/>
          </ac:spMkLst>
        </pc:spChg>
        <pc:spChg chg="add mod">
          <ac:chgData name="Leung, Char (Dr.)" userId="3fa4ddc2-230b-472e-b2dc-9c0d0dde0b82" providerId="ADAL" clId="{B4E0840A-3D23-4A4A-9FCA-F4608269F811}" dt="2025-08-08T14:58:02.530" v="1690" actId="1076"/>
          <ac:spMkLst>
            <pc:docMk/>
            <pc:sldMk cId="2904554936" sldId="261"/>
            <ac:spMk id="36" creationId="{96FC282C-2020-49EF-9E3E-B427130601ED}"/>
          </ac:spMkLst>
        </pc:spChg>
        <pc:spChg chg="add mod">
          <ac:chgData name="Leung, Char (Dr.)" userId="3fa4ddc2-230b-472e-b2dc-9c0d0dde0b82" providerId="ADAL" clId="{B4E0840A-3D23-4A4A-9FCA-F4608269F811}" dt="2025-08-08T14:58:41.140" v="1694" actId="1076"/>
          <ac:spMkLst>
            <pc:docMk/>
            <pc:sldMk cId="2904554936" sldId="261"/>
            <ac:spMk id="37" creationId="{177CF3E8-F8C8-44F0-9E53-7F629B80992E}"/>
          </ac:spMkLst>
        </pc:spChg>
        <pc:spChg chg="add mod">
          <ac:chgData name="Leung, Char (Dr.)" userId="3fa4ddc2-230b-472e-b2dc-9c0d0dde0b82" providerId="ADAL" clId="{B4E0840A-3D23-4A4A-9FCA-F4608269F811}" dt="2025-08-08T14:58:55.148" v="1698" actId="20577"/>
          <ac:spMkLst>
            <pc:docMk/>
            <pc:sldMk cId="2904554936" sldId="261"/>
            <ac:spMk id="38" creationId="{0CDFB135-CD32-4800-8CA3-23838774F820}"/>
          </ac:spMkLst>
        </pc:spChg>
        <pc:spChg chg="add mod">
          <ac:chgData name="Leung, Char (Dr.)" userId="3fa4ddc2-230b-472e-b2dc-9c0d0dde0b82" providerId="ADAL" clId="{B4E0840A-3D23-4A4A-9FCA-F4608269F811}" dt="2025-08-08T14:59:03.839" v="1700" actId="1076"/>
          <ac:spMkLst>
            <pc:docMk/>
            <pc:sldMk cId="2904554936" sldId="261"/>
            <ac:spMk id="39" creationId="{280915F7-B802-453B-A07E-9BA9C3E623A0}"/>
          </ac:spMkLst>
        </pc:spChg>
        <pc:spChg chg="add mod">
          <ac:chgData name="Leung, Char (Dr.)" userId="3fa4ddc2-230b-472e-b2dc-9c0d0dde0b82" providerId="ADAL" clId="{B4E0840A-3D23-4A4A-9FCA-F4608269F811}" dt="2025-08-08T14:59:11.303" v="1704" actId="20577"/>
          <ac:spMkLst>
            <pc:docMk/>
            <pc:sldMk cId="2904554936" sldId="261"/>
            <ac:spMk id="40" creationId="{CA587B82-2139-498E-B249-EFF81AA4504E}"/>
          </ac:spMkLst>
        </pc:spChg>
        <pc:spChg chg="add mod">
          <ac:chgData name="Leung, Char (Dr.)" userId="3fa4ddc2-230b-472e-b2dc-9c0d0dde0b82" providerId="ADAL" clId="{B4E0840A-3D23-4A4A-9FCA-F4608269F811}" dt="2025-08-08T14:59:34.941" v="1706" actId="1076"/>
          <ac:spMkLst>
            <pc:docMk/>
            <pc:sldMk cId="2904554936" sldId="261"/>
            <ac:spMk id="41" creationId="{C924BD1C-5D25-46FB-BFE5-734F0678F612}"/>
          </ac:spMkLst>
        </pc:spChg>
        <pc:spChg chg="add mod">
          <ac:chgData name="Leung, Char (Dr.)" userId="3fa4ddc2-230b-472e-b2dc-9c0d0dde0b82" providerId="ADAL" clId="{B4E0840A-3D23-4A4A-9FCA-F4608269F811}" dt="2025-08-08T14:59:42.416" v="1710" actId="20577"/>
          <ac:spMkLst>
            <pc:docMk/>
            <pc:sldMk cId="2904554936" sldId="261"/>
            <ac:spMk id="42" creationId="{BEB671D9-FA5D-428D-BC43-2FD4339646B4}"/>
          </ac:spMkLst>
        </pc:spChg>
        <pc:spChg chg="add mod">
          <ac:chgData name="Leung, Char (Dr.)" userId="3fa4ddc2-230b-472e-b2dc-9c0d0dde0b82" providerId="ADAL" clId="{B4E0840A-3D23-4A4A-9FCA-F4608269F811}" dt="2025-08-08T15:00:32.267" v="1714" actId="1076"/>
          <ac:spMkLst>
            <pc:docMk/>
            <pc:sldMk cId="2904554936" sldId="261"/>
            <ac:spMk id="43" creationId="{9A251A61-02B1-43F8-A1A4-89859CA2A605}"/>
          </ac:spMkLst>
        </pc:spChg>
        <pc:spChg chg="add mod">
          <ac:chgData name="Leung, Char (Dr.)" userId="3fa4ddc2-230b-472e-b2dc-9c0d0dde0b82" providerId="ADAL" clId="{B4E0840A-3D23-4A4A-9FCA-F4608269F811}" dt="2025-08-08T15:00:45.676" v="1718" actId="20577"/>
          <ac:spMkLst>
            <pc:docMk/>
            <pc:sldMk cId="2904554936" sldId="261"/>
            <ac:spMk id="44" creationId="{8C1CCF7A-23A1-495D-A812-1F0C889316C7}"/>
          </ac:spMkLst>
        </pc:spChg>
        <pc:spChg chg="add mod">
          <ac:chgData name="Leung, Char (Dr.)" userId="3fa4ddc2-230b-472e-b2dc-9c0d0dde0b82" providerId="ADAL" clId="{B4E0840A-3D23-4A4A-9FCA-F4608269F811}" dt="2025-08-08T15:01:02.022" v="1721" actId="1076"/>
          <ac:spMkLst>
            <pc:docMk/>
            <pc:sldMk cId="2904554936" sldId="261"/>
            <ac:spMk id="45" creationId="{CB10BBB7-E315-496E-B698-9EAC5091D198}"/>
          </ac:spMkLst>
        </pc:spChg>
        <pc:spChg chg="add mod">
          <ac:chgData name="Leung, Char (Dr.)" userId="3fa4ddc2-230b-472e-b2dc-9c0d0dde0b82" providerId="ADAL" clId="{B4E0840A-3D23-4A4A-9FCA-F4608269F811}" dt="2025-08-08T15:01:07.680" v="1725" actId="20577"/>
          <ac:spMkLst>
            <pc:docMk/>
            <pc:sldMk cId="2904554936" sldId="261"/>
            <ac:spMk id="46" creationId="{A52DD43B-D93E-4BA5-9E6C-D57EFFA61D73}"/>
          </ac:spMkLst>
        </pc:spChg>
        <pc:spChg chg="add mod">
          <ac:chgData name="Leung, Char (Dr.)" userId="3fa4ddc2-230b-472e-b2dc-9c0d0dde0b82" providerId="ADAL" clId="{B4E0840A-3D23-4A4A-9FCA-F4608269F811}" dt="2025-08-08T15:01:22.642" v="1728" actId="1076"/>
          <ac:spMkLst>
            <pc:docMk/>
            <pc:sldMk cId="2904554936" sldId="261"/>
            <ac:spMk id="47" creationId="{212AFF34-FF7D-4FA7-ABD9-356A74049E24}"/>
          </ac:spMkLst>
        </pc:spChg>
        <pc:spChg chg="add mod">
          <ac:chgData name="Leung, Char (Dr.)" userId="3fa4ddc2-230b-472e-b2dc-9c0d0dde0b82" providerId="ADAL" clId="{B4E0840A-3D23-4A4A-9FCA-F4608269F811}" dt="2025-08-08T15:01:28.728" v="1732" actId="20577"/>
          <ac:spMkLst>
            <pc:docMk/>
            <pc:sldMk cId="2904554936" sldId="261"/>
            <ac:spMk id="48" creationId="{7CB4E7AF-FD62-4BE0-A0DD-0F154D9A6FDF}"/>
          </ac:spMkLst>
        </pc:spChg>
        <pc:spChg chg="add mod">
          <ac:chgData name="Leung, Char (Dr.)" userId="3fa4ddc2-230b-472e-b2dc-9c0d0dde0b82" providerId="ADAL" clId="{B4E0840A-3D23-4A4A-9FCA-F4608269F811}" dt="2025-08-08T15:03:20.158" v="1767" actId="1076"/>
          <ac:spMkLst>
            <pc:docMk/>
            <pc:sldMk cId="2904554936" sldId="261"/>
            <ac:spMk id="49" creationId="{E81471E0-820D-4983-9CC4-0C0C2744C1F0}"/>
          </ac:spMkLst>
        </pc:spChg>
        <pc:spChg chg="add mod">
          <ac:chgData name="Leung, Char (Dr.)" userId="3fa4ddc2-230b-472e-b2dc-9c0d0dde0b82" providerId="ADAL" clId="{B4E0840A-3D23-4A4A-9FCA-F4608269F811}" dt="2025-08-08T15:02:07.234" v="1740" actId="1076"/>
          <ac:spMkLst>
            <pc:docMk/>
            <pc:sldMk cId="2904554936" sldId="261"/>
            <ac:spMk id="50" creationId="{856639FE-3B9B-483D-A102-EA7881C89507}"/>
          </ac:spMkLst>
        </pc:spChg>
        <pc:spChg chg="add mod">
          <ac:chgData name="Leung, Char (Dr.)" userId="3fa4ddc2-230b-472e-b2dc-9c0d0dde0b82" providerId="ADAL" clId="{B4E0840A-3D23-4A4A-9FCA-F4608269F811}" dt="2025-08-08T15:02:55.791" v="1757" actId="1076"/>
          <ac:spMkLst>
            <pc:docMk/>
            <pc:sldMk cId="2904554936" sldId="261"/>
            <ac:spMk id="51" creationId="{7DF236B8-54C9-460A-B988-23EADFC64583}"/>
          </ac:spMkLst>
        </pc:spChg>
        <pc:spChg chg="add mod">
          <ac:chgData name="Leung, Char (Dr.)" userId="3fa4ddc2-230b-472e-b2dc-9c0d0dde0b82" providerId="ADAL" clId="{B4E0840A-3D23-4A4A-9FCA-F4608269F811}" dt="2025-08-08T15:03:12.658" v="1765" actId="14100"/>
          <ac:spMkLst>
            <pc:docMk/>
            <pc:sldMk cId="2904554936" sldId="261"/>
            <ac:spMk id="52" creationId="{8C720B84-D409-4E9A-9B7B-1378FFC27E56}"/>
          </ac:spMkLst>
        </pc:spChg>
        <pc:spChg chg="add mod">
          <ac:chgData name="Leung, Char (Dr.)" userId="3fa4ddc2-230b-472e-b2dc-9c0d0dde0b82" providerId="ADAL" clId="{B4E0840A-3D23-4A4A-9FCA-F4608269F811}" dt="2025-08-08T15:04:15.040" v="1780" actId="1076"/>
          <ac:spMkLst>
            <pc:docMk/>
            <pc:sldMk cId="2904554936" sldId="261"/>
            <ac:spMk id="53" creationId="{D53A09B2-A6E7-4417-95EF-74B219CC1AB8}"/>
          </ac:spMkLst>
        </pc:spChg>
        <pc:spChg chg="add mod">
          <ac:chgData name="Leung, Char (Dr.)" userId="3fa4ddc2-230b-472e-b2dc-9c0d0dde0b82" providerId="ADAL" clId="{B4E0840A-3D23-4A4A-9FCA-F4608269F811}" dt="2025-08-08T15:04:24.073" v="1786" actId="20577"/>
          <ac:spMkLst>
            <pc:docMk/>
            <pc:sldMk cId="2904554936" sldId="261"/>
            <ac:spMk id="54" creationId="{E6BE27F6-9BA0-4833-8D9E-A2FA00A03A1C}"/>
          </ac:spMkLst>
        </pc:spChg>
        <pc:picChg chg="add mod">
          <ac:chgData name="Leung, Char (Dr.)" userId="3fa4ddc2-230b-472e-b2dc-9c0d0dde0b82" providerId="ADAL" clId="{B4E0840A-3D23-4A4A-9FCA-F4608269F811}" dt="2025-08-08T14:52:16.220" v="1588" actId="1076"/>
          <ac:picMkLst>
            <pc:docMk/>
            <pc:sldMk cId="2904554936" sldId="261"/>
            <ac:picMk id="3" creationId="{69E8655A-7E64-405F-B699-E7668ECCF1FD}"/>
          </ac:picMkLst>
        </pc:picChg>
        <pc:picChg chg="del">
          <ac:chgData name="Leung, Char (Dr.)" userId="3fa4ddc2-230b-472e-b2dc-9c0d0dde0b82" providerId="ADAL" clId="{B4E0840A-3D23-4A4A-9FCA-F4608269F811}" dt="2025-08-08T14:42:14.552" v="1248" actId="478"/>
          <ac:picMkLst>
            <pc:docMk/>
            <pc:sldMk cId="2904554936" sldId="261"/>
            <ac:picMk id="10" creationId="{C1E9ED8D-5439-4478-AF6E-49F4EA22D896}"/>
          </ac:picMkLst>
        </pc:picChg>
        <pc:picChg chg="del">
          <ac:chgData name="Leung, Char (Dr.)" userId="3fa4ddc2-230b-472e-b2dc-9c0d0dde0b82" providerId="ADAL" clId="{B4E0840A-3D23-4A4A-9FCA-F4608269F811}" dt="2025-08-08T14:42:14.552" v="1248" actId="478"/>
          <ac:picMkLst>
            <pc:docMk/>
            <pc:sldMk cId="2904554936" sldId="261"/>
            <ac:picMk id="11" creationId="{D1394072-7AC1-4E31-8AF8-3AECB70DD668}"/>
          </ac:picMkLst>
        </pc:picChg>
        <pc:picChg chg="del">
          <ac:chgData name="Leung, Char (Dr.)" userId="3fa4ddc2-230b-472e-b2dc-9c0d0dde0b82" providerId="ADAL" clId="{B4E0840A-3D23-4A4A-9FCA-F4608269F811}" dt="2025-08-08T14:42:14.552" v="1248" actId="478"/>
          <ac:picMkLst>
            <pc:docMk/>
            <pc:sldMk cId="2904554936" sldId="261"/>
            <ac:picMk id="12" creationId="{6253E739-AACE-4119-8805-B5A4ED9345B4}"/>
          </ac:picMkLst>
        </pc:picChg>
        <pc:picChg chg="del">
          <ac:chgData name="Leung, Char (Dr.)" userId="3fa4ddc2-230b-472e-b2dc-9c0d0dde0b82" providerId="ADAL" clId="{B4E0840A-3D23-4A4A-9FCA-F4608269F811}" dt="2025-08-08T14:42:14.552" v="1248" actId="478"/>
          <ac:picMkLst>
            <pc:docMk/>
            <pc:sldMk cId="2904554936" sldId="261"/>
            <ac:picMk id="13" creationId="{B267B370-FB0D-47BF-8B63-5E5C452BFBC6}"/>
          </ac:picMkLst>
        </pc:picChg>
        <pc:picChg chg="del">
          <ac:chgData name="Leung, Char (Dr.)" userId="3fa4ddc2-230b-472e-b2dc-9c0d0dde0b82" providerId="ADAL" clId="{B4E0840A-3D23-4A4A-9FCA-F4608269F811}" dt="2025-08-08T14:42:14.552" v="1248" actId="478"/>
          <ac:picMkLst>
            <pc:docMk/>
            <pc:sldMk cId="2904554936" sldId="261"/>
            <ac:picMk id="14" creationId="{A3C2B8B6-82D2-4630-A2F8-BCDC3E80A8ED}"/>
          </ac:picMkLst>
        </pc:picChg>
        <pc:picChg chg="del">
          <ac:chgData name="Leung, Char (Dr.)" userId="3fa4ddc2-230b-472e-b2dc-9c0d0dde0b82" providerId="ADAL" clId="{B4E0840A-3D23-4A4A-9FCA-F4608269F811}" dt="2025-08-08T14:42:14.552" v="1248" actId="478"/>
          <ac:picMkLst>
            <pc:docMk/>
            <pc:sldMk cId="2904554936" sldId="261"/>
            <ac:picMk id="15" creationId="{A6F78682-AF35-4A49-8BB5-9AAB6CAEA4B1}"/>
          </ac:picMkLst>
        </pc:picChg>
        <pc:picChg chg="del">
          <ac:chgData name="Leung, Char (Dr.)" userId="3fa4ddc2-230b-472e-b2dc-9c0d0dde0b82" providerId="ADAL" clId="{B4E0840A-3D23-4A4A-9FCA-F4608269F811}" dt="2025-08-08T14:42:16.897" v="1249" actId="478"/>
          <ac:picMkLst>
            <pc:docMk/>
            <pc:sldMk cId="2904554936" sldId="261"/>
            <ac:picMk id="16" creationId="{FB62C727-45BF-4809-8C9C-8A05DE80A2D5}"/>
          </ac:picMkLst>
        </pc:picChg>
        <pc:picChg chg="del">
          <ac:chgData name="Leung, Char (Dr.)" userId="3fa4ddc2-230b-472e-b2dc-9c0d0dde0b82" providerId="ADAL" clId="{B4E0840A-3D23-4A4A-9FCA-F4608269F811}" dt="2025-08-08T14:42:14.552" v="1248" actId="478"/>
          <ac:picMkLst>
            <pc:docMk/>
            <pc:sldMk cId="2904554936" sldId="261"/>
            <ac:picMk id="17" creationId="{21317CBE-2BFA-40C6-9BB9-F1FBBE69C083}"/>
          </ac:picMkLst>
        </pc:picChg>
        <pc:picChg chg="del">
          <ac:chgData name="Leung, Char (Dr.)" userId="3fa4ddc2-230b-472e-b2dc-9c0d0dde0b82" providerId="ADAL" clId="{B4E0840A-3D23-4A4A-9FCA-F4608269F811}" dt="2025-08-08T14:42:14.552" v="1248" actId="478"/>
          <ac:picMkLst>
            <pc:docMk/>
            <pc:sldMk cId="2904554936" sldId="261"/>
            <ac:picMk id="18" creationId="{8D7FB7CC-0108-452C-9AF1-A50C7CA4FF6E}"/>
          </ac:picMkLst>
        </pc:picChg>
        <pc:picChg chg="del">
          <ac:chgData name="Leung, Char (Dr.)" userId="3fa4ddc2-230b-472e-b2dc-9c0d0dde0b82" providerId="ADAL" clId="{B4E0840A-3D23-4A4A-9FCA-F4608269F811}" dt="2025-08-08T14:42:14.552" v="1248" actId="478"/>
          <ac:picMkLst>
            <pc:docMk/>
            <pc:sldMk cId="2904554936" sldId="261"/>
            <ac:picMk id="19" creationId="{5BE158FF-EE68-496F-AF3E-9C48B8019FC6}"/>
          </ac:picMkLst>
        </pc:picChg>
        <pc:picChg chg="del">
          <ac:chgData name="Leung, Char (Dr.)" userId="3fa4ddc2-230b-472e-b2dc-9c0d0dde0b82" providerId="ADAL" clId="{B4E0840A-3D23-4A4A-9FCA-F4608269F811}" dt="2025-08-08T14:42:14.552" v="1248" actId="478"/>
          <ac:picMkLst>
            <pc:docMk/>
            <pc:sldMk cId="2904554936" sldId="261"/>
            <ac:picMk id="20" creationId="{6C95016C-A72B-4F75-B2C2-E44054DC1646}"/>
          </ac:picMkLst>
        </pc:picChg>
        <pc:picChg chg="del">
          <ac:chgData name="Leung, Char (Dr.)" userId="3fa4ddc2-230b-472e-b2dc-9c0d0dde0b82" providerId="ADAL" clId="{B4E0840A-3D23-4A4A-9FCA-F4608269F811}" dt="2025-08-08T14:42:14.552" v="1248" actId="478"/>
          <ac:picMkLst>
            <pc:docMk/>
            <pc:sldMk cId="2904554936" sldId="261"/>
            <ac:picMk id="21" creationId="{9F2F5A6A-6DC3-4881-874B-98A002D0DF41}"/>
          </ac:picMkLst>
        </pc:picChg>
        <pc:picChg chg="del">
          <ac:chgData name="Leung, Char (Dr.)" userId="3fa4ddc2-230b-472e-b2dc-9c0d0dde0b82" providerId="ADAL" clId="{B4E0840A-3D23-4A4A-9FCA-F4608269F811}" dt="2025-08-08T14:42:14.552" v="1248" actId="478"/>
          <ac:picMkLst>
            <pc:docMk/>
            <pc:sldMk cId="2904554936" sldId="261"/>
            <ac:picMk id="22" creationId="{848ED0A0-C463-476E-9758-008D31B75A3A}"/>
          </ac:picMkLst>
        </pc:picChg>
        <pc:picChg chg="del">
          <ac:chgData name="Leung, Char (Dr.)" userId="3fa4ddc2-230b-472e-b2dc-9c0d0dde0b82" providerId="ADAL" clId="{B4E0840A-3D23-4A4A-9FCA-F4608269F811}" dt="2025-08-08T14:42:16.897" v="1249" actId="478"/>
          <ac:picMkLst>
            <pc:docMk/>
            <pc:sldMk cId="2904554936" sldId="261"/>
            <ac:picMk id="23" creationId="{A22A49E5-626C-4545-B598-86CD61A1B50B}"/>
          </ac:picMkLst>
        </pc:picChg>
      </pc:sldChg>
      <pc:sldChg chg="addSp delSp modSp add mod setBg">
        <pc:chgData name="Leung, Char (Dr.)" userId="3fa4ddc2-230b-472e-b2dc-9c0d0dde0b82" providerId="ADAL" clId="{B4E0840A-3D23-4A4A-9FCA-F4608269F811}" dt="2025-08-08T14:46:14.207" v="1513" actId="1076"/>
        <pc:sldMkLst>
          <pc:docMk/>
          <pc:sldMk cId="1446181199" sldId="262"/>
        </pc:sldMkLst>
        <pc:spChg chg="mod">
          <ac:chgData name="Leung, Char (Dr.)" userId="3fa4ddc2-230b-472e-b2dc-9c0d0dde0b82" providerId="ADAL" clId="{B4E0840A-3D23-4A4A-9FCA-F4608269F811}" dt="2025-08-08T14:43:16.687" v="1296" actId="20577"/>
          <ac:spMkLst>
            <pc:docMk/>
            <pc:sldMk cId="1446181199" sldId="262"/>
            <ac:spMk id="2" creationId="{3D3D538B-F37A-4F38-9463-4AA1F74EB503}"/>
          </ac:spMkLst>
        </pc:spChg>
        <pc:spChg chg="mod">
          <ac:chgData name="Leung, Char (Dr.)" userId="3fa4ddc2-230b-472e-b2dc-9c0d0dde0b82" providerId="ADAL" clId="{B4E0840A-3D23-4A4A-9FCA-F4608269F811}" dt="2025-08-08T14:45:06.809" v="1510" actId="14100"/>
          <ac:spMkLst>
            <pc:docMk/>
            <pc:sldMk cId="1446181199" sldId="262"/>
            <ac:spMk id="24" creationId="{31AC3B67-EB95-4B03-9494-CDA200CFFA4A}"/>
          </ac:spMkLst>
        </pc:spChg>
        <pc:picChg chg="add mod">
          <ac:chgData name="Leung, Char (Dr.)" userId="3fa4ddc2-230b-472e-b2dc-9c0d0dde0b82" providerId="ADAL" clId="{B4E0840A-3D23-4A4A-9FCA-F4608269F811}" dt="2025-08-08T14:45:01.574" v="1509" actId="1076"/>
          <ac:picMkLst>
            <pc:docMk/>
            <pc:sldMk cId="1446181199" sldId="262"/>
            <ac:picMk id="5" creationId="{64B37A7B-9FD6-412F-8FEC-50A1F22F7E5A}"/>
          </ac:picMkLst>
        </pc:picChg>
        <pc:picChg chg="add mod">
          <ac:chgData name="Leung, Char (Dr.)" userId="3fa4ddc2-230b-472e-b2dc-9c0d0dde0b82" providerId="ADAL" clId="{B4E0840A-3D23-4A4A-9FCA-F4608269F811}" dt="2025-08-08T14:46:14.207" v="1513" actId="1076"/>
          <ac:picMkLst>
            <pc:docMk/>
            <pc:sldMk cId="1446181199" sldId="262"/>
            <ac:picMk id="6" creationId="{56311007-FC78-44E8-BB93-23425E31D1AE}"/>
          </ac:picMkLst>
        </pc:picChg>
        <pc:picChg chg="del">
          <ac:chgData name="Leung, Char (Dr.)" userId="3fa4ddc2-230b-472e-b2dc-9c0d0dde0b82" providerId="ADAL" clId="{B4E0840A-3D23-4A4A-9FCA-F4608269F811}" dt="2025-08-08T14:43:10.358" v="1284" actId="478"/>
          <ac:picMkLst>
            <pc:docMk/>
            <pc:sldMk cId="1446181199" sldId="262"/>
            <ac:picMk id="10" creationId="{C1E9ED8D-5439-4478-AF6E-49F4EA22D896}"/>
          </ac:picMkLst>
        </pc:picChg>
        <pc:picChg chg="del">
          <ac:chgData name="Leung, Char (Dr.)" userId="3fa4ddc2-230b-472e-b2dc-9c0d0dde0b82" providerId="ADAL" clId="{B4E0840A-3D23-4A4A-9FCA-F4608269F811}" dt="2025-08-08T14:43:10.358" v="1284" actId="478"/>
          <ac:picMkLst>
            <pc:docMk/>
            <pc:sldMk cId="1446181199" sldId="262"/>
            <ac:picMk id="11" creationId="{D1394072-7AC1-4E31-8AF8-3AECB70DD668}"/>
          </ac:picMkLst>
        </pc:picChg>
        <pc:picChg chg="del">
          <ac:chgData name="Leung, Char (Dr.)" userId="3fa4ddc2-230b-472e-b2dc-9c0d0dde0b82" providerId="ADAL" clId="{B4E0840A-3D23-4A4A-9FCA-F4608269F811}" dt="2025-08-08T14:43:10.358" v="1284" actId="478"/>
          <ac:picMkLst>
            <pc:docMk/>
            <pc:sldMk cId="1446181199" sldId="262"/>
            <ac:picMk id="12" creationId="{6253E739-AACE-4119-8805-B5A4ED9345B4}"/>
          </ac:picMkLst>
        </pc:picChg>
        <pc:picChg chg="del">
          <ac:chgData name="Leung, Char (Dr.)" userId="3fa4ddc2-230b-472e-b2dc-9c0d0dde0b82" providerId="ADAL" clId="{B4E0840A-3D23-4A4A-9FCA-F4608269F811}" dt="2025-08-08T14:43:10.358" v="1284" actId="478"/>
          <ac:picMkLst>
            <pc:docMk/>
            <pc:sldMk cId="1446181199" sldId="262"/>
            <ac:picMk id="13" creationId="{B267B370-FB0D-47BF-8B63-5E5C452BFBC6}"/>
          </ac:picMkLst>
        </pc:picChg>
        <pc:picChg chg="del">
          <ac:chgData name="Leung, Char (Dr.)" userId="3fa4ddc2-230b-472e-b2dc-9c0d0dde0b82" providerId="ADAL" clId="{B4E0840A-3D23-4A4A-9FCA-F4608269F811}" dt="2025-08-08T14:43:10.358" v="1284" actId="478"/>
          <ac:picMkLst>
            <pc:docMk/>
            <pc:sldMk cId="1446181199" sldId="262"/>
            <ac:picMk id="14" creationId="{A3C2B8B6-82D2-4630-A2F8-BCDC3E80A8ED}"/>
          </ac:picMkLst>
        </pc:picChg>
        <pc:picChg chg="del">
          <ac:chgData name="Leung, Char (Dr.)" userId="3fa4ddc2-230b-472e-b2dc-9c0d0dde0b82" providerId="ADAL" clId="{B4E0840A-3D23-4A4A-9FCA-F4608269F811}" dt="2025-08-08T14:43:10.358" v="1284" actId="478"/>
          <ac:picMkLst>
            <pc:docMk/>
            <pc:sldMk cId="1446181199" sldId="262"/>
            <ac:picMk id="15" creationId="{A6F78682-AF35-4A49-8BB5-9AAB6CAEA4B1}"/>
          </ac:picMkLst>
        </pc:picChg>
        <pc:picChg chg="del">
          <ac:chgData name="Leung, Char (Dr.)" userId="3fa4ddc2-230b-472e-b2dc-9c0d0dde0b82" providerId="ADAL" clId="{B4E0840A-3D23-4A4A-9FCA-F4608269F811}" dt="2025-08-08T14:43:11.760" v="1285" actId="478"/>
          <ac:picMkLst>
            <pc:docMk/>
            <pc:sldMk cId="1446181199" sldId="262"/>
            <ac:picMk id="16" creationId="{FB62C727-45BF-4809-8C9C-8A05DE80A2D5}"/>
          </ac:picMkLst>
        </pc:picChg>
        <pc:picChg chg="del">
          <ac:chgData name="Leung, Char (Dr.)" userId="3fa4ddc2-230b-472e-b2dc-9c0d0dde0b82" providerId="ADAL" clId="{B4E0840A-3D23-4A4A-9FCA-F4608269F811}" dt="2025-08-08T14:43:10.358" v="1284" actId="478"/>
          <ac:picMkLst>
            <pc:docMk/>
            <pc:sldMk cId="1446181199" sldId="262"/>
            <ac:picMk id="17" creationId="{21317CBE-2BFA-40C6-9BB9-F1FBBE69C083}"/>
          </ac:picMkLst>
        </pc:picChg>
        <pc:picChg chg="del">
          <ac:chgData name="Leung, Char (Dr.)" userId="3fa4ddc2-230b-472e-b2dc-9c0d0dde0b82" providerId="ADAL" clId="{B4E0840A-3D23-4A4A-9FCA-F4608269F811}" dt="2025-08-08T14:43:10.358" v="1284" actId="478"/>
          <ac:picMkLst>
            <pc:docMk/>
            <pc:sldMk cId="1446181199" sldId="262"/>
            <ac:picMk id="18" creationId="{8D7FB7CC-0108-452C-9AF1-A50C7CA4FF6E}"/>
          </ac:picMkLst>
        </pc:picChg>
        <pc:picChg chg="del">
          <ac:chgData name="Leung, Char (Dr.)" userId="3fa4ddc2-230b-472e-b2dc-9c0d0dde0b82" providerId="ADAL" clId="{B4E0840A-3D23-4A4A-9FCA-F4608269F811}" dt="2025-08-08T14:43:10.358" v="1284" actId="478"/>
          <ac:picMkLst>
            <pc:docMk/>
            <pc:sldMk cId="1446181199" sldId="262"/>
            <ac:picMk id="19" creationId="{5BE158FF-EE68-496F-AF3E-9C48B8019FC6}"/>
          </ac:picMkLst>
        </pc:picChg>
        <pc:picChg chg="del">
          <ac:chgData name="Leung, Char (Dr.)" userId="3fa4ddc2-230b-472e-b2dc-9c0d0dde0b82" providerId="ADAL" clId="{B4E0840A-3D23-4A4A-9FCA-F4608269F811}" dt="2025-08-08T14:43:10.358" v="1284" actId="478"/>
          <ac:picMkLst>
            <pc:docMk/>
            <pc:sldMk cId="1446181199" sldId="262"/>
            <ac:picMk id="20" creationId="{6C95016C-A72B-4F75-B2C2-E44054DC1646}"/>
          </ac:picMkLst>
        </pc:picChg>
        <pc:picChg chg="del">
          <ac:chgData name="Leung, Char (Dr.)" userId="3fa4ddc2-230b-472e-b2dc-9c0d0dde0b82" providerId="ADAL" clId="{B4E0840A-3D23-4A4A-9FCA-F4608269F811}" dt="2025-08-08T14:43:10.358" v="1284" actId="478"/>
          <ac:picMkLst>
            <pc:docMk/>
            <pc:sldMk cId="1446181199" sldId="262"/>
            <ac:picMk id="21" creationId="{9F2F5A6A-6DC3-4881-874B-98A002D0DF41}"/>
          </ac:picMkLst>
        </pc:picChg>
        <pc:picChg chg="del">
          <ac:chgData name="Leung, Char (Dr.)" userId="3fa4ddc2-230b-472e-b2dc-9c0d0dde0b82" providerId="ADAL" clId="{B4E0840A-3D23-4A4A-9FCA-F4608269F811}" dt="2025-08-08T14:43:10.358" v="1284" actId="478"/>
          <ac:picMkLst>
            <pc:docMk/>
            <pc:sldMk cId="1446181199" sldId="262"/>
            <ac:picMk id="22" creationId="{848ED0A0-C463-476E-9758-008D31B75A3A}"/>
          </ac:picMkLst>
        </pc:picChg>
        <pc:picChg chg="del">
          <ac:chgData name="Leung, Char (Dr.)" userId="3fa4ddc2-230b-472e-b2dc-9c0d0dde0b82" providerId="ADAL" clId="{B4E0840A-3D23-4A4A-9FCA-F4608269F811}" dt="2025-08-08T14:43:10.358" v="1284" actId="478"/>
          <ac:picMkLst>
            <pc:docMk/>
            <pc:sldMk cId="1446181199" sldId="262"/>
            <ac:picMk id="23" creationId="{A22A49E5-626C-4545-B598-86CD61A1B50B}"/>
          </ac:picMkLst>
        </pc:picChg>
      </pc:sldChg>
      <pc:sldChg chg="addSp delSp modSp add mod setBg">
        <pc:chgData name="Leung, Char (Dr.)" userId="3fa4ddc2-230b-472e-b2dc-9c0d0dde0b82" providerId="ADAL" clId="{B4E0840A-3D23-4A4A-9FCA-F4608269F811}" dt="2025-08-08T15:09:36.103" v="1991" actId="1076"/>
        <pc:sldMkLst>
          <pc:docMk/>
          <pc:sldMk cId="1189045436" sldId="263"/>
        </pc:sldMkLst>
        <pc:spChg chg="mod">
          <ac:chgData name="Leung, Char (Dr.)" userId="3fa4ddc2-230b-472e-b2dc-9c0d0dde0b82" providerId="ADAL" clId="{B4E0840A-3D23-4A4A-9FCA-F4608269F811}" dt="2025-08-08T15:08:03.460" v="1910" actId="20577"/>
          <ac:spMkLst>
            <pc:docMk/>
            <pc:sldMk cId="1189045436" sldId="263"/>
            <ac:spMk id="2" creationId="{3D3D538B-F37A-4F38-9463-4AA1F74EB503}"/>
          </ac:spMkLst>
        </pc:spChg>
        <pc:spChg chg="del">
          <ac:chgData name="Leung, Char (Dr.)" userId="3fa4ddc2-230b-472e-b2dc-9c0d0dde0b82" providerId="ADAL" clId="{B4E0840A-3D23-4A4A-9FCA-F4608269F811}" dt="2025-08-08T15:07:49.339" v="1896" actId="478"/>
          <ac:spMkLst>
            <pc:docMk/>
            <pc:sldMk cId="1189045436" sldId="263"/>
            <ac:spMk id="5" creationId="{9025B5CD-7EE0-4F5A-8864-51C45C371022}"/>
          </ac:spMkLst>
        </pc:spChg>
        <pc:spChg chg="del">
          <ac:chgData name="Leung, Char (Dr.)" userId="3fa4ddc2-230b-472e-b2dc-9c0d0dde0b82" providerId="ADAL" clId="{B4E0840A-3D23-4A4A-9FCA-F4608269F811}" dt="2025-08-08T15:07:49.339" v="1896" actId="478"/>
          <ac:spMkLst>
            <pc:docMk/>
            <pc:sldMk cId="1189045436" sldId="263"/>
            <ac:spMk id="7" creationId="{DE9F340C-04DF-481B-8B49-D62903283BB7}"/>
          </ac:spMkLst>
        </pc:spChg>
        <pc:spChg chg="mod">
          <ac:chgData name="Leung, Char (Dr.)" userId="3fa4ddc2-230b-472e-b2dc-9c0d0dde0b82" providerId="ADAL" clId="{B4E0840A-3D23-4A4A-9FCA-F4608269F811}" dt="2025-08-08T15:08:37.912" v="1973" actId="20577"/>
          <ac:spMkLst>
            <pc:docMk/>
            <pc:sldMk cId="1189045436" sldId="263"/>
            <ac:spMk id="24" creationId="{31AC3B67-EB95-4B03-9494-CDA200CFFA4A}"/>
          </ac:spMkLst>
        </pc:spChg>
        <pc:spChg chg="del">
          <ac:chgData name="Leung, Char (Dr.)" userId="3fa4ddc2-230b-472e-b2dc-9c0d0dde0b82" providerId="ADAL" clId="{B4E0840A-3D23-4A4A-9FCA-F4608269F811}" dt="2025-08-08T15:07:49.339" v="1896" actId="478"/>
          <ac:spMkLst>
            <pc:docMk/>
            <pc:sldMk cId="1189045436" sldId="263"/>
            <ac:spMk id="25" creationId="{39CB2658-4DE3-4BF9-8758-C089DC9A9EB0}"/>
          </ac:spMkLst>
        </pc:spChg>
        <pc:spChg chg="del">
          <ac:chgData name="Leung, Char (Dr.)" userId="3fa4ddc2-230b-472e-b2dc-9c0d0dde0b82" providerId="ADAL" clId="{B4E0840A-3D23-4A4A-9FCA-F4608269F811}" dt="2025-08-08T15:07:49.339" v="1896" actId="478"/>
          <ac:spMkLst>
            <pc:docMk/>
            <pc:sldMk cId="1189045436" sldId="263"/>
            <ac:spMk id="26" creationId="{9EE1DD0A-FCCE-4CF8-8605-F718E0DEEA1E}"/>
          </ac:spMkLst>
        </pc:spChg>
        <pc:spChg chg="del">
          <ac:chgData name="Leung, Char (Dr.)" userId="3fa4ddc2-230b-472e-b2dc-9c0d0dde0b82" providerId="ADAL" clId="{B4E0840A-3D23-4A4A-9FCA-F4608269F811}" dt="2025-08-08T15:07:49.339" v="1896" actId="478"/>
          <ac:spMkLst>
            <pc:docMk/>
            <pc:sldMk cId="1189045436" sldId="263"/>
            <ac:spMk id="27" creationId="{E34D228F-237B-4345-84B9-E6A25B336D32}"/>
          </ac:spMkLst>
        </pc:spChg>
        <pc:spChg chg="del">
          <ac:chgData name="Leung, Char (Dr.)" userId="3fa4ddc2-230b-472e-b2dc-9c0d0dde0b82" providerId="ADAL" clId="{B4E0840A-3D23-4A4A-9FCA-F4608269F811}" dt="2025-08-08T15:07:49.339" v="1896" actId="478"/>
          <ac:spMkLst>
            <pc:docMk/>
            <pc:sldMk cId="1189045436" sldId="263"/>
            <ac:spMk id="28" creationId="{76BAB2FA-3827-43C1-B529-08AEFAED986B}"/>
          </ac:spMkLst>
        </pc:spChg>
        <pc:spChg chg="del">
          <ac:chgData name="Leung, Char (Dr.)" userId="3fa4ddc2-230b-472e-b2dc-9c0d0dde0b82" providerId="ADAL" clId="{B4E0840A-3D23-4A4A-9FCA-F4608269F811}" dt="2025-08-08T15:07:49.339" v="1896" actId="478"/>
          <ac:spMkLst>
            <pc:docMk/>
            <pc:sldMk cId="1189045436" sldId="263"/>
            <ac:spMk id="29" creationId="{1736AD33-6847-49DD-95D5-AF894020E4A4}"/>
          </ac:spMkLst>
        </pc:spChg>
        <pc:spChg chg="del">
          <ac:chgData name="Leung, Char (Dr.)" userId="3fa4ddc2-230b-472e-b2dc-9c0d0dde0b82" providerId="ADAL" clId="{B4E0840A-3D23-4A4A-9FCA-F4608269F811}" dt="2025-08-08T15:07:49.339" v="1896" actId="478"/>
          <ac:spMkLst>
            <pc:docMk/>
            <pc:sldMk cId="1189045436" sldId="263"/>
            <ac:spMk id="30" creationId="{3E505268-5469-48F0-82AB-C4FF7D6BE923}"/>
          </ac:spMkLst>
        </pc:spChg>
        <pc:spChg chg="del">
          <ac:chgData name="Leung, Char (Dr.)" userId="3fa4ddc2-230b-472e-b2dc-9c0d0dde0b82" providerId="ADAL" clId="{B4E0840A-3D23-4A4A-9FCA-F4608269F811}" dt="2025-08-08T15:07:49.339" v="1896" actId="478"/>
          <ac:spMkLst>
            <pc:docMk/>
            <pc:sldMk cId="1189045436" sldId="263"/>
            <ac:spMk id="31" creationId="{F4590424-5A0A-4D7E-B559-3531289E7A7D}"/>
          </ac:spMkLst>
        </pc:spChg>
        <pc:spChg chg="del">
          <ac:chgData name="Leung, Char (Dr.)" userId="3fa4ddc2-230b-472e-b2dc-9c0d0dde0b82" providerId="ADAL" clId="{B4E0840A-3D23-4A4A-9FCA-F4608269F811}" dt="2025-08-08T15:07:49.339" v="1896" actId="478"/>
          <ac:spMkLst>
            <pc:docMk/>
            <pc:sldMk cId="1189045436" sldId="263"/>
            <ac:spMk id="32" creationId="{333295FD-0695-4E13-A43F-28C24BF8BE27}"/>
          </ac:spMkLst>
        </pc:spChg>
        <pc:spChg chg="del">
          <ac:chgData name="Leung, Char (Dr.)" userId="3fa4ddc2-230b-472e-b2dc-9c0d0dde0b82" providerId="ADAL" clId="{B4E0840A-3D23-4A4A-9FCA-F4608269F811}" dt="2025-08-08T15:07:49.339" v="1896" actId="478"/>
          <ac:spMkLst>
            <pc:docMk/>
            <pc:sldMk cId="1189045436" sldId="263"/>
            <ac:spMk id="33" creationId="{5D9AC65D-9B22-4714-86AE-10B8B65C4178}"/>
          </ac:spMkLst>
        </pc:spChg>
        <pc:spChg chg="del">
          <ac:chgData name="Leung, Char (Dr.)" userId="3fa4ddc2-230b-472e-b2dc-9c0d0dde0b82" providerId="ADAL" clId="{B4E0840A-3D23-4A4A-9FCA-F4608269F811}" dt="2025-08-08T15:07:49.339" v="1896" actId="478"/>
          <ac:spMkLst>
            <pc:docMk/>
            <pc:sldMk cId="1189045436" sldId="263"/>
            <ac:spMk id="34" creationId="{D28C89D4-FBB9-47CD-B326-A59F28B43BBF}"/>
          </ac:spMkLst>
        </pc:spChg>
        <pc:spChg chg="del">
          <ac:chgData name="Leung, Char (Dr.)" userId="3fa4ddc2-230b-472e-b2dc-9c0d0dde0b82" providerId="ADAL" clId="{B4E0840A-3D23-4A4A-9FCA-F4608269F811}" dt="2025-08-08T15:07:49.339" v="1896" actId="478"/>
          <ac:spMkLst>
            <pc:docMk/>
            <pc:sldMk cId="1189045436" sldId="263"/>
            <ac:spMk id="35" creationId="{5E58234B-9783-4058-ACD4-2955C9F3678F}"/>
          </ac:spMkLst>
        </pc:spChg>
        <pc:spChg chg="del">
          <ac:chgData name="Leung, Char (Dr.)" userId="3fa4ddc2-230b-472e-b2dc-9c0d0dde0b82" providerId="ADAL" clId="{B4E0840A-3D23-4A4A-9FCA-F4608269F811}" dt="2025-08-08T15:07:49.339" v="1896" actId="478"/>
          <ac:spMkLst>
            <pc:docMk/>
            <pc:sldMk cId="1189045436" sldId="263"/>
            <ac:spMk id="36" creationId="{96FC282C-2020-49EF-9E3E-B427130601ED}"/>
          </ac:spMkLst>
        </pc:spChg>
        <pc:spChg chg="del">
          <ac:chgData name="Leung, Char (Dr.)" userId="3fa4ddc2-230b-472e-b2dc-9c0d0dde0b82" providerId="ADAL" clId="{B4E0840A-3D23-4A4A-9FCA-F4608269F811}" dt="2025-08-08T15:07:49.339" v="1896" actId="478"/>
          <ac:spMkLst>
            <pc:docMk/>
            <pc:sldMk cId="1189045436" sldId="263"/>
            <ac:spMk id="37" creationId="{177CF3E8-F8C8-44F0-9E53-7F629B80992E}"/>
          </ac:spMkLst>
        </pc:spChg>
        <pc:spChg chg="del">
          <ac:chgData name="Leung, Char (Dr.)" userId="3fa4ddc2-230b-472e-b2dc-9c0d0dde0b82" providerId="ADAL" clId="{B4E0840A-3D23-4A4A-9FCA-F4608269F811}" dt="2025-08-08T15:07:49.339" v="1896" actId="478"/>
          <ac:spMkLst>
            <pc:docMk/>
            <pc:sldMk cId="1189045436" sldId="263"/>
            <ac:spMk id="38" creationId="{0CDFB135-CD32-4800-8CA3-23838774F820}"/>
          </ac:spMkLst>
        </pc:spChg>
        <pc:spChg chg="del">
          <ac:chgData name="Leung, Char (Dr.)" userId="3fa4ddc2-230b-472e-b2dc-9c0d0dde0b82" providerId="ADAL" clId="{B4E0840A-3D23-4A4A-9FCA-F4608269F811}" dt="2025-08-08T15:07:49.339" v="1896" actId="478"/>
          <ac:spMkLst>
            <pc:docMk/>
            <pc:sldMk cId="1189045436" sldId="263"/>
            <ac:spMk id="39" creationId="{280915F7-B802-453B-A07E-9BA9C3E623A0}"/>
          </ac:spMkLst>
        </pc:spChg>
        <pc:spChg chg="del">
          <ac:chgData name="Leung, Char (Dr.)" userId="3fa4ddc2-230b-472e-b2dc-9c0d0dde0b82" providerId="ADAL" clId="{B4E0840A-3D23-4A4A-9FCA-F4608269F811}" dt="2025-08-08T15:07:49.339" v="1896" actId="478"/>
          <ac:spMkLst>
            <pc:docMk/>
            <pc:sldMk cId="1189045436" sldId="263"/>
            <ac:spMk id="40" creationId="{CA587B82-2139-498E-B249-EFF81AA4504E}"/>
          </ac:spMkLst>
        </pc:spChg>
        <pc:spChg chg="del">
          <ac:chgData name="Leung, Char (Dr.)" userId="3fa4ddc2-230b-472e-b2dc-9c0d0dde0b82" providerId="ADAL" clId="{B4E0840A-3D23-4A4A-9FCA-F4608269F811}" dt="2025-08-08T15:07:49.339" v="1896" actId="478"/>
          <ac:spMkLst>
            <pc:docMk/>
            <pc:sldMk cId="1189045436" sldId="263"/>
            <ac:spMk id="41" creationId="{C924BD1C-5D25-46FB-BFE5-734F0678F612}"/>
          </ac:spMkLst>
        </pc:spChg>
        <pc:spChg chg="del">
          <ac:chgData name="Leung, Char (Dr.)" userId="3fa4ddc2-230b-472e-b2dc-9c0d0dde0b82" providerId="ADAL" clId="{B4E0840A-3D23-4A4A-9FCA-F4608269F811}" dt="2025-08-08T15:07:49.339" v="1896" actId="478"/>
          <ac:spMkLst>
            <pc:docMk/>
            <pc:sldMk cId="1189045436" sldId="263"/>
            <ac:spMk id="42" creationId="{BEB671D9-FA5D-428D-BC43-2FD4339646B4}"/>
          </ac:spMkLst>
        </pc:spChg>
        <pc:spChg chg="del">
          <ac:chgData name="Leung, Char (Dr.)" userId="3fa4ddc2-230b-472e-b2dc-9c0d0dde0b82" providerId="ADAL" clId="{B4E0840A-3D23-4A4A-9FCA-F4608269F811}" dt="2025-08-08T15:07:49.339" v="1896" actId="478"/>
          <ac:spMkLst>
            <pc:docMk/>
            <pc:sldMk cId="1189045436" sldId="263"/>
            <ac:spMk id="43" creationId="{9A251A61-02B1-43F8-A1A4-89859CA2A605}"/>
          </ac:spMkLst>
        </pc:spChg>
        <pc:spChg chg="del">
          <ac:chgData name="Leung, Char (Dr.)" userId="3fa4ddc2-230b-472e-b2dc-9c0d0dde0b82" providerId="ADAL" clId="{B4E0840A-3D23-4A4A-9FCA-F4608269F811}" dt="2025-08-08T15:07:49.339" v="1896" actId="478"/>
          <ac:spMkLst>
            <pc:docMk/>
            <pc:sldMk cId="1189045436" sldId="263"/>
            <ac:spMk id="44" creationId="{8C1CCF7A-23A1-495D-A812-1F0C889316C7}"/>
          </ac:spMkLst>
        </pc:spChg>
        <pc:spChg chg="del">
          <ac:chgData name="Leung, Char (Dr.)" userId="3fa4ddc2-230b-472e-b2dc-9c0d0dde0b82" providerId="ADAL" clId="{B4E0840A-3D23-4A4A-9FCA-F4608269F811}" dt="2025-08-08T15:07:49.339" v="1896" actId="478"/>
          <ac:spMkLst>
            <pc:docMk/>
            <pc:sldMk cId="1189045436" sldId="263"/>
            <ac:spMk id="45" creationId="{CB10BBB7-E315-496E-B698-9EAC5091D198}"/>
          </ac:spMkLst>
        </pc:spChg>
        <pc:spChg chg="del">
          <ac:chgData name="Leung, Char (Dr.)" userId="3fa4ddc2-230b-472e-b2dc-9c0d0dde0b82" providerId="ADAL" clId="{B4E0840A-3D23-4A4A-9FCA-F4608269F811}" dt="2025-08-08T15:07:49.339" v="1896" actId="478"/>
          <ac:spMkLst>
            <pc:docMk/>
            <pc:sldMk cId="1189045436" sldId="263"/>
            <ac:spMk id="46" creationId="{A52DD43B-D93E-4BA5-9E6C-D57EFFA61D73}"/>
          </ac:spMkLst>
        </pc:spChg>
        <pc:spChg chg="del">
          <ac:chgData name="Leung, Char (Dr.)" userId="3fa4ddc2-230b-472e-b2dc-9c0d0dde0b82" providerId="ADAL" clId="{B4E0840A-3D23-4A4A-9FCA-F4608269F811}" dt="2025-08-08T15:07:49.339" v="1896" actId="478"/>
          <ac:spMkLst>
            <pc:docMk/>
            <pc:sldMk cId="1189045436" sldId="263"/>
            <ac:spMk id="47" creationId="{212AFF34-FF7D-4FA7-ABD9-356A74049E24}"/>
          </ac:spMkLst>
        </pc:spChg>
        <pc:spChg chg="del">
          <ac:chgData name="Leung, Char (Dr.)" userId="3fa4ddc2-230b-472e-b2dc-9c0d0dde0b82" providerId="ADAL" clId="{B4E0840A-3D23-4A4A-9FCA-F4608269F811}" dt="2025-08-08T15:07:49.339" v="1896" actId="478"/>
          <ac:spMkLst>
            <pc:docMk/>
            <pc:sldMk cId="1189045436" sldId="263"/>
            <ac:spMk id="48" creationId="{7CB4E7AF-FD62-4BE0-A0DD-0F154D9A6FDF}"/>
          </ac:spMkLst>
        </pc:spChg>
        <pc:spChg chg="del">
          <ac:chgData name="Leung, Char (Dr.)" userId="3fa4ddc2-230b-472e-b2dc-9c0d0dde0b82" providerId="ADAL" clId="{B4E0840A-3D23-4A4A-9FCA-F4608269F811}" dt="2025-08-08T15:07:49.339" v="1896" actId="478"/>
          <ac:spMkLst>
            <pc:docMk/>
            <pc:sldMk cId="1189045436" sldId="263"/>
            <ac:spMk id="49" creationId="{E81471E0-820D-4983-9CC4-0C0C2744C1F0}"/>
          </ac:spMkLst>
        </pc:spChg>
        <pc:spChg chg="del">
          <ac:chgData name="Leung, Char (Dr.)" userId="3fa4ddc2-230b-472e-b2dc-9c0d0dde0b82" providerId="ADAL" clId="{B4E0840A-3D23-4A4A-9FCA-F4608269F811}" dt="2025-08-08T15:07:49.339" v="1896" actId="478"/>
          <ac:spMkLst>
            <pc:docMk/>
            <pc:sldMk cId="1189045436" sldId="263"/>
            <ac:spMk id="50" creationId="{856639FE-3B9B-483D-A102-EA7881C89507}"/>
          </ac:spMkLst>
        </pc:spChg>
        <pc:spChg chg="del">
          <ac:chgData name="Leung, Char (Dr.)" userId="3fa4ddc2-230b-472e-b2dc-9c0d0dde0b82" providerId="ADAL" clId="{B4E0840A-3D23-4A4A-9FCA-F4608269F811}" dt="2025-08-08T15:07:49.339" v="1896" actId="478"/>
          <ac:spMkLst>
            <pc:docMk/>
            <pc:sldMk cId="1189045436" sldId="263"/>
            <ac:spMk id="51" creationId="{7DF236B8-54C9-460A-B988-23EADFC64583}"/>
          </ac:spMkLst>
        </pc:spChg>
        <pc:spChg chg="del">
          <ac:chgData name="Leung, Char (Dr.)" userId="3fa4ddc2-230b-472e-b2dc-9c0d0dde0b82" providerId="ADAL" clId="{B4E0840A-3D23-4A4A-9FCA-F4608269F811}" dt="2025-08-08T15:07:49.339" v="1896" actId="478"/>
          <ac:spMkLst>
            <pc:docMk/>
            <pc:sldMk cId="1189045436" sldId="263"/>
            <ac:spMk id="52" creationId="{8C720B84-D409-4E9A-9B7B-1378FFC27E56}"/>
          </ac:spMkLst>
        </pc:spChg>
        <pc:spChg chg="del">
          <ac:chgData name="Leung, Char (Dr.)" userId="3fa4ddc2-230b-472e-b2dc-9c0d0dde0b82" providerId="ADAL" clId="{B4E0840A-3D23-4A4A-9FCA-F4608269F811}" dt="2025-08-08T15:07:49.339" v="1896" actId="478"/>
          <ac:spMkLst>
            <pc:docMk/>
            <pc:sldMk cId="1189045436" sldId="263"/>
            <ac:spMk id="53" creationId="{D53A09B2-A6E7-4417-95EF-74B219CC1AB8}"/>
          </ac:spMkLst>
        </pc:spChg>
        <pc:spChg chg="del">
          <ac:chgData name="Leung, Char (Dr.)" userId="3fa4ddc2-230b-472e-b2dc-9c0d0dde0b82" providerId="ADAL" clId="{B4E0840A-3D23-4A4A-9FCA-F4608269F811}" dt="2025-08-08T15:07:49.339" v="1896" actId="478"/>
          <ac:spMkLst>
            <pc:docMk/>
            <pc:sldMk cId="1189045436" sldId="263"/>
            <ac:spMk id="54" creationId="{E6BE27F6-9BA0-4833-8D9E-A2FA00A03A1C}"/>
          </ac:spMkLst>
        </pc:spChg>
        <pc:picChg chg="del">
          <ac:chgData name="Leung, Char (Dr.)" userId="3fa4ddc2-230b-472e-b2dc-9c0d0dde0b82" providerId="ADAL" clId="{B4E0840A-3D23-4A4A-9FCA-F4608269F811}" dt="2025-08-08T15:07:47.619" v="1895" actId="478"/>
          <ac:picMkLst>
            <pc:docMk/>
            <pc:sldMk cId="1189045436" sldId="263"/>
            <ac:picMk id="3" creationId="{69E8655A-7E64-405F-B699-E7668ECCF1FD}"/>
          </ac:picMkLst>
        </pc:picChg>
        <pc:picChg chg="add mod">
          <ac:chgData name="Leung, Char (Dr.)" userId="3fa4ddc2-230b-472e-b2dc-9c0d0dde0b82" providerId="ADAL" clId="{B4E0840A-3D23-4A4A-9FCA-F4608269F811}" dt="2025-08-08T15:09:36.103" v="1991" actId="1076"/>
          <ac:picMkLst>
            <pc:docMk/>
            <pc:sldMk cId="1189045436" sldId="263"/>
            <ac:picMk id="6" creationId="{18DDD034-EFC7-447F-B62B-F03E96DD1A24}"/>
          </ac:picMkLst>
        </pc:picChg>
        <pc:picChg chg="add mod">
          <ac:chgData name="Leung, Char (Dr.)" userId="3fa4ddc2-230b-472e-b2dc-9c0d0dde0b82" providerId="ADAL" clId="{B4E0840A-3D23-4A4A-9FCA-F4608269F811}" dt="2025-08-08T15:09:30.671" v="1987" actId="1076"/>
          <ac:picMkLst>
            <pc:docMk/>
            <pc:sldMk cId="1189045436" sldId="263"/>
            <ac:picMk id="8" creationId="{7D2F3CC4-EBE0-4155-AD15-3FB9CE6DB613}"/>
          </ac:picMkLst>
        </pc:picChg>
        <pc:picChg chg="add mod">
          <ac:chgData name="Leung, Char (Dr.)" userId="3fa4ddc2-230b-472e-b2dc-9c0d0dde0b82" providerId="ADAL" clId="{B4E0840A-3D23-4A4A-9FCA-F4608269F811}" dt="2025-08-08T15:09:33.726" v="1990" actId="1076"/>
          <ac:picMkLst>
            <pc:docMk/>
            <pc:sldMk cId="1189045436" sldId="263"/>
            <ac:picMk id="9" creationId="{84954044-2A71-4681-B463-DD3DD1BA16FA}"/>
          </ac:picMkLst>
        </pc:picChg>
      </pc:sldChg>
      <pc:sldChg chg="delSp modSp add mod">
        <pc:chgData name="Leung, Char (Dr.)" userId="3fa4ddc2-230b-472e-b2dc-9c0d0dde0b82" providerId="ADAL" clId="{B4E0840A-3D23-4A4A-9FCA-F4608269F811}" dt="2025-08-11T07:51:04.247" v="2169" actId="20577"/>
        <pc:sldMkLst>
          <pc:docMk/>
          <pc:sldMk cId="1034696507" sldId="264"/>
        </pc:sldMkLst>
        <pc:spChg chg="mod">
          <ac:chgData name="Leung, Char (Dr.)" userId="3fa4ddc2-230b-472e-b2dc-9c0d0dde0b82" providerId="ADAL" clId="{B4E0840A-3D23-4A4A-9FCA-F4608269F811}" dt="2025-08-08T15:15:10.873" v="2118" actId="20577"/>
          <ac:spMkLst>
            <pc:docMk/>
            <pc:sldMk cId="1034696507" sldId="264"/>
            <ac:spMk id="2" creationId="{3D3D538B-F37A-4F38-9463-4AA1F74EB503}"/>
          </ac:spMkLst>
        </pc:spChg>
        <pc:spChg chg="mod">
          <ac:chgData name="Leung, Char (Dr.)" userId="3fa4ddc2-230b-472e-b2dc-9c0d0dde0b82" providerId="ADAL" clId="{B4E0840A-3D23-4A4A-9FCA-F4608269F811}" dt="2025-08-11T07:51:04.247" v="2169" actId="20577"/>
          <ac:spMkLst>
            <pc:docMk/>
            <pc:sldMk cId="1034696507" sldId="264"/>
            <ac:spMk id="24" creationId="{31AC3B67-EB95-4B03-9494-CDA200CFFA4A}"/>
          </ac:spMkLst>
        </pc:spChg>
        <pc:picChg chg="del">
          <ac:chgData name="Leung, Char (Dr.)" userId="3fa4ddc2-230b-472e-b2dc-9c0d0dde0b82" providerId="ADAL" clId="{B4E0840A-3D23-4A4A-9FCA-F4608269F811}" dt="2025-08-08T15:10:13.985" v="1995" actId="478"/>
          <ac:picMkLst>
            <pc:docMk/>
            <pc:sldMk cId="1034696507" sldId="264"/>
            <ac:picMk id="6" creationId="{18DDD034-EFC7-447F-B62B-F03E96DD1A24}"/>
          </ac:picMkLst>
        </pc:picChg>
        <pc:picChg chg="del">
          <ac:chgData name="Leung, Char (Dr.)" userId="3fa4ddc2-230b-472e-b2dc-9c0d0dde0b82" providerId="ADAL" clId="{B4E0840A-3D23-4A4A-9FCA-F4608269F811}" dt="2025-08-08T15:10:12.707" v="1993" actId="478"/>
          <ac:picMkLst>
            <pc:docMk/>
            <pc:sldMk cId="1034696507" sldId="264"/>
            <ac:picMk id="8" creationId="{7D2F3CC4-EBE0-4155-AD15-3FB9CE6DB613}"/>
          </ac:picMkLst>
        </pc:picChg>
        <pc:picChg chg="del">
          <ac:chgData name="Leung, Char (Dr.)" userId="3fa4ddc2-230b-472e-b2dc-9c0d0dde0b82" providerId="ADAL" clId="{B4E0840A-3D23-4A4A-9FCA-F4608269F811}" dt="2025-08-08T15:10:13.353" v="1994" actId="478"/>
          <ac:picMkLst>
            <pc:docMk/>
            <pc:sldMk cId="1034696507" sldId="264"/>
            <ac:picMk id="9" creationId="{84954044-2A71-4681-B463-DD3DD1BA16F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6C56-6163-4F31-A4B0-1901B8C698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E44D61-67CA-42AF-8549-AC004EE457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4E2073-EB5F-4B13-85A3-40BFA9AC9F22}"/>
              </a:ext>
            </a:extLst>
          </p:cNvPr>
          <p:cNvSpPr>
            <a:spLocks noGrp="1"/>
          </p:cNvSpPr>
          <p:nvPr>
            <p:ph type="dt" sz="half" idx="10"/>
          </p:nvPr>
        </p:nvSpPr>
        <p:spPr/>
        <p:txBody>
          <a:bodyPr/>
          <a:lstStyle/>
          <a:p>
            <a:fld id="{3E76619B-88C0-4344-BD1E-24329CAE13C9}" type="datetimeFigureOut">
              <a:rPr lang="en-GB" smtClean="0"/>
              <a:t>17/10/2025</a:t>
            </a:fld>
            <a:endParaRPr lang="en-GB"/>
          </a:p>
        </p:txBody>
      </p:sp>
      <p:sp>
        <p:nvSpPr>
          <p:cNvPr id="5" name="Footer Placeholder 4">
            <a:extLst>
              <a:ext uri="{FF2B5EF4-FFF2-40B4-BE49-F238E27FC236}">
                <a16:creationId xmlns:a16="http://schemas.microsoft.com/office/drawing/2014/main" id="{1D25410C-CEBE-4160-A9E7-3929014063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E1B0AD-0E41-4893-A121-F4EE38589F5F}"/>
              </a:ext>
            </a:extLst>
          </p:cNvPr>
          <p:cNvSpPr>
            <a:spLocks noGrp="1"/>
          </p:cNvSpPr>
          <p:nvPr>
            <p:ph type="sldNum" sz="quarter" idx="12"/>
          </p:nvPr>
        </p:nvSpPr>
        <p:spPr/>
        <p:txBody>
          <a:bodyPr/>
          <a:lstStyle/>
          <a:p>
            <a:fld id="{E029F00F-8F84-47C9-8B85-E27D36B2FFB8}" type="slidenum">
              <a:rPr lang="en-GB" smtClean="0"/>
              <a:t>‹#›</a:t>
            </a:fld>
            <a:endParaRPr lang="en-GB"/>
          </a:p>
        </p:txBody>
      </p:sp>
    </p:spTree>
    <p:extLst>
      <p:ext uri="{BB962C8B-B14F-4D97-AF65-F5344CB8AC3E}">
        <p14:creationId xmlns:p14="http://schemas.microsoft.com/office/powerpoint/2010/main" val="107718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991C-1AFC-4C65-B244-72936909F4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41A41C-D7E4-48B2-8707-A0E5059593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3E3914-40CE-44B3-B4CE-E49BFCC94316}"/>
              </a:ext>
            </a:extLst>
          </p:cNvPr>
          <p:cNvSpPr>
            <a:spLocks noGrp="1"/>
          </p:cNvSpPr>
          <p:nvPr>
            <p:ph type="dt" sz="half" idx="10"/>
          </p:nvPr>
        </p:nvSpPr>
        <p:spPr/>
        <p:txBody>
          <a:bodyPr/>
          <a:lstStyle/>
          <a:p>
            <a:fld id="{3E76619B-88C0-4344-BD1E-24329CAE13C9}" type="datetimeFigureOut">
              <a:rPr lang="en-GB" smtClean="0"/>
              <a:t>17/10/2025</a:t>
            </a:fld>
            <a:endParaRPr lang="en-GB"/>
          </a:p>
        </p:txBody>
      </p:sp>
      <p:sp>
        <p:nvSpPr>
          <p:cNvPr id="5" name="Footer Placeholder 4">
            <a:extLst>
              <a:ext uri="{FF2B5EF4-FFF2-40B4-BE49-F238E27FC236}">
                <a16:creationId xmlns:a16="http://schemas.microsoft.com/office/drawing/2014/main" id="{248CF600-C50B-4B92-A22B-6B8E2E821A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BFDE7-605F-44A6-A033-B10EFE7560BC}"/>
              </a:ext>
            </a:extLst>
          </p:cNvPr>
          <p:cNvSpPr>
            <a:spLocks noGrp="1"/>
          </p:cNvSpPr>
          <p:nvPr>
            <p:ph type="sldNum" sz="quarter" idx="12"/>
          </p:nvPr>
        </p:nvSpPr>
        <p:spPr/>
        <p:txBody>
          <a:bodyPr/>
          <a:lstStyle/>
          <a:p>
            <a:fld id="{E029F00F-8F84-47C9-8B85-E27D36B2FFB8}" type="slidenum">
              <a:rPr lang="en-GB" smtClean="0"/>
              <a:t>‹#›</a:t>
            </a:fld>
            <a:endParaRPr lang="en-GB"/>
          </a:p>
        </p:txBody>
      </p:sp>
    </p:spTree>
    <p:extLst>
      <p:ext uri="{BB962C8B-B14F-4D97-AF65-F5344CB8AC3E}">
        <p14:creationId xmlns:p14="http://schemas.microsoft.com/office/powerpoint/2010/main" val="51879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55FC1-E57D-495D-A4F3-81CC69E0EA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80AE22-5273-450F-A475-027840B714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08CF74-2992-4236-BE28-97BF46221DD0}"/>
              </a:ext>
            </a:extLst>
          </p:cNvPr>
          <p:cNvSpPr>
            <a:spLocks noGrp="1"/>
          </p:cNvSpPr>
          <p:nvPr>
            <p:ph type="dt" sz="half" idx="10"/>
          </p:nvPr>
        </p:nvSpPr>
        <p:spPr/>
        <p:txBody>
          <a:bodyPr/>
          <a:lstStyle/>
          <a:p>
            <a:fld id="{3E76619B-88C0-4344-BD1E-24329CAE13C9}" type="datetimeFigureOut">
              <a:rPr lang="en-GB" smtClean="0"/>
              <a:t>17/10/2025</a:t>
            </a:fld>
            <a:endParaRPr lang="en-GB"/>
          </a:p>
        </p:txBody>
      </p:sp>
      <p:sp>
        <p:nvSpPr>
          <p:cNvPr id="5" name="Footer Placeholder 4">
            <a:extLst>
              <a:ext uri="{FF2B5EF4-FFF2-40B4-BE49-F238E27FC236}">
                <a16:creationId xmlns:a16="http://schemas.microsoft.com/office/drawing/2014/main" id="{6C9979A0-233D-4DE1-9D80-0BC04DDBC4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92795B-56EA-4BA4-99BE-EFD11680BDB1}"/>
              </a:ext>
            </a:extLst>
          </p:cNvPr>
          <p:cNvSpPr>
            <a:spLocks noGrp="1"/>
          </p:cNvSpPr>
          <p:nvPr>
            <p:ph type="sldNum" sz="quarter" idx="12"/>
          </p:nvPr>
        </p:nvSpPr>
        <p:spPr/>
        <p:txBody>
          <a:bodyPr/>
          <a:lstStyle/>
          <a:p>
            <a:fld id="{E029F00F-8F84-47C9-8B85-E27D36B2FFB8}" type="slidenum">
              <a:rPr lang="en-GB" smtClean="0"/>
              <a:t>‹#›</a:t>
            </a:fld>
            <a:endParaRPr lang="en-GB"/>
          </a:p>
        </p:txBody>
      </p:sp>
    </p:spTree>
    <p:extLst>
      <p:ext uri="{BB962C8B-B14F-4D97-AF65-F5344CB8AC3E}">
        <p14:creationId xmlns:p14="http://schemas.microsoft.com/office/powerpoint/2010/main" val="205443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FCAD-8197-400C-A74F-3CA5E7B42A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CA1EE5-7FB0-4499-8479-DC35271B0F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55EC69-3586-4CAD-9122-F2B89520534A}"/>
              </a:ext>
            </a:extLst>
          </p:cNvPr>
          <p:cNvSpPr>
            <a:spLocks noGrp="1"/>
          </p:cNvSpPr>
          <p:nvPr>
            <p:ph type="dt" sz="half" idx="10"/>
          </p:nvPr>
        </p:nvSpPr>
        <p:spPr/>
        <p:txBody>
          <a:bodyPr/>
          <a:lstStyle/>
          <a:p>
            <a:fld id="{3E76619B-88C0-4344-BD1E-24329CAE13C9}" type="datetimeFigureOut">
              <a:rPr lang="en-GB" smtClean="0"/>
              <a:t>17/10/2025</a:t>
            </a:fld>
            <a:endParaRPr lang="en-GB"/>
          </a:p>
        </p:txBody>
      </p:sp>
      <p:sp>
        <p:nvSpPr>
          <p:cNvPr id="5" name="Footer Placeholder 4">
            <a:extLst>
              <a:ext uri="{FF2B5EF4-FFF2-40B4-BE49-F238E27FC236}">
                <a16:creationId xmlns:a16="http://schemas.microsoft.com/office/drawing/2014/main" id="{A81269CD-6991-4137-A134-C7848D292D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6B281-CD6A-4C8D-97C5-D85FC8E9AC96}"/>
              </a:ext>
            </a:extLst>
          </p:cNvPr>
          <p:cNvSpPr>
            <a:spLocks noGrp="1"/>
          </p:cNvSpPr>
          <p:nvPr>
            <p:ph type="sldNum" sz="quarter" idx="12"/>
          </p:nvPr>
        </p:nvSpPr>
        <p:spPr/>
        <p:txBody>
          <a:bodyPr/>
          <a:lstStyle/>
          <a:p>
            <a:fld id="{E029F00F-8F84-47C9-8B85-E27D36B2FFB8}" type="slidenum">
              <a:rPr lang="en-GB" smtClean="0"/>
              <a:t>‹#›</a:t>
            </a:fld>
            <a:endParaRPr lang="en-GB"/>
          </a:p>
        </p:txBody>
      </p:sp>
    </p:spTree>
    <p:extLst>
      <p:ext uri="{BB962C8B-B14F-4D97-AF65-F5344CB8AC3E}">
        <p14:creationId xmlns:p14="http://schemas.microsoft.com/office/powerpoint/2010/main" val="262829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987D-8FD5-432C-A3D6-8486D2DA4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3EAB29-A15A-45E6-98CC-4BF3AA8EB2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C69C22-DCB8-46CA-890D-6CEE0F23F3CB}"/>
              </a:ext>
            </a:extLst>
          </p:cNvPr>
          <p:cNvSpPr>
            <a:spLocks noGrp="1"/>
          </p:cNvSpPr>
          <p:nvPr>
            <p:ph type="dt" sz="half" idx="10"/>
          </p:nvPr>
        </p:nvSpPr>
        <p:spPr/>
        <p:txBody>
          <a:bodyPr/>
          <a:lstStyle/>
          <a:p>
            <a:fld id="{3E76619B-88C0-4344-BD1E-24329CAE13C9}" type="datetimeFigureOut">
              <a:rPr lang="en-GB" smtClean="0"/>
              <a:t>17/10/2025</a:t>
            </a:fld>
            <a:endParaRPr lang="en-GB"/>
          </a:p>
        </p:txBody>
      </p:sp>
      <p:sp>
        <p:nvSpPr>
          <p:cNvPr id="5" name="Footer Placeholder 4">
            <a:extLst>
              <a:ext uri="{FF2B5EF4-FFF2-40B4-BE49-F238E27FC236}">
                <a16:creationId xmlns:a16="http://schemas.microsoft.com/office/drawing/2014/main" id="{B27B780D-1083-4AB2-95A4-935DC957A4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FD71D8-B8F9-4AA1-99E7-B79DB727CA2F}"/>
              </a:ext>
            </a:extLst>
          </p:cNvPr>
          <p:cNvSpPr>
            <a:spLocks noGrp="1"/>
          </p:cNvSpPr>
          <p:nvPr>
            <p:ph type="sldNum" sz="quarter" idx="12"/>
          </p:nvPr>
        </p:nvSpPr>
        <p:spPr/>
        <p:txBody>
          <a:bodyPr/>
          <a:lstStyle/>
          <a:p>
            <a:fld id="{E029F00F-8F84-47C9-8B85-E27D36B2FFB8}" type="slidenum">
              <a:rPr lang="en-GB" smtClean="0"/>
              <a:t>‹#›</a:t>
            </a:fld>
            <a:endParaRPr lang="en-GB"/>
          </a:p>
        </p:txBody>
      </p:sp>
    </p:spTree>
    <p:extLst>
      <p:ext uri="{BB962C8B-B14F-4D97-AF65-F5344CB8AC3E}">
        <p14:creationId xmlns:p14="http://schemas.microsoft.com/office/powerpoint/2010/main" val="222959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F83D-15DB-4C81-81F4-25AC6D7656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548F9B-61FE-4589-9B01-9D55385EEF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748F6E-DF04-498B-BEF7-C7A391A956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9604FD-021F-4950-9F72-D1155810B945}"/>
              </a:ext>
            </a:extLst>
          </p:cNvPr>
          <p:cNvSpPr>
            <a:spLocks noGrp="1"/>
          </p:cNvSpPr>
          <p:nvPr>
            <p:ph type="dt" sz="half" idx="10"/>
          </p:nvPr>
        </p:nvSpPr>
        <p:spPr/>
        <p:txBody>
          <a:bodyPr/>
          <a:lstStyle/>
          <a:p>
            <a:fld id="{3E76619B-88C0-4344-BD1E-24329CAE13C9}" type="datetimeFigureOut">
              <a:rPr lang="en-GB" smtClean="0"/>
              <a:t>17/10/2025</a:t>
            </a:fld>
            <a:endParaRPr lang="en-GB"/>
          </a:p>
        </p:txBody>
      </p:sp>
      <p:sp>
        <p:nvSpPr>
          <p:cNvPr id="6" name="Footer Placeholder 5">
            <a:extLst>
              <a:ext uri="{FF2B5EF4-FFF2-40B4-BE49-F238E27FC236}">
                <a16:creationId xmlns:a16="http://schemas.microsoft.com/office/drawing/2014/main" id="{F1947713-05C1-4A54-A09B-E2DFCC7265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B74B1D-7BC2-4037-A686-321001C47DB7}"/>
              </a:ext>
            </a:extLst>
          </p:cNvPr>
          <p:cNvSpPr>
            <a:spLocks noGrp="1"/>
          </p:cNvSpPr>
          <p:nvPr>
            <p:ph type="sldNum" sz="quarter" idx="12"/>
          </p:nvPr>
        </p:nvSpPr>
        <p:spPr/>
        <p:txBody>
          <a:bodyPr/>
          <a:lstStyle/>
          <a:p>
            <a:fld id="{E029F00F-8F84-47C9-8B85-E27D36B2FFB8}" type="slidenum">
              <a:rPr lang="en-GB" smtClean="0"/>
              <a:t>‹#›</a:t>
            </a:fld>
            <a:endParaRPr lang="en-GB"/>
          </a:p>
        </p:txBody>
      </p:sp>
    </p:spTree>
    <p:extLst>
      <p:ext uri="{BB962C8B-B14F-4D97-AF65-F5344CB8AC3E}">
        <p14:creationId xmlns:p14="http://schemas.microsoft.com/office/powerpoint/2010/main" val="144298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BBC3-7A94-4CB0-80E9-F2169CED15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26C08D-4392-4755-A566-CAEC666F1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83BC92-149F-474D-B251-9BD37E7F0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E05DDA-6785-4D33-94F5-F9AE65313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2D9384-BE4E-4CE7-BA79-04F6D4D78F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5B7AA4-48F7-4AAF-82D0-7BABB56A5ACA}"/>
              </a:ext>
            </a:extLst>
          </p:cNvPr>
          <p:cNvSpPr>
            <a:spLocks noGrp="1"/>
          </p:cNvSpPr>
          <p:nvPr>
            <p:ph type="dt" sz="half" idx="10"/>
          </p:nvPr>
        </p:nvSpPr>
        <p:spPr/>
        <p:txBody>
          <a:bodyPr/>
          <a:lstStyle/>
          <a:p>
            <a:fld id="{3E76619B-88C0-4344-BD1E-24329CAE13C9}" type="datetimeFigureOut">
              <a:rPr lang="en-GB" smtClean="0"/>
              <a:t>17/10/2025</a:t>
            </a:fld>
            <a:endParaRPr lang="en-GB"/>
          </a:p>
        </p:txBody>
      </p:sp>
      <p:sp>
        <p:nvSpPr>
          <p:cNvPr id="8" name="Footer Placeholder 7">
            <a:extLst>
              <a:ext uri="{FF2B5EF4-FFF2-40B4-BE49-F238E27FC236}">
                <a16:creationId xmlns:a16="http://schemas.microsoft.com/office/drawing/2014/main" id="{E543C80D-A1EA-4537-8CEC-CC134860A8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C28A9B-0665-4E80-AF9A-D62C119B3676}"/>
              </a:ext>
            </a:extLst>
          </p:cNvPr>
          <p:cNvSpPr>
            <a:spLocks noGrp="1"/>
          </p:cNvSpPr>
          <p:nvPr>
            <p:ph type="sldNum" sz="quarter" idx="12"/>
          </p:nvPr>
        </p:nvSpPr>
        <p:spPr/>
        <p:txBody>
          <a:bodyPr/>
          <a:lstStyle/>
          <a:p>
            <a:fld id="{E029F00F-8F84-47C9-8B85-E27D36B2FFB8}" type="slidenum">
              <a:rPr lang="en-GB" smtClean="0"/>
              <a:t>‹#›</a:t>
            </a:fld>
            <a:endParaRPr lang="en-GB"/>
          </a:p>
        </p:txBody>
      </p:sp>
    </p:spTree>
    <p:extLst>
      <p:ext uri="{BB962C8B-B14F-4D97-AF65-F5344CB8AC3E}">
        <p14:creationId xmlns:p14="http://schemas.microsoft.com/office/powerpoint/2010/main" val="35853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9A28-96F6-49A1-866A-C34022F898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82C247-D72F-4EB8-A0D3-2FC0ECF610BB}"/>
              </a:ext>
            </a:extLst>
          </p:cNvPr>
          <p:cNvSpPr>
            <a:spLocks noGrp="1"/>
          </p:cNvSpPr>
          <p:nvPr>
            <p:ph type="dt" sz="half" idx="10"/>
          </p:nvPr>
        </p:nvSpPr>
        <p:spPr/>
        <p:txBody>
          <a:bodyPr/>
          <a:lstStyle/>
          <a:p>
            <a:fld id="{3E76619B-88C0-4344-BD1E-24329CAE13C9}" type="datetimeFigureOut">
              <a:rPr lang="en-GB" smtClean="0"/>
              <a:t>17/10/2025</a:t>
            </a:fld>
            <a:endParaRPr lang="en-GB"/>
          </a:p>
        </p:txBody>
      </p:sp>
      <p:sp>
        <p:nvSpPr>
          <p:cNvPr id="4" name="Footer Placeholder 3">
            <a:extLst>
              <a:ext uri="{FF2B5EF4-FFF2-40B4-BE49-F238E27FC236}">
                <a16:creationId xmlns:a16="http://schemas.microsoft.com/office/drawing/2014/main" id="{1D719E88-E144-4E48-BE0B-8EDA55F7DB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EAEDB8-4623-425B-8510-FC770CA3C4CF}"/>
              </a:ext>
            </a:extLst>
          </p:cNvPr>
          <p:cNvSpPr>
            <a:spLocks noGrp="1"/>
          </p:cNvSpPr>
          <p:nvPr>
            <p:ph type="sldNum" sz="quarter" idx="12"/>
          </p:nvPr>
        </p:nvSpPr>
        <p:spPr/>
        <p:txBody>
          <a:bodyPr/>
          <a:lstStyle/>
          <a:p>
            <a:fld id="{E029F00F-8F84-47C9-8B85-E27D36B2FFB8}" type="slidenum">
              <a:rPr lang="en-GB" smtClean="0"/>
              <a:t>‹#›</a:t>
            </a:fld>
            <a:endParaRPr lang="en-GB"/>
          </a:p>
        </p:txBody>
      </p:sp>
    </p:spTree>
    <p:extLst>
      <p:ext uri="{BB962C8B-B14F-4D97-AF65-F5344CB8AC3E}">
        <p14:creationId xmlns:p14="http://schemas.microsoft.com/office/powerpoint/2010/main" val="279060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BFE8A5-97F3-490D-8A3B-77C4FA73E755}"/>
              </a:ext>
            </a:extLst>
          </p:cNvPr>
          <p:cNvSpPr>
            <a:spLocks noGrp="1"/>
          </p:cNvSpPr>
          <p:nvPr>
            <p:ph type="dt" sz="half" idx="10"/>
          </p:nvPr>
        </p:nvSpPr>
        <p:spPr/>
        <p:txBody>
          <a:bodyPr/>
          <a:lstStyle/>
          <a:p>
            <a:fld id="{3E76619B-88C0-4344-BD1E-24329CAE13C9}" type="datetimeFigureOut">
              <a:rPr lang="en-GB" smtClean="0"/>
              <a:t>17/10/2025</a:t>
            </a:fld>
            <a:endParaRPr lang="en-GB"/>
          </a:p>
        </p:txBody>
      </p:sp>
      <p:sp>
        <p:nvSpPr>
          <p:cNvPr id="3" name="Footer Placeholder 2">
            <a:extLst>
              <a:ext uri="{FF2B5EF4-FFF2-40B4-BE49-F238E27FC236}">
                <a16:creationId xmlns:a16="http://schemas.microsoft.com/office/drawing/2014/main" id="{01CB5105-16BA-4110-B816-5715FA3A09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20E03E-8FF7-4699-9BEB-674D7C85ABA2}"/>
              </a:ext>
            </a:extLst>
          </p:cNvPr>
          <p:cNvSpPr>
            <a:spLocks noGrp="1"/>
          </p:cNvSpPr>
          <p:nvPr>
            <p:ph type="sldNum" sz="quarter" idx="12"/>
          </p:nvPr>
        </p:nvSpPr>
        <p:spPr/>
        <p:txBody>
          <a:bodyPr/>
          <a:lstStyle/>
          <a:p>
            <a:fld id="{E029F00F-8F84-47C9-8B85-E27D36B2FFB8}" type="slidenum">
              <a:rPr lang="en-GB" smtClean="0"/>
              <a:t>‹#›</a:t>
            </a:fld>
            <a:endParaRPr lang="en-GB"/>
          </a:p>
        </p:txBody>
      </p:sp>
    </p:spTree>
    <p:extLst>
      <p:ext uri="{BB962C8B-B14F-4D97-AF65-F5344CB8AC3E}">
        <p14:creationId xmlns:p14="http://schemas.microsoft.com/office/powerpoint/2010/main" val="187601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ADEC-A234-4870-AEF2-F1DEC62D3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32B992-406F-4174-AE33-96D00218F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6B54FD-A458-4E58-95E4-518EBF84F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61B97-53D6-42FB-89CB-FEF53C8D916D}"/>
              </a:ext>
            </a:extLst>
          </p:cNvPr>
          <p:cNvSpPr>
            <a:spLocks noGrp="1"/>
          </p:cNvSpPr>
          <p:nvPr>
            <p:ph type="dt" sz="half" idx="10"/>
          </p:nvPr>
        </p:nvSpPr>
        <p:spPr/>
        <p:txBody>
          <a:bodyPr/>
          <a:lstStyle/>
          <a:p>
            <a:fld id="{3E76619B-88C0-4344-BD1E-24329CAE13C9}" type="datetimeFigureOut">
              <a:rPr lang="en-GB" smtClean="0"/>
              <a:t>17/10/2025</a:t>
            </a:fld>
            <a:endParaRPr lang="en-GB"/>
          </a:p>
        </p:txBody>
      </p:sp>
      <p:sp>
        <p:nvSpPr>
          <p:cNvPr id="6" name="Footer Placeholder 5">
            <a:extLst>
              <a:ext uri="{FF2B5EF4-FFF2-40B4-BE49-F238E27FC236}">
                <a16:creationId xmlns:a16="http://schemas.microsoft.com/office/drawing/2014/main" id="{BF3E8525-D57A-4691-90C8-1E5850B6A0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1B0CC4-0A95-410F-BE89-A6F917F78A32}"/>
              </a:ext>
            </a:extLst>
          </p:cNvPr>
          <p:cNvSpPr>
            <a:spLocks noGrp="1"/>
          </p:cNvSpPr>
          <p:nvPr>
            <p:ph type="sldNum" sz="quarter" idx="12"/>
          </p:nvPr>
        </p:nvSpPr>
        <p:spPr/>
        <p:txBody>
          <a:bodyPr/>
          <a:lstStyle/>
          <a:p>
            <a:fld id="{E029F00F-8F84-47C9-8B85-E27D36B2FFB8}" type="slidenum">
              <a:rPr lang="en-GB" smtClean="0"/>
              <a:t>‹#›</a:t>
            </a:fld>
            <a:endParaRPr lang="en-GB"/>
          </a:p>
        </p:txBody>
      </p:sp>
    </p:spTree>
    <p:extLst>
      <p:ext uri="{BB962C8B-B14F-4D97-AF65-F5344CB8AC3E}">
        <p14:creationId xmlns:p14="http://schemas.microsoft.com/office/powerpoint/2010/main" val="20737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AA29-9F11-40F9-83E2-86FB64F72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C8E7BB-F1BE-4E9C-B488-9857D0CFFA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DC5A79-1FCB-40B8-9AAE-63B672EE2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E167EC-3534-46A7-97C9-EDDECBA5990D}"/>
              </a:ext>
            </a:extLst>
          </p:cNvPr>
          <p:cNvSpPr>
            <a:spLocks noGrp="1"/>
          </p:cNvSpPr>
          <p:nvPr>
            <p:ph type="dt" sz="half" idx="10"/>
          </p:nvPr>
        </p:nvSpPr>
        <p:spPr/>
        <p:txBody>
          <a:bodyPr/>
          <a:lstStyle/>
          <a:p>
            <a:fld id="{3E76619B-88C0-4344-BD1E-24329CAE13C9}" type="datetimeFigureOut">
              <a:rPr lang="en-GB" smtClean="0"/>
              <a:t>17/10/2025</a:t>
            </a:fld>
            <a:endParaRPr lang="en-GB"/>
          </a:p>
        </p:txBody>
      </p:sp>
      <p:sp>
        <p:nvSpPr>
          <p:cNvPr id="6" name="Footer Placeholder 5">
            <a:extLst>
              <a:ext uri="{FF2B5EF4-FFF2-40B4-BE49-F238E27FC236}">
                <a16:creationId xmlns:a16="http://schemas.microsoft.com/office/drawing/2014/main" id="{B295543B-687D-4C8E-A854-59EE947577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7A9464-4AEA-4C22-A9C7-57C528543EF2}"/>
              </a:ext>
            </a:extLst>
          </p:cNvPr>
          <p:cNvSpPr>
            <a:spLocks noGrp="1"/>
          </p:cNvSpPr>
          <p:nvPr>
            <p:ph type="sldNum" sz="quarter" idx="12"/>
          </p:nvPr>
        </p:nvSpPr>
        <p:spPr/>
        <p:txBody>
          <a:bodyPr/>
          <a:lstStyle/>
          <a:p>
            <a:fld id="{E029F00F-8F84-47C9-8B85-E27D36B2FFB8}" type="slidenum">
              <a:rPr lang="en-GB" smtClean="0"/>
              <a:t>‹#›</a:t>
            </a:fld>
            <a:endParaRPr lang="en-GB"/>
          </a:p>
        </p:txBody>
      </p:sp>
    </p:spTree>
    <p:extLst>
      <p:ext uri="{BB962C8B-B14F-4D97-AF65-F5344CB8AC3E}">
        <p14:creationId xmlns:p14="http://schemas.microsoft.com/office/powerpoint/2010/main" val="96647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DFB7D1-236C-4CC4-8FF3-C06E4229B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EE03B6-9183-4BCE-8F93-E2554390B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FD6DA6-D02A-43FB-B772-B5BD50F41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619B-88C0-4344-BD1E-24329CAE13C9}" type="datetimeFigureOut">
              <a:rPr lang="en-GB" smtClean="0"/>
              <a:t>17/10/2025</a:t>
            </a:fld>
            <a:endParaRPr lang="en-GB"/>
          </a:p>
        </p:txBody>
      </p:sp>
      <p:sp>
        <p:nvSpPr>
          <p:cNvPr id="5" name="Footer Placeholder 4">
            <a:extLst>
              <a:ext uri="{FF2B5EF4-FFF2-40B4-BE49-F238E27FC236}">
                <a16:creationId xmlns:a16="http://schemas.microsoft.com/office/drawing/2014/main" id="{4C484183-4803-47E0-8482-802707848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4307DB-6FBB-45F7-9A99-331A37CBC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9F00F-8F84-47C9-8B85-E27D36B2FFB8}" type="slidenum">
              <a:rPr lang="en-GB" smtClean="0"/>
              <a:t>‹#›</a:t>
            </a:fld>
            <a:endParaRPr lang="en-GB"/>
          </a:p>
        </p:txBody>
      </p:sp>
    </p:spTree>
    <p:extLst>
      <p:ext uri="{BB962C8B-B14F-4D97-AF65-F5344CB8AC3E}">
        <p14:creationId xmlns:p14="http://schemas.microsoft.com/office/powerpoint/2010/main" val="55993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slideLayout" Target="../slideLayouts/slideLayout2.xml"/><Relationship Id="rId16" Type="http://schemas.openxmlformats.org/officeDocument/2006/relationships/image" Target="../media/image21.jpeg"/><Relationship Id="rId1" Type="http://schemas.openxmlformats.org/officeDocument/2006/relationships/themeOverride" Target="../theme/themeOverride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89D1-93A5-4EEE-9E72-5172BD016B7E}"/>
              </a:ext>
            </a:extLst>
          </p:cNvPr>
          <p:cNvSpPr>
            <a:spLocks noGrp="1"/>
          </p:cNvSpPr>
          <p:nvPr>
            <p:ph type="ctrTitle"/>
          </p:nvPr>
        </p:nvSpPr>
        <p:spPr>
          <a:xfrm>
            <a:off x="711200" y="2354095"/>
            <a:ext cx="10972800" cy="3401437"/>
          </a:xfrm>
        </p:spPr>
        <p:txBody>
          <a:bodyPr>
            <a:normAutofit/>
          </a:bodyPr>
          <a:lstStyle/>
          <a:p>
            <a:r>
              <a:rPr lang="en-GB" sz="3200" b="1" dirty="0"/>
              <a:t>Conferences for educators: education research and teaching</a:t>
            </a:r>
            <a:br>
              <a:rPr lang="en-GB" sz="3200" dirty="0"/>
            </a:br>
            <a:br>
              <a:rPr lang="en-GB" sz="3200" dirty="0"/>
            </a:br>
            <a:r>
              <a:rPr lang="en-GB" sz="2800" dirty="0"/>
              <a:t>International Network for Educational Research on Mathematics in Economics (INERME) 2025</a:t>
            </a:r>
            <a:br>
              <a:rPr lang="en-GB" sz="3200" dirty="0"/>
            </a:br>
            <a:br>
              <a:rPr lang="en-GB" sz="3200" dirty="0"/>
            </a:br>
            <a:r>
              <a:rPr lang="en-GB" sz="1800" dirty="0"/>
              <a:t>Char Leung, PhD FHEA Cstat</a:t>
            </a:r>
            <a:br>
              <a:rPr lang="en-GB" sz="1800" dirty="0"/>
            </a:br>
            <a:r>
              <a:rPr lang="en-GB" sz="1800" dirty="0"/>
              <a:t>Leicester Medical School, Department of Population Health Sciences</a:t>
            </a:r>
            <a:br>
              <a:rPr lang="en-GB" sz="1800" dirty="0"/>
            </a:br>
            <a:r>
              <a:rPr lang="en-GB" sz="1800" dirty="0"/>
              <a:t>University of Leicester</a:t>
            </a:r>
            <a:endParaRPr lang="en-GB" sz="3200" dirty="0"/>
          </a:p>
        </p:txBody>
      </p:sp>
      <p:pic>
        <p:nvPicPr>
          <p:cNvPr id="4" name="Picture 3">
            <a:extLst>
              <a:ext uri="{FF2B5EF4-FFF2-40B4-BE49-F238E27FC236}">
                <a16:creationId xmlns:a16="http://schemas.microsoft.com/office/drawing/2014/main" id="{2D05D580-00D4-4313-A163-217B4B777E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132" y="585896"/>
            <a:ext cx="6411838" cy="1953607"/>
          </a:xfrm>
          <a:prstGeom prst="rect">
            <a:avLst/>
          </a:prstGeom>
        </p:spPr>
      </p:pic>
      <p:pic>
        <p:nvPicPr>
          <p:cNvPr id="7" name="Picture 6">
            <a:extLst>
              <a:ext uri="{FF2B5EF4-FFF2-40B4-BE49-F238E27FC236}">
                <a16:creationId xmlns:a16="http://schemas.microsoft.com/office/drawing/2014/main" id="{3D39E87B-AE58-4D3E-96C4-FF349E313BD4}"/>
              </a:ext>
            </a:extLst>
          </p:cNvPr>
          <p:cNvPicPr>
            <a:picLocks noChangeAspect="1"/>
          </p:cNvPicPr>
          <p:nvPr/>
        </p:nvPicPr>
        <p:blipFill>
          <a:blip r:embed="rId3"/>
          <a:stretch>
            <a:fillRect/>
          </a:stretch>
        </p:blipFill>
        <p:spPr>
          <a:xfrm>
            <a:off x="7028970" y="727046"/>
            <a:ext cx="4467225" cy="1485900"/>
          </a:xfrm>
          <a:prstGeom prst="rect">
            <a:avLst/>
          </a:prstGeom>
        </p:spPr>
      </p:pic>
    </p:spTree>
    <p:extLst>
      <p:ext uri="{BB962C8B-B14F-4D97-AF65-F5344CB8AC3E}">
        <p14:creationId xmlns:p14="http://schemas.microsoft.com/office/powerpoint/2010/main" val="193900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538B-F37A-4F38-9463-4AA1F74EB503}"/>
              </a:ext>
            </a:extLst>
          </p:cNvPr>
          <p:cNvSpPr>
            <a:spLocks noGrp="1"/>
          </p:cNvSpPr>
          <p:nvPr>
            <p:ph type="title"/>
          </p:nvPr>
        </p:nvSpPr>
        <p:spPr>
          <a:xfrm>
            <a:off x="1884218" y="365125"/>
            <a:ext cx="9469582" cy="1325563"/>
          </a:xfrm>
        </p:spPr>
        <p:txBody>
          <a:bodyPr/>
          <a:lstStyle/>
          <a:p>
            <a:r>
              <a:rPr lang="en-GB"/>
              <a:t> About me… </a:t>
            </a:r>
            <a:r>
              <a:rPr lang="en-GB" sz="2800"/>
              <a:t>(also why I’m here!)</a:t>
            </a:r>
            <a:endParaRPr lang="en-GB"/>
          </a:p>
        </p:txBody>
      </p:sp>
      <p:sp>
        <p:nvSpPr>
          <p:cNvPr id="24" name="Content Placeholder 2">
            <a:extLst>
              <a:ext uri="{FF2B5EF4-FFF2-40B4-BE49-F238E27FC236}">
                <a16:creationId xmlns:a16="http://schemas.microsoft.com/office/drawing/2014/main" id="{31AC3B67-EB95-4B03-9494-CDA200CFFA4A}"/>
              </a:ext>
            </a:extLst>
          </p:cNvPr>
          <p:cNvSpPr>
            <a:spLocks noGrp="1"/>
          </p:cNvSpPr>
          <p:nvPr>
            <p:ph idx="1"/>
          </p:nvPr>
        </p:nvSpPr>
        <p:spPr>
          <a:xfrm>
            <a:off x="1727199" y="1690688"/>
            <a:ext cx="7176656" cy="4351338"/>
          </a:xfrm>
        </p:spPr>
        <p:txBody>
          <a:bodyPr>
            <a:normAutofit/>
          </a:bodyPr>
          <a:lstStyle/>
          <a:p>
            <a:pPr>
              <a:lnSpc>
                <a:spcPct val="150000"/>
              </a:lnSpc>
            </a:pPr>
            <a:r>
              <a:rPr lang="en-GB" sz="2000"/>
              <a:t>B. Arts (Politics)/ </a:t>
            </a:r>
            <a:r>
              <a:rPr lang="en-GB" sz="2000" b="1"/>
              <a:t>B. Econ </a:t>
            </a:r>
            <a:r>
              <a:rPr lang="en-GB" sz="2000"/>
              <a:t>(Hons 1) (La Trobe, Australia)</a:t>
            </a:r>
          </a:p>
          <a:p>
            <a:pPr>
              <a:lnSpc>
                <a:spcPct val="150000"/>
              </a:lnSpc>
            </a:pPr>
            <a:r>
              <a:rPr lang="en-GB" sz="2000"/>
              <a:t>PhD (</a:t>
            </a:r>
            <a:r>
              <a:rPr lang="en-GB" sz="2000" b="1"/>
              <a:t>Econometrics</a:t>
            </a:r>
            <a:r>
              <a:rPr lang="en-GB" sz="2000"/>
              <a:t>) (La Trobe, Australia)</a:t>
            </a:r>
          </a:p>
          <a:p>
            <a:pPr>
              <a:lnSpc>
                <a:spcPct val="150000"/>
              </a:lnSpc>
            </a:pPr>
            <a:r>
              <a:rPr lang="en-GB" sz="2000"/>
              <a:t>JLL &amp; Colliers International (</a:t>
            </a:r>
            <a:r>
              <a:rPr lang="en-GB" sz="2000" b="1"/>
              <a:t>real estate market data</a:t>
            </a:r>
            <a:r>
              <a:rPr lang="en-GB" sz="2000"/>
              <a:t>)</a:t>
            </a:r>
          </a:p>
          <a:p>
            <a:pPr>
              <a:lnSpc>
                <a:spcPct val="150000"/>
              </a:lnSpc>
            </a:pPr>
            <a:r>
              <a:rPr lang="en-GB" sz="2000"/>
              <a:t>Postdoc in virology and public health (HKU &amp; CUHK, HK) </a:t>
            </a:r>
          </a:p>
          <a:p>
            <a:pPr>
              <a:lnSpc>
                <a:spcPct val="150000"/>
              </a:lnSpc>
            </a:pPr>
            <a:r>
              <a:rPr lang="en-GB" sz="2000"/>
              <a:t>MPhil (Population Health Sciences) (</a:t>
            </a:r>
            <a:r>
              <a:rPr lang="en-GB" sz="2000" err="1"/>
              <a:t>Cantab</a:t>
            </a:r>
            <a:r>
              <a:rPr lang="en-GB" sz="2000"/>
              <a:t>)</a:t>
            </a:r>
          </a:p>
          <a:p>
            <a:pPr>
              <a:lnSpc>
                <a:spcPct val="150000"/>
              </a:lnSpc>
            </a:pPr>
            <a:r>
              <a:rPr lang="en-GB" sz="2000"/>
              <a:t>Lecturer of Medical Statistics and Epidemiology (Leicester)</a:t>
            </a:r>
          </a:p>
          <a:p>
            <a:pPr>
              <a:lnSpc>
                <a:spcPct val="150000"/>
              </a:lnSpc>
            </a:pPr>
            <a:endParaRPr lang="en-GB" sz="2000"/>
          </a:p>
        </p:txBody>
      </p:sp>
      <p:pic>
        <p:nvPicPr>
          <p:cNvPr id="4" name="Picture 3">
            <a:extLst>
              <a:ext uri="{FF2B5EF4-FFF2-40B4-BE49-F238E27FC236}">
                <a16:creationId xmlns:a16="http://schemas.microsoft.com/office/drawing/2014/main" id="{042BCBFE-01EC-405C-A262-FB0FE9C268A1}"/>
              </a:ext>
            </a:extLst>
          </p:cNvPr>
          <p:cNvPicPr>
            <a:picLocks noChangeAspect="1"/>
          </p:cNvPicPr>
          <p:nvPr/>
        </p:nvPicPr>
        <p:blipFill>
          <a:blip r:embed="rId3" cstate="email">
            <a:alphaModFix amt="34000"/>
            <a:extLst>
              <a:ext uri="{28A0092B-C50C-407E-A947-70E740481C1C}">
                <a14:useLocalDpi xmlns:a14="http://schemas.microsoft.com/office/drawing/2010/main"/>
              </a:ext>
            </a:extLst>
          </a:blip>
          <a:stretch>
            <a:fillRect/>
          </a:stretch>
        </p:blipFill>
        <p:spPr>
          <a:xfrm rot="16200000">
            <a:off x="-2687365" y="2285585"/>
            <a:ext cx="7172036" cy="2185230"/>
          </a:xfrm>
          <a:prstGeom prst="rect">
            <a:avLst/>
          </a:prstGeom>
        </p:spPr>
      </p:pic>
    </p:spTree>
    <p:extLst>
      <p:ext uri="{BB962C8B-B14F-4D97-AF65-F5344CB8AC3E}">
        <p14:creationId xmlns:p14="http://schemas.microsoft.com/office/powerpoint/2010/main" val="108037533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538B-F37A-4F38-9463-4AA1F74EB503}"/>
              </a:ext>
            </a:extLst>
          </p:cNvPr>
          <p:cNvSpPr>
            <a:spLocks noGrp="1"/>
          </p:cNvSpPr>
          <p:nvPr>
            <p:ph type="title"/>
          </p:nvPr>
        </p:nvSpPr>
        <p:spPr>
          <a:xfrm>
            <a:off x="1884218" y="365125"/>
            <a:ext cx="9469582" cy="1325563"/>
          </a:xfrm>
        </p:spPr>
        <p:txBody>
          <a:bodyPr/>
          <a:lstStyle/>
          <a:p>
            <a:r>
              <a:rPr lang="en-GB"/>
              <a:t> Burwalls: the history</a:t>
            </a:r>
          </a:p>
        </p:txBody>
      </p:sp>
      <p:sp>
        <p:nvSpPr>
          <p:cNvPr id="3" name="Content Placeholder 2">
            <a:extLst>
              <a:ext uri="{FF2B5EF4-FFF2-40B4-BE49-F238E27FC236}">
                <a16:creationId xmlns:a16="http://schemas.microsoft.com/office/drawing/2014/main" id="{75D7AADC-2909-4537-B00A-8DC88EFEC236}"/>
              </a:ext>
            </a:extLst>
          </p:cNvPr>
          <p:cNvSpPr>
            <a:spLocks noGrp="1"/>
          </p:cNvSpPr>
          <p:nvPr>
            <p:ph idx="1"/>
          </p:nvPr>
        </p:nvSpPr>
        <p:spPr>
          <a:xfrm>
            <a:off x="1717963" y="1496725"/>
            <a:ext cx="4211783" cy="4351338"/>
          </a:xfrm>
        </p:spPr>
        <p:txBody>
          <a:bodyPr>
            <a:normAutofit fontScale="85000" lnSpcReduction="10000"/>
          </a:bodyPr>
          <a:lstStyle/>
          <a:p>
            <a:pPr>
              <a:lnSpc>
                <a:spcPct val="150000"/>
              </a:lnSpc>
            </a:pPr>
            <a:r>
              <a:rPr lang="en-GB" dirty="0"/>
              <a:t>A building in Bristol</a:t>
            </a:r>
          </a:p>
          <a:p>
            <a:pPr>
              <a:lnSpc>
                <a:spcPct val="150000"/>
              </a:lnSpc>
            </a:pPr>
            <a:r>
              <a:rPr lang="en-GB" dirty="0"/>
              <a:t>April 1979: Manchester</a:t>
            </a:r>
          </a:p>
          <a:p>
            <a:pPr>
              <a:lnSpc>
                <a:spcPct val="150000"/>
              </a:lnSpc>
            </a:pPr>
            <a:r>
              <a:rPr lang="en-GB" dirty="0"/>
              <a:t>April 1980 &amp; 1981: Bristol</a:t>
            </a:r>
          </a:p>
          <a:p>
            <a:pPr>
              <a:lnSpc>
                <a:spcPct val="150000"/>
              </a:lnSpc>
            </a:pPr>
            <a:r>
              <a:rPr lang="en-GB" dirty="0"/>
              <a:t>1980: 24 participants from different medical schools</a:t>
            </a:r>
          </a:p>
          <a:p>
            <a:pPr>
              <a:lnSpc>
                <a:spcPct val="150000"/>
              </a:lnSpc>
            </a:pPr>
            <a:r>
              <a:rPr lang="en-GB" dirty="0"/>
              <a:t>Led to publications in the BMJ</a:t>
            </a:r>
          </a:p>
          <a:p>
            <a:pPr>
              <a:lnSpc>
                <a:spcPct val="150000"/>
              </a:lnSpc>
            </a:pPr>
            <a:r>
              <a:rPr lang="en-GB" dirty="0"/>
              <a:t>Revived in 2001</a:t>
            </a:r>
          </a:p>
        </p:txBody>
      </p:sp>
      <p:pic>
        <p:nvPicPr>
          <p:cNvPr id="4" name="Picture 3">
            <a:extLst>
              <a:ext uri="{FF2B5EF4-FFF2-40B4-BE49-F238E27FC236}">
                <a16:creationId xmlns:a16="http://schemas.microsoft.com/office/drawing/2014/main" id="{042BCBFE-01EC-405C-A262-FB0FE9C268A1}"/>
              </a:ext>
            </a:extLst>
          </p:cNvPr>
          <p:cNvPicPr>
            <a:picLocks noChangeAspect="1"/>
          </p:cNvPicPr>
          <p:nvPr/>
        </p:nvPicPr>
        <p:blipFill>
          <a:blip r:embed="rId3" cstate="email">
            <a:alphaModFix amt="34000"/>
            <a:extLst>
              <a:ext uri="{28A0092B-C50C-407E-A947-70E740481C1C}">
                <a14:useLocalDpi xmlns:a14="http://schemas.microsoft.com/office/drawing/2010/main"/>
              </a:ext>
            </a:extLst>
          </a:blip>
          <a:stretch>
            <a:fillRect/>
          </a:stretch>
        </p:blipFill>
        <p:spPr>
          <a:xfrm rot="16200000">
            <a:off x="-2687365" y="2285585"/>
            <a:ext cx="7172036" cy="2185230"/>
          </a:xfrm>
          <a:prstGeom prst="rect">
            <a:avLst/>
          </a:prstGeom>
        </p:spPr>
      </p:pic>
      <p:pic>
        <p:nvPicPr>
          <p:cNvPr id="5" name="Picture 4">
            <a:extLst>
              <a:ext uri="{FF2B5EF4-FFF2-40B4-BE49-F238E27FC236}">
                <a16:creationId xmlns:a16="http://schemas.microsoft.com/office/drawing/2014/main" id="{2468414C-ACAF-46D7-A9C0-3CF3F939ED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9124" y="5698835"/>
            <a:ext cx="982591" cy="982591"/>
          </a:xfrm>
          <a:prstGeom prst="rect">
            <a:avLst/>
          </a:prstGeom>
        </p:spPr>
      </p:pic>
      <p:pic>
        <p:nvPicPr>
          <p:cNvPr id="6" name="Picture 5">
            <a:extLst>
              <a:ext uri="{FF2B5EF4-FFF2-40B4-BE49-F238E27FC236}">
                <a16:creationId xmlns:a16="http://schemas.microsoft.com/office/drawing/2014/main" id="{63E516AC-AA8C-4BAF-9CA4-FE016016B7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9758" y="922049"/>
            <a:ext cx="4360358" cy="2456151"/>
          </a:xfrm>
          <a:prstGeom prst="rect">
            <a:avLst/>
          </a:prstGeom>
        </p:spPr>
      </p:pic>
      <p:pic>
        <p:nvPicPr>
          <p:cNvPr id="8" name="Picture 7">
            <a:extLst>
              <a:ext uri="{FF2B5EF4-FFF2-40B4-BE49-F238E27FC236}">
                <a16:creationId xmlns:a16="http://schemas.microsoft.com/office/drawing/2014/main" id="{9B672138-4E72-41E7-B299-D353265CFD03}"/>
              </a:ext>
            </a:extLst>
          </p:cNvPr>
          <p:cNvPicPr>
            <a:picLocks noChangeAspect="1"/>
          </p:cNvPicPr>
          <p:nvPr/>
        </p:nvPicPr>
        <p:blipFill>
          <a:blip r:embed="rId6"/>
          <a:stretch>
            <a:fillRect/>
          </a:stretch>
        </p:blipFill>
        <p:spPr>
          <a:xfrm>
            <a:off x="6041374" y="3601315"/>
            <a:ext cx="4857750" cy="2447925"/>
          </a:xfrm>
          <a:prstGeom prst="rect">
            <a:avLst/>
          </a:prstGeom>
        </p:spPr>
      </p:pic>
    </p:spTree>
    <p:extLst>
      <p:ext uri="{BB962C8B-B14F-4D97-AF65-F5344CB8AC3E}">
        <p14:creationId xmlns:p14="http://schemas.microsoft.com/office/powerpoint/2010/main" val="356265768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538B-F37A-4F38-9463-4AA1F74EB503}"/>
              </a:ext>
            </a:extLst>
          </p:cNvPr>
          <p:cNvSpPr>
            <a:spLocks noGrp="1"/>
          </p:cNvSpPr>
          <p:nvPr>
            <p:ph type="title"/>
          </p:nvPr>
        </p:nvSpPr>
        <p:spPr>
          <a:xfrm>
            <a:off x="1884218" y="365125"/>
            <a:ext cx="9469582" cy="1325563"/>
          </a:xfrm>
        </p:spPr>
        <p:txBody>
          <a:bodyPr/>
          <a:lstStyle/>
          <a:p>
            <a:r>
              <a:rPr lang="en-GB"/>
              <a:t> Burwalls in brief</a:t>
            </a:r>
          </a:p>
        </p:txBody>
      </p:sp>
      <p:sp>
        <p:nvSpPr>
          <p:cNvPr id="24" name="Content Placeholder 2">
            <a:extLst>
              <a:ext uri="{FF2B5EF4-FFF2-40B4-BE49-F238E27FC236}">
                <a16:creationId xmlns:a16="http://schemas.microsoft.com/office/drawing/2014/main" id="{31AC3B67-EB95-4B03-9494-CDA200CFFA4A}"/>
              </a:ext>
            </a:extLst>
          </p:cNvPr>
          <p:cNvSpPr>
            <a:spLocks noGrp="1"/>
          </p:cNvSpPr>
          <p:nvPr>
            <p:ph idx="1"/>
          </p:nvPr>
        </p:nvSpPr>
        <p:spPr>
          <a:xfrm>
            <a:off x="1727199" y="1690688"/>
            <a:ext cx="9735128" cy="4351338"/>
          </a:xfrm>
        </p:spPr>
        <p:txBody>
          <a:bodyPr>
            <a:normAutofit/>
          </a:bodyPr>
          <a:lstStyle/>
          <a:p>
            <a:pPr>
              <a:lnSpc>
                <a:spcPct val="150000"/>
              </a:lnSpc>
            </a:pPr>
            <a:r>
              <a:rPr lang="en-GB"/>
              <a:t>Network for teachers of statistics in health and life sciences</a:t>
            </a:r>
          </a:p>
          <a:p>
            <a:pPr>
              <a:lnSpc>
                <a:spcPct val="150000"/>
              </a:lnSpc>
            </a:pPr>
            <a:r>
              <a:rPr lang="en-GB"/>
              <a:t>Committee</a:t>
            </a:r>
          </a:p>
          <a:p>
            <a:pPr>
              <a:lnSpc>
                <a:spcPct val="150000"/>
              </a:lnSpc>
            </a:pPr>
            <a:r>
              <a:rPr lang="en-GB"/>
              <a:t>Conferences, working groups, and seminars</a:t>
            </a:r>
          </a:p>
          <a:p>
            <a:pPr>
              <a:lnSpc>
                <a:spcPct val="150000"/>
              </a:lnSpc>
            </a:pPr>
            <a:endParaRPr lang="en-GB"/>
          </a:p>
        </p:txBody>
      </p:sp>
      <p:pic>
        <p:nvPicPr>
          <p:cNvPr id="4" name="Picture 3">
            <a:extLst>
              <a:ext uri="{FF2B5EF4-FFF2-40B4-BE49-F238E27FC236}">
                <a16:creationId xmlns:a16="http://schemas.microsoft.com/office/drawing/2014/main" id="{042BCBFE-01EC-405C-A262-FB0FE9C268A1}"/>
              </a:ext>
            </a:extLst>
          </p:cNvPr>
          <p:cNvPicPr>
            <a:picLocks noChangeAspect="1"/>
          </p:cNvPicPr>
          <p:nvPr/>
        </p:nvPicPr>
        <p:blipFill>
          <a:blip r:embed="rId2" cstate="email">
            <a:alphaModFix amt="34000"/>
            <a:extLst>
              <a:ext uri="{28A0092B-C50C-407E-A947-70E740481C1C}">
                <a14:useLocalDpi xmlns:a14="http://schemas.microsoft.com/office/drawing/2010/main"/>
              </a:ext>
            </a:extLst>
          </a:blip>
          <a:stretch>
            <a:fillRect/>
          </a:stretch>
        </p:blipFill>
        <p:spPr>
          <a:xfrm rot="16200000">
            <a:off x="-2687365" y="2285585"/>
            <a:ext cx="7172036" cy="2185230"/>
          </a:xfrm>
          <a:prstGeom prst="rect">
            <a:avLst/>
          </a:prstGeom>
        </p:spPr>
      </p:pic>
      <p:pic>
        <p:nvPicPr>
          <p:cNvPr id="5" name="Picture 4">
            <a:extLst>
              <a:ext uri="{FF2B5EF4-FFF2-40B4-BE49-F238E27FC236}">
                <a16:creationId xmlns:a16="http://schemas.microsoft.com/office/drawing/2014/main" id="{64B37A7B-9FD6-412F-8FEC-50A1F22F7E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7818" y="3943347"/>
            <a:ext cx="5634182" cy="2914653"/>
          </a:xfrm>
          <a:prstGeom prst="rect">
            <a:avLst/>
          </a:prstGeom>
        </p:spPr>
      </p:pic>
      <p:pic>
        <p:nvPicPr>
          <p:cNvPr id="6" name="Picture 5">
            <a:extLst>
              <a:ext uri="{FF2B5EF4-FFF2-40B4-BE49-F238E27FC236}">
                <a16:creationId xmlns:a16="http://schemas.microsoft.com/office/drawing/2014/main" id="{56311007-FC78-44E8-BB93-23425E31D1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0744" y="5439063"/>
            <a:ext cx="1399309" cy="1399309"/>
          </a:xfrm>
          <a:prstGeom prst="rect">
            <a:avLst/>
          </a:prstGeom>
        </p:spPr>
      </p:pic>
    </p:spTree>
    <p:extLst>
      <p:ext uri="{BB962C8B-B14F-4D97-AF65-F5344CB8AC3E}">
        <p14:creationId xmlns:p14="http://schemas.microsoft.com/office/powerpoint/2010/main" val="144618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538B-F37A-4F38-9463-4AA1F74EB503}"/>
              </a:ext>
            </a:extLst>
          </p:cNvPr>
          <p:cNvSpPr>
            <a:spLocks noGrp="1"/>
          </p:cNvSpPr>
          <p:nvPr>
            <p:ph type="title"/>
          </p:nvPr>
        </p:nvSpPr>
        <p:spPr>
          <a:xfrm>
            <a:off x="1884218" y="365125"/>
            <a:ext cx="9469582" cy="1325563"/>
          </a:xfrm>
        </p:spPr>
        <p:txBody>
          <a:bodyPr/>
          <a:lstStyle/>
          <a:p>
            <a:r>
              <a:rPr lang="en-GB"/>
              <a:t>The committee</a:t>
            </a:r>
          </a:p>
        </p:txBody>
      </p:sp>
      <p:sp>
        <p:nvSpPr>
          <p:cNvPr id="24" name="Content Placeholder 2">
            <a:extLst>
              <a:ext uri="{FF2B5EF4-FFF2-40B4-BE49-F238E27FC236}">
                <a16:creationId xmlns:a16="http://schemas.microsoft.com/office/drawing/2014/main" id="{31AC3B67-EB95-4B03-9494-CDA200CFFA4A}"/>
              </a:ext>
            </a:extLst>
          </p:cNvPr>
          <p:cNvSpPr>
            <a:spLocks noGrp="1"/>
          </p:cNvSpPr>
          <p:nvPr>
            <p:ph idx="1"/>
          </p:nvPr>
        </p:nvSpPr>
        <p:spPr>
          <a:xfrm>
            <a:off x="1727199" y="1690688"/>
            <a:ext cx="4211783" cy="4351338"/>
          </a:xfrm>
        </p:spPr>
        <p:txBody>
          <a:bodyPr>
            <a:normAutofit/>
          </a:bodyPr>
          <a:lstStyle/>
          <a:p>
            <a:pPr>
              <a:lnSpc>
                <a:spcPct val="150000"/>
              </a:lnSpc>
            </a:pPr>
            <a:r>
              <a:rPr lang="en-GB"/>
              <a:t>Chair &amp; Deputy Chair</a:t>
            </a:r>
          </a:p>
          <a:p>
            <a:pPr>
              <a:lnSpc>
                <a:spcPct val="150000"/>
              </a:lnSpc>
            </a:pPr>
            <a:r>
              <a:rPr lang="en-GB"/>
              <a:t>Secretary &amp; Treasurer</a:t>
            </a:r>
          </a:p>
          <a:p>
            <a:pPr>
              <a:lnSpc>
                <a:spcPct val="150000"/>
              </a:lnSpc>
            </a:pPr>
            <a:r>
              <a:rPr lang="en-GB"/>
              <a:t>Event Coordinator &amp; committee members</a:t>
            </a:r>
          </a:p>
          <a:p>
            <a:pPr>
              <a:lnSpc>
                <a:spcPct val="150000"/>
              </a:lnSpc>
            </a:pPr>
            <a:endParaRPr lang="en-GB"/>
          </a:p>
        </p:txBody>
      </p:sp>
      <p:pic>
        <p:nvPicPr>
          <p:cNvPr id="4" name="Picture 3">
            <a:extLst>
              <a:ext uri="{FF2B5EF4-FFF2-40B4-BE49-F238E27FC236}">
                <a16:creationId xmlns:a16="http://schemas.microsoft.com/office/drawing/2014/main" id="{042BCBFE-01EC-405C-A262-FB0FE9C268A1}"/>
              </a:ext>
            </a:extLst>
          </p:cNvPr>
          <p:cNvPicPr>
            <a:picLocks noChangeAspect="1"/>
          </p:cNvPicPr>
          <p:nvPr/>
        </p:nvPicPr>
        <p:blipFill>
          <a:blip r:embed="rId3" cstate="email">
            <a:alphaModFix amt="34000"/>
            <a:extLst>
              <a:ext uri="{28A0092B-C50C-407E-A947-70E740481C1C}">
                <a14:useLocalDpi xmlns:a14="http://schemas.microsoft.com/office/drawing/2010/main"/>
              </a:ext>
            </a:extLst>
          </a:blip>
          <a:stretch>
            <a:fillRect/>
          </a:stretch>
        </p:blipFill>
        <p:spPr>
          <a:xfrm rot="16200000">
            <a:off x="-2687365" y="2285585"/>
            <a:ext cx="7172036" cy="2185230"/>
          </a:xfrm>
          <a:prstGeom prst="rect">
            <a:avLst/>
          </a:prstGeom>
        </p:spPr>
      </p:pic>
      <p:pic>
        <p:nvPicPr>
          <p:cNvPr id="10" name="Picture 9">
            <a:extLst>
              <a:ext uri="{FF2B5EF4-FFF2-40B4-BE49-F238E27FC236}">
                <a16:creationId xmlns:a16="http://schemas.microsoft.com/office/drawing/2014/main" id="{C1E9ED8D-5439-4478-AF6E-49F4EA22D896}"/>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10285455" y="219284"/>
            <a:ext cx="1184564" cy="1148878"/>
          </a:xfrm>
          <a:prstGeom prst="rect">
            <a:avLst/>
          </a:prstGeom>
        </p:spPr>
      </p:pic>
      <p:pic>
        <p:nvPicPr>
          <p:cNvPr id="11" name="Picture 10">
            <a:extLst>
              <a:ext uri="{FF2B5EF4-FFF2-40B4-BE49-F238E27FC236}">
                <a16:creationId xmlns:a16="http://schemas.microsoft.com/office/drawing/2014/main" id="{D1394072-7AC1-4E31-8AF8-3AECB70DD6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1058" y="559615"/>
            <a:ext cx="1148400" cy="1148400"/>
          </a:xfrm>
          <a:prstGeom prst="rect">
            <a:avLst/>
          </a:prstGeom>
        </p:spPr>
      </p:pic>
      <p:pic>
        <p:nvPicPr>
          <p:cNvPr id="12" name="Picture 11">
            <a:extLst>
              <a:ext uri="{FF2B5EF4-FFF2-40B4-BE49-F238E27FC236}">
                <a16:creationId xmlns:a16="http://schemas.microsoft.com/office/drawing/2014/main" id="{6253E739-AACE-4119-8805-B5A4ED93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59915" y="1566068"/>
            <a:ext cx="1148400" cy="1148400"/>
          </a:xfrm>
          <a:prstGeom prst="rect">
            <a:avLst/>
          </a:prstGeom>
        </p:spPr>
      </p:pic>
      <p:pic>
        <p:nvPicPr>
          <p:cNvPr id="13" name="Picture 12">
            <a:extLst>
              <a:ext uri="{FF2B5EF4-FFF2-40B4-BE49-F238E27FC236}">
                <a16:creationId xmlns:a16="http://schemas.microsoft.com/office/drawing/2014/main" id="{B267B370-FB0D-47BF-8B63-5E5C452BFB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85776" y="1836529"/>
            <a:ext cx="1148400" cy="1148400"/>
          </a:xfrm>
          <a:prstGeom prst="rect">
            <a:avLst/>
          </a:prstGeom>
        </p:spPr>
      </p:pic>
      <p:pic>
        <p:nvPicPr>
          <p:cNvPr id="14" name="Picture 13">
            <a:extLst>
              <a:ext uri="{FF2B5EF4-FFF2-40B4-BE49-F238E27FC236}">
                <a16:creationId xmlns:a16="http://schemas.microsoft.com/office/drawing/2014/main" id="{A3C2B8B6-82D2-4630-A2F8-BCDC3E80A8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37991" y="2116735"/>
            <a:ext cx="1148400" cy="1148400"/>
          </a:xfrm>
          <a:prstGeom prst="rect">
            <a:avLst/>
          </a:prstGeom>
        </p:spPr>
      </p:pic>
      <p:pic>
        <p:nvPicPr>
          <p:cNvPr id="15" name="Picture 14">
            <a:extLst>
              <a:ext uri="{FF2B5EF4-FFF2-40B4-BE49-F238E27FC236}">
                <a16:creationId xmlns:a16="http://schemas.microsoft.com/office/drawing/2014/main" id="{A6F78682-AF35-4A49-8BB5-9AAB6CAEA4B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95819" y="4207447"/>
            <a:ext cx="1148400" cy="1148400"/>
          </a:xfrm>
          <a:prstGeom prst="rect">
            <a:avLst/>
          </a:prstGeom>
        </p:spPr>
      </p:pic>
      <p:pic>
        <p:nvPicPr>
          <p:cNvPr id="16" name="Picture 15">
            <a:extLst>
              <a:ext uri="{FF2B5EF4-FFF2-40B4-BE49-F238E27FC236}">
                <a16:creationId xmlns:a16="http://schemas.microsoft.com/office/drawing/2014/main" id="{FB62C727-45BF-4809-8C9C-8A05DE80A2D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15258" y="5521394"/>
            <a:ext cx="1148400" cy="1148400"/>
          </a:xfrm>
          <a:prstGeom prst="rect">
            <a:avLst/>
          </a:prstGeom>
        </p:spPr>
      </p:pic>
      <p:pic>
        <p:nvPicPr>
          <p:cNvPr id="17" name="Picture 16">
            <a:extLst>
              <a:ext uri="{FF2B5EF4-FFF2-40B4-BE49-F238E27FC236}">
                <a16:creationId xmlns:a16="http://schemas.microsoft.com/office/drawing/2014/main" id="{21317CBE-2BFA-40C6-9BB9-F1FBBE69C083}"/>
              </a:ext>
            </a:extLst>
          </p:cNvPr>
          <p:cNvPicPr preferRelativeResize="0">
            <a:picLocks/>
          </p:cNvPicPr>
          <p:nvPr/>
        </p:nvPicPr>
        <p:blipFill>
          <a:blip r:embed="rId11" cstate="email">
            <a:extLst>
              <a:ext uri="{28A0092B-C50C-407E-A947-70E740481C1C}">
                <a14:useLocalDpi xmlns:a14="http://schemas.microsoft.com/office/drawing/2010/main"/>
              </a:ext>
            </a:extLst>
          </a:blip>
          <a:stretch>
            <a:fillRect/>
          </a:stretch>
        </p:blipFill>
        <p:spPr>
          <a:xfrm>
            <a:off x="9399816" y="3067355"/>
            <a:ext cx="1132193" cy="1149927"/>
          </a:xfrm>
          <a:prstGeom prst="rect">
            <a:avLst/>
          </a:prstGeom>
        </p:spPr>
      </p:pic>
      <p:pic>
        <p:nvPicPr>
          <p:cNvPr id="18" name="Picture 17">
            <a:extLst>
              <a:ext uri="{FF2B5EF4-FFF2-40B4-BE49-F238E27FC236}">
                <a16:creationId xmlns:a16="http://schemas.microsoft.com/office/drawing/2014/main" id="{8D7FB7CC-0108-452C-9AF1-A50C7CA4FF6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579759" y="4299708"/>
            <a:ext cx="1148400" cy="1148400"/>
          </a:xfrm>
          <a:prstGeom prst="rect">
            <a:avLst/>
          </a:prstGeom>
        </p:spPr>
      </p:pic>
      <p:pic>
        <p:nvPicPr>
          <p:cNvPr id="19" name="Picture 18">
            <a:extLst>
              <a:ext uri="{FF2B5EF4-FFF2-40B4-BE49-F238E27FC236}">
                <a16:creationId xmlns:a16="http://schemas.microsoft.com/office/drawing/2014/main" id="{5BE158FF-EE68-496F-AF3E-9C48B8019FC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49612" y="2116735"/>
            <a:ext cx="1097974" cy="1148400"/>
          </a:xfrm>
          <a:prstGeom prst="rect">
            <a:avLst/>
          </a:prstGeom>
        </p:spPr>
      </p:pic>
      <p:pic>
        <p:nvPicPr>
          <p:cNvPr id="20" name="Picture 19">
            <a:extLst>
              <a:ext uri="{FF2B5EF4-FFF2-40B4-BE49-F238E27FC236}">
                <a16:creationId xmlns:a16="http://schemas.microsoft.com/office/drawing/2014/main" id="{6C95016C-A72B-4F75-B2C2-E44054DC164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761144" y="883126"/>
            <a:ext cx="1148400" cy="1148400"/>
          </a:xfrm>
          <a:prstGeom prst="rect">
            <a:avLst/>
          </a:prstGeom>
        </p:spPr>
      </p:pic>
      <p:pic>
        <p:nvPicPr>
          <p:cNvPr id="21" name="Picture 20">
            <a:extLst>
              <a:ext uri="{FF2B5EF4-FFF2-40B4-BE49-F238E27FC236}">
                <a16:creationId xmlns:a16="http://schemas.microsoft.com/office/drawing/2014/main" id="{9F2F5A6A-6DC3-4881-874B-98A002D0DF4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53169" y="2868411"/>
            <a:ext cx="1148400" cy="1148400"/>
          </a:xfrm>
          <a:prstGeom prst="rect">
            <a:avLst/>
          </a:prstGeom>
        </p:spPr>
      </p:pic>
      <p:pic>
        <p:nvPicPr>
          <p:cNvPr id="22" name="Picture 21">
            <a:extLst>
              <a:ext uri="{FF2B5EF4-FFF2-40B4-BE49-F238E27FC236}">
                <a16:creationId xmlns:a16="http://schemas.microsoft.com/office/drawing/2014/main" id="{848ED0A0-C463-476E-9758-008D31B75A3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145751" y="3358671"/>
            <a:ext cx="1148400" cy="1148400"/>
          </a:xfrm>
          <a:prstGeom prst="rect">
            <a:avLst/>
          </a:prstGeom>
        </p:spPr>
      </p:pic>
      <p:pic>
        <p:nvPicPr>
          <p:cNvPr id="23" name="Picture 22">
            <a:extLst>
              <a:ext uri="{FF2B5EF4-FFF2-40B4-BE49-F238E27FC236}">
                <a16:creationId xmlns:a16="http://schemas.microsoft.com/office/drawing/2014/main" id="{A22A49E5-626C-4545-B598-86CD61A1B50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888105" y="5490316"/>
            <a:ext cx="1148400" cy="1148400"/>
          </a:xfrm>
          <a:prstGeom prst="rect">
            <a:avLst/>
          </a:prstGeom>
        </p:spPr>
      </p:pic>
      <p:pic>
        <p:nvPicPr>
          <p:cNvPr id="5" name="Picture 4">
            <a:extLst>
              <a:ext uri="{FF2B5EF4-FFF2-40B4-BE49-F238E27FC236}">
                <a16:creationId xmlns:a16="http://schemas.microsoft.com/office/drawing/2014/main" id="{DA5A7CCA-395E-4605-9D7B-73662876DBA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367165" y="4591024"/>
            <a:ext cx="1152000" cy="1152000"/>
          </a:xfrm>
          <a:prstGeom prst="rect">
            <a:avLst/>
          </a:prstGeom>
        </p:spPr>
      </p:pic>
      <p:pic>
        <p:nvPicPr>
          <p:cNvPr id="3" name="Picture 2">
            <a:extLst>
              <a:ext uri="{FF2B5EF4-FFF2-40B4-BE49-F238E27FC236}">
                <a16:creationId xmlns:a16="http://schemas.microsoft.com/office/drawing/2014/main" id="{73650E8A-23F9-4C75-99A3-A08839FD1D90}"/>
              </a:ext>
            </a:extLst>
          </p:cNvPr>
          <p:cNvPicPr>
            <a:picLocks noChangeAspect="1"/>
          </p:cNvPicPr>
          <p:nvPr/>
        </p:nvPicPr>
        <p:blipFill>
          <a:blip r:embed="rId19"/>
          <a:stretch>
            <a:fillRect/>
          </a:stretch>
        </p:blipFill>
        <p:spPr>
          <a:xfrm>
            <a:off x="6886771" y="3429000"/>
            <a:ext cx="1148400" cy="1148400"/>
          </a:xfrm>
          <a:prstGeom prst="rect">
            <a:avLst/>
          </a:prstGeom>
        </p:spPr>
      </p:pic>
    </p:spTree>
    <p:extLst>
      <p:ext uri="{BB962C8B-B14F-4D97-AF65-F5344CB8AC3E}">
        <p14:creationId xmlns:p14="http://schemas.microsoft.com/office/powerpoint/2010/main" val="66028516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538B-F37A-4F38-9463-4AA1F74EB503}"/>
              </a:ext>
            </a:extLst>
          </p:cNvPr>
          <p:cNvSpPr>
            <a:spLocks noGrp="1"/>
          </p:cNvSpPr>
          <p:nvPr>
            <p:ph type="title"/>
          </p:nvPr>
        </p:nvSpPr>
        <p:spPr>
          <a:xfrm>
            <a:off x="1884218" y="365125"/>
            <a:ext cx="9469582" cy="1325563"/>
          </a:xfrm>
        </p:spPr>
        <p:txBody>
          <a:bodyPr/>
          <a:lstStyle/>
          <a:p>
            <a:r>
              <a:rPr lang="en-GB"/>
              <a:t> Conference</a:t>
            </a:r>
          </a:p>
        </p:txBody>
      </p:sp>
      <p:sp>
        <p:nvSpPr>
          <p:cNvPr id="24" name="Content Placeholder 2">
            <a:extLst>
              <a:ext uri="{FF2B5EF4-FFF2-40B4-BE49-F238E27FC236}">
                <a16:creationId xmlns:a16="http://schemas.microsoft.com/office/drawing/2014/main" id="{31AC3B67-EB95-4B03-9494-CDA200CFFA4A}"/>
              </a:ext>
            </a:extLst>
          </p:cNvPr>
          <p:cNvSpPr>
            <a:spLocks noGrp="1"/>
          </p:cNvSpPr>
          <p:nvPr>
            <p:ph idx="1"/>
          </p:nvPr>
        </p:nvSpPr>
        <p:spPr>
          <a:xfrm>
            <a:off x="1727199" y="1690688"/>
            <a:ext cx="4969692" cy="4351338"/>
          </a:xfrm>
        </p:spPr>
        <p:txBody>
          <a:bodyPr>
            <a:normAutofit/>
          </a:bodyPr>
          <a:lstStyle/>
          <a:p>
            <a:pPr>
              <a:lnSpc>
                <a:spcPct val="150000"/>
              </a:lnSpc>
            </a:pPr>
            <a:r>
              <a:rPr lang="en-GB"/>
              <a:t>Research in teaching statistics</a:t>
            </a:r>
          </a:p>
          <a:p>
            <a:pPr>
              <a:lnSpc>
                <a:spcPct val="150000"/>
              </a:lnSpc>
            </a:pPr>
            <a:r>
              <a:rPr lang="en-GB"/>
              <a:t>Introducing teaching strategies, tricks, issues, etc.</a:t>
            </a:r>
          </a:p>
          <a:p>
            <a:pPr>
              <a:lnSpc>
                <a:spcPct val="150000"/>
              </a:lnSpc>
            </a:pPr>
            <a:endParaRPr lang="en-GB"/>
          </a:p>
        </p:txBody>
      </p:sp>
      <p:pic>
        <p:nvPicPr>
          <p:cNvPr id="4" name="Picture 3">
            <a:extLst>
              <a:ext uri="{FF2B5EF4-FFF2-40B4-BE49-F238E27FC236}">
                <a16:creationId xmlns:a16="http://schemas.microsoft.com/office/drawing/2014/main" id="{042BCBFE-01EC-405C-A262-FB0FE9C268A1}"/>
              </a:ext>
            </a:extLst>
          </p:cNvPr>
          <p:cNvPicPr>
            <a:picLocks noChangeAspect="1"/>
          </p:cNvPicPr>
          <p:nvPr/>
        </p:nvPicPr>
        <p:blipFill>
          <a:blip r:embed="rId3" cstate="email">
            <a:alphaModFix amt="34000"/>
            <a:extLst>
              <a:ext uri="{28A0092B-C50C-407E-A947-70E740481C1C}">
                <a14:useLocalDpi xmlns:a14="http://schemas.microsoft.com/office/drawing/2010/main"/>
              </a:ext>
            </a:extLst>
          </a:blip>
          <a:stretch>
            <a:fillRect/>
          </a:stretch>
        </p:blipFill>
        <p:spPr>
          <a:xfrm rot="16200000">
            <a:off x="-2687365" y="2285585"/>
            <a:ext cx="7172036" cy="2185230"/>
          </a:xfrm>
          <a:prstGeom prst="rect">
            <a:avLst/>
          </a:prstGeom>
        </p:spPr>
      </p:pic>
      <p:pic>
        <p:nvPicPr>
          <p:cNvPr id="3" name="Picture 2">
            <a:extLst>
              <a:ext uri="{FF2B5EF4-FFF2-40B4-BE49-F238E27FC236}">
                <a16:creationId xmlns:a16="http://schemas.microsoft.com/office/drawing/2014/main" id="{69E8655A-7E64-405F-B699-E7668ECCF1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3581" y="0"/>
            <a:ext cx="4828419" cy="6858000"/>
          </a:xfrm>
          <a:prstGeom prst="rect">
            <a:avLst/>
          </a:prstGeom>
        </p:spPr>
      </p:pic>
      <p:sp>
        <p:nvSpPr>
          <p:cNvPr id="5" name="Oval 4">
            <a:extLst>
              <a:ext uri="{FF2B5EF4-FFF2-40B4-BE49-F238E27FC236}">
                <a16:creationId xmlns:a16="http://schemas.microsoft.com/office/drawing/2014/main" id="{9025B5CD-7EE0-4F5A-8864-51C45C371022}"/>
              </a:ext>
            </a:extLst>
          </p:cNvPr>
          <p:cNvSpPr/>
          <p:nvPr/>
        </p:nvSpPr>
        <p:spPr>
          <a:xfrm>
            <a:off x="10294944" y="5535827"/>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E9F340C-04DF-481B-8B49-D62903283BB7}"/>
              </a:ext>
            </a:extLst>
          </p:cNvPr>
          <p:cNvSpPr/>
          <p:nvPr/>
        </p:nvSpPr>
        <p:spPr>
          <a:xfrm>
            <a:off x="9696616" y="5602907"/>
            <a:ext cx="743778" cy="37102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2001-06, 2008</a:t>
            </a:r>
          </a:p>
        </p:txBody>
      </p:sp>
      <p:sp>
        <p:nvSpPr>
          <p:cNvPr id="25" name="Oval 24">
            <a:extLst>
              <a:ext uri="{FF2B5EF4-FFF2-40B4-BE49-F238E27FC236}">
                <a16:creationId xmlns:a16="http://schemas.microsoft.com/office/drawing/2014/main" id="{39CB2658-4DE3-4BF9-8758-C089DC9A9EB0}"/>
              </a:ext>
            </a:extLst>
          </p:cNvPr>
          <p:cNvSpPr/>
          <p:nvPr/>
        </p:nvSpPr>
        <p:spPr>
          <a:xfrm>
            <a:off x="10685695" y="4518142"/>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9EE1DD0A-FCCE-4CF8-8605-F718E0DEEA1E}"/>
              </a:ext>
            </a:extLst>
          </p:cNvPr>
          <p:cNvSpPr/>
          <p:nvPr/>
        </p:nvSpPr>
        <p:spPr>
          <a:xfrm>
            <a:off x="10747903" y="4448585"/>
            <a:ext cx="423523"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2007</a:t>
            </a:r>
          </a:p>
        </p:txBody>
      </p:sp>
      <p:sp>
        <p:nvSpPr>
          <p:cNvPr id="27" name="Oval 26">
            <a:extLst>
              <a:ext uri="{FF2B5EF4-FFF2-40B4-BE49-F238E27FC236}">
                <a16:creationId xmlns:a16="http://schemas.microsoft.com/office/drawing/2014/main" id="{E34D228F-237B-4345-84B9-E6A25B336D32}"/>
              </a:ext>
            </a:extLst>
          </p:cNvPr>
          <p:cNvSpPr/>
          <p:nvPr/>
        </p:nvSpPr>
        <p:spPr>
          <a:xfrm>
            <a:off x="10719235" y="4292355"/>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76BAB2FA-3827-43C1-B529-08AEFAED986B}"/>
              </a:ext>
            </a:extLst>
          </p:cNvPr>
          <p:cNvSpPr/>
          <p:nvPr/>
        </p:nvSpPr>
        <p:spPr>
          <a:xfrm>
            <a:off x="10289978" y="4141079"/>
            <a:ext cx="423523"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2009</a:t>
            </a:r>
          </a:p>
        </p:txBody>
      </p:sp>
      <p:sp>
        <p:nvSpPr>
          <p:cNvPr id="29" name="Oval 28">
            <a:extLst>
              <a:ext uri="{FF2B5EF4-FFF2-40B4-BE49-F238E27FC236}">
                <a16:creationId xmlns:a16="http://schemas.microsoft.com/office/drawing/2014/main" id="{1736AD33-6847-49DD-95D5-AF894020E4A4}"/>
              </a:ext>
            </a:extLst>
          </p:cNvPr>
          <p:cNvSpPr/>
          <p:nvPr/>
        </p:nvSpPr>
        <p:spPr>
          <a:xfrm>
            <a:off x="10569408" y="4982565"/>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3E505268-5469-48F0-82AB-C4FF7D6BE923}"/>
              </a:ext>
            </a:extLst>
          </p:cNvPr>
          <p:cNvSpPr/>
          <p:nvPr/>
        </p:nvSpPr>
        <p:spPr>
          <a:xfrm>
            <a:off x="9658175" y="4834938"/>
            <a:ext cx="917902"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2010, 2026</a:t>
            </a:r>
          </a:p>
        </p:txBody>
      </p:sp>
      <p:sp>
        <p:nvSpPr>
          <p:cNvPr id="31" name="Oval 30">
            <a:extLst>
              <a:ext uri="{FF2B5EF4-FFF2-40B4-BE49-F238E27FC236}">
                <a16:creationId xmlns:a16="http://schemas.microsoft.com/office/drawing/2014/main" id="{F4590424-5A0A-4D7E-B559-3531289E7A7D}"/>
              </a:ext>
            </a:extLst>
          </p:cNvPr>
          <p:cNvSpPr/>
          <p:nvPr/>
        </p:nvSpPr>
        <p:spPr>
          <a:xfrm>
            <a:off x="9799701" y="3119783"/>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333295FD-0695-4E13-A43F-28C24BF8BE27}"/>
              </a:ext>
            </a:extLst>
          </p:cNvPr>
          <p:cNvSpPr/>
          <p:nvPr/>
        </p:nvSpPr>
        <p:spPr>
          <a:xfrm>
            <a:off x="9369920" y="3091861"/>
            <a:ext cx="423523"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2011</a:t>
            </a:r>
          </a:p>
        </p:txBody>
      </p:sp>
      <p:sp>
        <p:nvSpPr>
          <p:cNvPr id="33" name="Oval 32">
            <a:extLst>
              <a:ext uri="{FF2B5EF4-FFF2-40B4-BE49-F238E27FC236}">
                <a16:creationId xmlns:a16="http://schemas.microsoft.com/office/drawing/2014/main" id="{5D9AC65D-9B22-4714-86AE-10B8B65C4178}"/>
              </a:ext>
            </a:extLst>
          </p:cNvPr>
          <p:cNvSpPr/>
          <p:nvPr/>
        </p:nvSpPr>
        <p:spPr>
          <a:xfrm>
            <a:off x="10431261" y="4451062"/>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D28C89D4-FBB9-47CD-B326-A59F28B43BBF}"/>
              </a:ext>
            </a:extLst>
          </p:cNvPr>
          <p:cNvSpPr/>
          <p:nvPr/>
        </p:nvSpPr>
        <p:spPr>
          <a:xfrm>
            <a:off x="9573370" y="4395218"/>
            <a:ext cx="867025"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2012, 2024</a:t>
            </a:r>
          </a:p>
        </p:txBody>
      </p:sp>
      <p:sp>
        <p:nvSpPr>
          <p:cNvPr id="35" name="Oval 34">
            <a:extLst>
              <a:ext uri="{FF2B5EF4-FFF2-40B4-BE49-F238E27FC236}">
                <a16:creationId xmlns:a16="http://schemas.microsoft.com/office/drawing/2014/main" id="{5E58234B-9783-4058-ACD4-2955C9F3678F}"/>
              </a:ext>
            </a:extLst>
          </p:cNvPr>
          <p:cNvSpPr/>
          <p:nvPr/>
        </p:nvSpPr>
        <p:spPr>
          <a:xfrm>
            <a:off x="10719235" y="5367282"/>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96FC282C-2020-49EF-9E3E-B427130601ED}"/>
              </a:ext>
            </a:extLst>
          </p:cNvPr>
          <p:cNvSpPr/>
          <p:nvPr/>
        </p:nvSpPr>
        <p:spPr>
          <a:xfrm>
            <a:off x="10289978" y="5232315"/>
            <a:ext cx="423523"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2013</a:t>
            </a:r>
          </a:p>
        </p:txBody>
      </p:sp>
      <p:sp>
        <p:nvSpPr>
          <p:cNvPr id="37" name="Oval 36">
            <a:extLst>
              <a:ext uri="{FF2B5EF4-FFF2-40B4-BE49-F238E27FC236}">
                <a16:creationId xmlns:a16="http://schemas.microsoft.com/office/drawing/2014/main" id="{177CF3E8-F8C8-44F0-9E53-7F629B80992E}"/>
              </a:ext>
            </a:extLst>
          </p:cNvPr>
          <p:cNvSpPr/>
          <p:nvPr/>
        </p:nvSpPr>
        <p:spPr>
          <a:xfrm>
            <a:off x="10498341" y="2341232"/>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0CDFB135-CD32-4800-8CA3-23838774F820}"/>
              </a:ext>
            </a:extLst>
          </p:cNvPr>
          <p:cNvSpPr/>
          <p:nvPr/>
        </p:nvSpPr>
        <p:spPr>
          <a:xfrm>
            <a:off x="10562899" y="2331538"/>
            <a:ext cx="423523"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2014</a:t>
            </a:r>
          </a:p>
        </p:txBody>
      </p:sp>
      <p:sp>
        <p:nvSpPr>
          <p:cNvPr id="39" name="Oval 38">
            <a:extLst>
              <a:ext uri="{FF2B5EF4-FFF2-40B4-BE49-F238E27FC236}">
                <a16:creationId xmlns:a16="http://schemas.microsoft.com/office/drawing/2014/main" id="{280915F7-B802-453B-A07E-9BA9C3E623A0}"/>
              </a:ext>
            </a:extLst>
          </p:cNvPr>
          <p:cNvSpPr/>
          <p:nvPr/>
        </p:nvSpPr>
        <p:spPr>
          <a:xfrm>
            <a:off x="11171426" y="5535827"/>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CA587B82-2139-498E-B249-EFF81AA4504E}"/>
              </a:ext>
            </a:extLst>
          </p:cNvPr>
          <p:cNvSpPr/>
          <p:nvPr/>
        </p:nvSpPr>
        <p:spPr>
          <a:xfrm>
            <a:off x="11238506" y="5535827"/>
            <a:ext cx="423523"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2015</a:t>
            </a:r>
          </a:p>
        </p:txBody>
      </p:sp>
      <p:sp>
        <p:nvSpPr>
          <p:cNvPr id="41" name="Oval 40">
            <a:extLst>
              <a:ext uri="{FF2B5EF4-FFF2-40B4-BE49-F238E27FC236}">
                <a16:creationId xmlns:a16="http://schemas.microsoft.com/office/drawing/2014/main" id="{C924BD1C-5D25-46FB-BFE5-734F0678F612}"/>
              </a:ext>
            </a:extLst>
          </p:cNvPr>
          <p:cNvSpPr/>
          <p:nvPr/>
        </p:nvSpPr>
        <p:spPr>
          <a:xfrm>
            <a:off x="10752775" y="5822926"/>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BEB671D9-FA5D-428D-BC43-2FD4339646B4}"/>
              </a:ext>
            </a:extLst>
          </p:cNvPr>
          <p:cNvSpPr/>
          <p:nvPr/>
        </p:nvSpPr>
        <p:spPr>
          <a:xfrm>
            <a:off x="10819855" y="5861567"/>
            <a:ext cx="423523"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2016</a:t>
            </a:r>
          </a:p>
        </p:txBody>
      </p:sp>
      <p:sp>
        <p:nvSpPr>
          <p:cNvPr id="43" name="Oval 42">
            <a:extLst>
              <a:ext uri="{FF2B5EF4-FFF2-40B4-BE49-F238E27FC236}">
                <a16:creationId xmlns:a16="http://schemas.microsoft.com/office/drawing/2014/main" id="{9A251A61-02B1-43F8-A1A4-89859CA2A605}"/>
              </a:ext>
            </a:extLst>
          </p:cNvPr>
          <p:cNvSpPr/>
          <p:nvPr/>
        </p:nvSpPr>
        <p:spPr>
          <a:xfrm>
            <a:off x="10797703" y="4768896"/>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8C1CCF7A-23A1-495D-A812-1F0C889316C7}"/>
              </a:ext>
            </a:extLst>
          </p:cNvPr>
          <p:cNvSpPr/>
          <p:nvPr/>
        </p:nvSpPr>
        <p:spPr>
          <a:xfrm>
            <a:off x="10862793" y="4713840"/>
            <a:ext cx="423523"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2017</a:t>
            </a:r>
          </a:p>
        </p:txBody>
      </p:sp>
      <p:sp>
        <p:nvSpPr>
          <p:cNvPr id="45" name="Oval 44">
            <a:extLst>
              <a:ext uri="{FF2B5EF4-FFF2-40B4-BE49-F238E27FC236}">
                <a16:creationId xmlns:a16="http://schemas.microsoft.com/office/drawing/2014/main" id="{CB10BBB7-E315-496E-B698-9EAC5091D198}"/>
              </a:ext>
            </a:extLst>
          </p:cNvPr>
          <p:cNvSpPr/>
          <p:nvPr/>
        </p:nvSpPr>
        <p:spPr>
          <a:xfrm>
            <a:off x="10117126" y="3058321"/>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A52DD43B-D93E-4BA5-9E6C-D57EFFA61D73}"/>
              </a:ext>
            </a:extLst>
          </p:cNvPr>
          <p:cNvSpPr/>
          <p:nvPr/>
        </p:nvSpPr>
        <p:spPr>
          <a:xfrm>
            <a:off x="10214377" y="2994756"/>
            <a:ext cx="423523"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2018</a:t>
            </a:r>
          </a:p>
        </p:txBody>
      </p:sp>
      <p:sp>
        <p:nvSpPr>
          <p:cNvPr id="47" name="Oval 46">
            <a:extLst>
              <a:ext uri="{FF2B5EF4-FFF2-40B4-BE49-F238E27FC236}">
                <a16:creationId xmlns:a16="http://schemas.microsoft.com/office/drawing/2014/main" id="{212AFF34-FF7D-4FA7-ABD9-356A74049E24}"/>
              </a:ext>
            </a:extLst>
          </p:cNvPr>
          <p:cNvSpPr/>
          <p:nvPr/>
        </p:nvSpPr>
        <p:spPr>
          <a:xfrm>
            <a:off x="11563461" y="4946850"/>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7CB4E7AF-FD62-4BE0-A0DD-0F154D9A6FDF}"/>
              </a:ext>
            </a:extLst>
          </p:cNvPr>
          <p:cNvSpPr/>
          <p:nvPr/>
        </p:nvSpPr>
        <p:spPr>
          <a:xfrm>
            <a:off x="11585993" y="4753437"/>
            <a:ext cx="423523"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2019</a:t>
            </a:r>
          </a:p>
        </p:txBody>
      </p:sp>
      <p:sp>
        <p:nvSpPr>
          <p:cNvPr id="49" name="Rectangle: Rounded Corners 48">
            <a:extLst>
              <a:ext uri="{FF2B5EF4-FFF2-40B4-BE49-F238E27FC236}">
                <a16:creationId xmlns:a16="http://schemas.microsoft.com/office/drawing/2014/main" id="{E81471E0-820D-4983-9CC4-0C0C2744C1F0}"/>
              </a:ext>
            </a:extLst>
          </p:cNvPr>
          <p:cNvSpPr/>
          <p:nvPr/>
        </p:nvSpPr>
        <p:spPr>
          <a:xfrm>
            <a:off x="9436498" y="5322609"/>
            <a:ext cx="777879"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2020-21</a:t>
            </a:r>
          </a:p>
        </p:txBody>
      </p:sp>
      <p:sp>
        <p:nvSpPr>
          <p:cNvPr id="50" name="Oval 49">
            <a:extLst>
              <a:ext uri="{FF2B5EF4-FFF2-40B4-BE49-F238E27FC236}">
                <a16:creationId xmlns:a16="http://schemas.microsoft.com/office/drawing/2014/main" id="{856639FE-3B9B-483D-A102-EA7881C89507}"/>
              </a:ext>
            </a:extLst>
          </p:cNvPr>
          <p:cNvSpPr/>
          <p:nvPr/>
        </p:nvSpPr>
        <p:spPr>
          <a:xfrm>
            <a:off x="10150666" y="5512089"/>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DF236B8-54C9-460A-B988-23EADFC64583}"/>
              </a:ext>
            </a:extLst>
          </p:cNvPr>
          <p:cNvSpPr/>
          <p:nvPr/>
        </p:nvSpPr>
        <p:spPr>
          <a:xfrm>
            <a:off x="9255792" y="3832817"/>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8C720B84-D409-4E9A-9B7B-1378FFC27E56}"/>
              </a:ext>
            </a:extLst>
          </p:cNvPr>
          <p:cNvSpPr/>
          <p:nvPr/>
        </p:nvSpPr>
        <p:spPr>
          <a:xfrm>
            <a:off x="8547652" y="3771355"/>
            <a:ext cx="708140"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2022-23</a:t>
            </a:r>
          </a:p>
        </p:txBody>
      </p:sp>
      <p:sp>
        <p:nvSpPr>
          <p:cNvPr id="53" name="Oval 52">
            <a:extLst>
              <a:ext uri="{FF2B5EF4-FFF2-40B4-BE49-F238E27FC236}">
                <a16:creationId xmlns:a16="http://schemas.microsoft.com/office/drawing/2014/main" id="{D53A09B2-A6E7-4417-95EF-74B219CC1AB8}"/>
              </a:ext>
            </a:extLst>
          </p:cNvPr>
          <p:cNvSpPr/>
          <p:nvPr/>
        </p:nvSpPr>
        <p:spPr>
          <a:xfrm>
            <a:off x="10839195" y="4202541"/>
            <a:ext cx="67080" cy="6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E6BE27F6-9BA0-4833-8D9E-A2FA00A03A1C}"/>
              </a:ext>
            </a:extLst>
          </p:cNvPr>
          <p:cNvSpPr/>
          <p:nvPr/>
        </p:nvSpPr>
        <p:spPr>
          <a:xfrm>
            <a:off x="10913853" y="4086360"/>
            <a:ext cx="423523" cy="1900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tx1"/>
                </a:solidFill>
              </a:rPr>
              <a:t>2025</a:t>
            </a:r>
          </a:p>
        </p:txBody>
      </p:sp>
    </p:spTree>
    <p:extLst>
      <p:ext uri="{BB962C8B-B14F-4D97-AF65-F5344CB8AC3E}">
        <p14:creationId xmlns:p14="http://schemas.microsoft.com/office/powerpoint/2010/main" val="290455493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538B-F37A-4F38-9463-4AA1F74EB503}"/>
              </a:ext>
            </a:extLst>
          </p:cNvPr>
          <p:cNvSpPr>
            <a:spLocks noGrp="1"/>
          </p:cNvSpPr>
          <p:nvPr>
            <p:ph type="title"/>
          </p:nvPr>
        </p:nvSpPr>
        <p:spPr>
          <a:xfrm>
            <a:off x="1884218" y="365125"/>
            <a:ext cx="9469582" cy="1325563"/>
          </a:xfrm>
        </p:spPr>
        <p:txBody>
          <a:bodyPr/>
          <a:lstStyle/>
          <a:p>
            <a:r>
              <a:rPr lang="en-GB"/>
              <a:t> Working groups</a:t>
            </a:r>
          </a:p>
        </p:txBody>
      </p:sp>
      <p:sp>
        <p:nvSpPr>
          <p:cNvPr id="24" name="Content Placeholder 2">
            <a:extLst>
              <a:ext uri="{FF2B5EF4-FFF2-40B4-BE49-F238E27FC236}">
                <a16:creationId xmlns:a16="http://schemas.microsoft.com/office/drawing/2014/main" id="{31AC3B67-EB95-4B03-9494-CDA200CFFA4A}"/>
              </a:ext>
            </a:extLst>
          </p:cNvPr>
          <p:cNvSpPr>
            <a:spLocks noGrp="1"/>
          </p:cNvSpPr>
          <p:nvPr>
            <p:ph idx="1"/>
          </p:nvPr>
        </p:nvSpPr>
        <p:spPr>
          <a:xfrm>
            <a:off x="1727199" y="1690688"/>
            <a:ext cx="4969692" cy="4351338"/>
          </a:xfrm>
        </p:spPr>
        <p:txBody>
          <a:bodyPr>
            <a:normAutofit/>
          </a:bodyPr>
          <a:lstStyle/>
          <a:p>
            <a:pPr>
              <a:lnSpc>
                <a:spcPct val="150000"/>
              </a:lnSpc>
            </a:pPr>
            <a:r>
              <a:rPr lang="en-GB"/>
              <a:t>Dental statistics</a:t>
            </a:r>
          </a:p>
          <a:p>
            <a:pPr>
              <a:lnSpc>
                <a:spcPct val="150000"/>
              </a:lnSpc>
            </a:pPr>
            <a:r>
              <a:rPr lang="en-GB"/>
              <a:t>Public health</a:t>
            </a:r>
          </a:p>
          <a:p>
            <a:pPr>
              <a:lnSpc>
                <a:spcPct val="150000"/>
              </a:lnSpc>
            </a:pPr>
            <a:r>
              <a:rPr lang="en-GB"/>
              <a:t>Artificial intelligence</a:t>
            </a:r>
          </a:p>
          <a:p>
            <a:pPr>
              <a:lnSpc>
                <a:spcPct val="150000"/>
              </a:lnSpc>
            </a:pPr>
            <a:endParaRPr lang="en-GB"/>
          </a:p>
        </p:txBody>
      </p:sp>
      <p:pic>
        <p:nvPicPr>
          <p:cNvPr id="4" name="Picture 3">
            <a:extLst>
              <a:ext uri="{FF2B5EF4-FFF2-40B4-BE49-F238E27FC236}">
                <a16:creationId xmlns:a16="http://schemas.microsoft.com/office/drawing/2014/main" id="{042BCBFE-01EC-405C-A262-FB0FE9C268A1}"/>
              </a:ext>
            </a:extLst>
          </p:cNvPr>
          <p:cNvPicPr>
            <a:picLocks noChangeAspect="1"/>
          </p:cNvPicPr>
          <p:nvPr/>
        </p:nvPicPr>
        <p:blipFill>
          <a:blip r:embed="rId2" cstate="email">
            <a:alphaModFix amt="34000"/>
            <a:extLst>
              <a:ext uri="{28A0092B-C50C-407E-A947-70E740481C1C}">
                <a14:useLocalDpi xmlns:a14="http://schemas.microsoft.com/office/drawing/2010/main"/>
              </a:ext>
            </a:extLst>
          </a:blip>
          <a:stretch>
            <a:fillRect/>
          </a:stretch>
        </p:blipFill>
        <p:spPr>
          <a:xfrm rot="16200000">
            <a:off x="-2687365" y="2285585"/>
            <a:ext cx="7172036" cy="2185230"/>
          </a:xfrm>
          <a:prstGeom prst="rect">
            <a:avLst/>
          </a:prstGeom>
        </p:spPr>
      </p:pic>
      <p:pic>
        <p:nvPicPr>
          <p:cNvPr id="6" name="Picture 5">
            <a:extLst>
              <a:ext uri="{FF2B5EF4-FFF2-40B4-BE49-F238E27FC236}">
                <a16:creationId xmlns:a16="http://schemas.microsoft.com/office/drawing/2014/main" id="{18DDD034-EFC7-447F-B62B-F03E96DD1A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4616" y="4537525"/>
            <a:ext cx="3295105" cy="1850279"/>
          </a:xfrm>
          <a:prstGeom prst="rect">
            <a:avLst/>
          </a:prstGeom>
        </p:spPr>
      </p:pic>
      <p:pic>
        <p:nvPicPr>
          <p:cNvPr id="8" name="Picture 7">
            <a:extLst>
              <a:ext uri="{FF2B5EF4-FFF2-40B4-BE49-F238E27FC236}">
                <a16:creationId xmlns:a16="http://schemas.microsoft.com/office/drawing/2014/main" id="{7D2F3CC4-EBE0-4155-AD15-3FB9CE6DB6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2326" y="671517"/>
            <a:ext cx="3844452" cy="2158750"/>
          </a:xfrm>
          <a:prstGeom prst="rect">
            <a:avLst/>
          </a:prstGeom>
        </p:spPr>
      </p:pic>
      <p:pic>
        <p:nvPicPr>
          <p:cNvPr id="9" name="Picture 8">
            <a:extLst>
              <a:ext uri="{FF2B5EF4-FFF2-40B4-BE49-F238E27FC236}">
                <a16:creationId xmlns:a16="http://schemas.microsoft.com/office/drawing/2014/main" id="{84954044-2A71-4681-B463-DD3DD1BA16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1963" y="2909640"/>
            <a:ext cx="3629067" cy="2037806"/>
          </a:xfrm>
          <a:prstGeom prst="rect">
            <a:avLst/>
          </a:prstGeom>
        </p:spPr>
      </p:pic>
    </p:spTree>
    <p:extLst>
      <p:ext uri="{BB962C8B-B14F-4D97-AF65-F5344CB8AC3E}">
        <p14:creationId xmlns:p14="http://schemas.microsoft.com/office/powerpoint/2010/main" val="118904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538B-F37A-4F38-9463-4AA1F74EB503}"/>
              </a:ext>
            </a:extLst>
          </p:cNvPr>
          <p:cNvSpPr>
            <a:spLocks noGrp="1"/>
          </p:cNvSpPr>
          <p:nvPr>
            <p:ph type="title"/>
          </p:nvPr>
        </p:nvSpPr>
        <p:spPr>
          <a:xfrm>
            <a:off x="1884218" y="365125"/>
            <a:ext cx="9469582" cy="1325563"/>
          </a:xfrm>
        </p:spPr>
        <p:txBody>
          <a:bodyPr/>
          <a:lstStyle/>
          <a:p>
            <a:r>
              <a:rPr lang="en-GB"/>
              <a:t>Teaching statistics in medicine and health sciences</a:t>
            </a:r>
          </a:p>
        </p:txBody>
      </p:sp>
      <p:sp>
        <p:nvSpPr>
          <p:cNvPr id="24" name="Content Placeholder 2">
            <a:extLst>
              <a:ext uri="{FF2B5EF4-FFF2-40B4-BE49-F238E27FC236}">
                <a16:creationId xmlns:a16="http://schemas.microsoft.com/office/drawing/2014/main" id="{31AC3B67-EB95-4B03-9494-CDA200CFFA4A}"/>
              </a:ext>
            </a:extLst>
          </p:cNvPr>
          <p:cNvSpPr>
            <a:spLocks noGrp="1"/>
          </p:cNvSpPr>
          <p:nvPr>
            <p:ph idx="1"/>
          </p:nvPr>
        </p:nvSpPr>
        <p:spPr>
          <a:xfrm>
            <a:off x="1727198" y="1690688"/>
            <a:ext cx="10112868" cy="4351338"/>
          </a:xfrm>
        </p:spPr>
        <p:txBody>
          <a:bodyPr>
            <a:normAutofit fontScale="85000" lnSpcReduction="10000"/>
          </a:bodyPr>
          <a:lstStyle/>
          <a:p>
            <a:pPr>
              <a:lnSpc>
                <a:spcPct val="150000"/>
              </a:lnSpc>
            </a:pPr>
            <a:r>
              <a:rPr lang="en-AU" dirty="0"/>
              <a:t>Education in statistics (compared to undergrad eco &amp; fin students)</a:t>
            </a:r>
          </a:p>
          <a:p>
            <a:pPr lvl="1">
              <a:lnSpc>
                <a:spcPct val="150000"/>
              </a:lnSpc>
            </a:pPr>
            <a:r>
              <a:rPr lang="en-AU" dirty="0"/>
              <a:t>Limited in most health sciences courses</a:t>
            </a:r>
          </a:p>
          <a:p>
            <a:pPr lvl="1">
              <a:lnSpc>
                <a:spcPct val="150000"/>
              </a:lnSpc>
            </a:pPr>
            <a:r>
              <a:rPr lang="en-AU" dirty="0"/>
              <a:t>Almost none in medicine</a:t>
            </a:r>
          </a:p>
          <a:p>
            <a:pPr>
              <a:lnSpc>
                <a:spcPct val="150000"/>
              </a:lnSpc>
            </a:pPr>
            <a:r>
              <a:rPr lang="en-AU" dirty="0"/>
              <a:t>A</a:t>
            </a:r>
            <a:r>
              <a:rPr lang="en-GB" dirty="0"/>
              <a:t> strong focus on cause-and-effect (also see Bradford Hill criteria)</a:t>
            </a:r>
          </a:p>
          <a:p>
            <a:pPr lvl="1">
              <a:lnSpc>
                <a:spcPct val="150000"/>
              </a:lnSpc>
            </a:pPr>
            <a:r>
              <a:rPr lang="en-GB" dirty="0"/>
              <a:t>Model building and calibration with data in eco &amp; fin</a:t>
            </a:r>
          </a:p>
          <a:p>
            <a:pPr>
              <a:lnSpc>
                <a:spcPct val="150000"/>
              </a:lnSpc>
            </a:pPr>
            <a:r>
              <a:rPr lang="en-GB" dirty="0"/>
              <a:t>Adherence to study design and pre-determined hypotheses</a:t>
            </a:r>
          </a:p>
          <a:p>
            <a:pPr lvl="1">
              <a:lnSpc>
                <a:spcPct val="150000"/>
              </a:lnSpc>
            </a:pPr>
            <a:r>
              <a:rPr lang="en-GB" dirty="0"/>
              <a:t>Mitigating biases (missing data, selection bias, etc)</a:t>
            </a:r>
          </a:p>
          <a:p>
            <a:pPr lvl="1">
              <a:lnSpc>
                <a:spcPct val="150000"/>
              </a:lnSpc>
            </a:pPr>
            <a:r>
              <a:rPr lang="en-GB" dirty="0"/>
              <a:t>Adjusting for confounding</a:t>
            </a:r>
          </a:p>
          <a:p>
            <a:pPr lvl="1">
              <a:lnSpc>
                <a:spcPct val="150000"/>
              </a:lnSpc>
            </a:pPr>
            <a:endParaRPr lang="en-GB" dirty="0"/>
          </a:p>
        </p:txBody>
      </p:sp>
      <p:pic>
        <p:nvPicPr>
          <p:cNvPr id="4" name="Picture 3">
            <a:extLst>
              <a:ext uri="{FF2B5EF4-FFF2-40B4-BE49-F238E27FC236}">
                <a16:creationId xmlns:a16="http://schemas.microsoft.com/office/drawing/2014/main" id="{042BCBFE-01EC-405C-A262-FB0FE9C268A1}"/>
              </a:ext>
            </a:extLst>
          </p:cNvPr>
          <p:cNvPicPr>
            <a:picLocks noChangeAspect="1"/>
          </p:cNvPicPr>
          <p:nvPr/>
        </p:nvPicPr>
        <p:blipFill>
          <a:blip r:embed="rId2" cstate="email">
            <a:alphaModFix amt="34000"/>
            <a:extLst>
              <a:ext uri="{28A0092B-C50C-407E-A947-70E740481C1C}">
                <a14:useLocalDpi xmlns:a14="http://schemas.microsoft.com/office/drawing/2010/main"/>
              </a:ext>
            </a:extLst>
          </a:blip>
          <a:stretch>
            <a:fillRect/>
          </a:stretch>
        </p:blipFill>
        <p:spPr>
          <a:xfrm rot="16200000">
            <a:off x="-2687365" y="2285585"/>
            <a:ext cx="7172036" cy="2185230"/>
          </a:xfrm>
          <a:prstGeom prst="rect">
            <a:avLst/>
          </a:prstGeom>
        </p:spPr>
      </p:pic>
    </p:spTree>
    <p:extLst>
      <p:ext uri="{BB962C8B-B14F-4D97-AF65-F5344CB8AC3E}">
        <p14:creationId xmlns:p14="http://schemas.microsoft.com/office/powerpoint/2010/main" val="1034696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TotalTime>
  <Words>316</Words>
  <Application>Microsoft Office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Conferences for educators: education research and teaching  International Network for Educational Research on Mathematics in Economics (INERME) 2025  Char Leung, PhD FHEA Cstat Leicester Medical School, Department of Population Health Sciences University of Leicester</vt:lpstr>
      <vt:lpstr> About me… (also why I’m here!)</vt:lpstr>
      <vt:lpstr> Burwalls: the history</vt:lpstr>
      <vt:lpstr> Burwalls in brief</vt:lpstr>
      <vt:lpstr>The committee</vt:lpstr>
      <vt:lpstr> Conference</vt:lpstr>
      <vt:lpstr> Working groups</vt:lpstr>
      <vt:lpstr>Teaching statistics in medicine and health sciences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Conferences for educators: education research and teaching</dc:title>
  <dc:creator>Leung, Char (Dr.)</dc:creator>
  <cp:lastModifiedBy>Martin Poulter</cp:lastModifiedBy>
  <cp:revision>2</cp:revision>
  <dcterms:created xsi:type="dcterms:W3CDTF">2025-08-08T13:43:27Z</dcterms:created>
  <dcterms:modified xsi:type="dcterms:W3CDTF">2025-10-17T15:51:57Z</dcterms:modified>
  <cp:category>Mathematics in economics</cp:category>
</cp:coreProperties>
</file>