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1F1175-E9FA-4954-A8D0-2EF67D20E076}" v="1" dt="2024-02-29T15:58:43.6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228AA-F951-B928-ABEC-6928F475D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28A06C-1A1B-4DD1-29B8-2D3DE7E691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D26DC-A7CB-E6F4-3FEA-6AB0E7836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A9CC4-5B0C-3443-8312-98CC93E0305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DBA1A-9D81-F95D-72DA-B313E64C9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EB6B6-49CE-3793-07DC-E6B520CF2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2212-3971-8149-878D-9B0E3B80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5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F69D6-59C4-6D13-C0E1-BC0935AFE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1ECF25-1926-5F42-0036-B163F00FF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1A3F4-ED58-927A-2AA4-65CA58662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A9CC4-5B0C-3443-8312-98CC93E0305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AEE1C-9C94-84C5-C1B0-FC4F9D11B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BC945-556D-BF92-B4CF-4B02FCDB7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2212-3971-8149-878D-9B0E3B80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0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74604C-17E4-0040-ED67-BA7CBA5764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E9472C-A0FC-3BEA-8FDB-5FB0F5DC4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CED4A-ED5C-E9B5-FDD9-CB8F90CFA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A9CC4-5B0C-3443-8312-98CC93E0305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7BD60-6852-2AD6-75A8-D126200EF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D6A89-33DE-4D74-B997-518BF1BE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2212-3971-8149-878D-9B0E3B80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45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C50BA-400A-5462-E897-13F71C71F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3AE3D-374F-615F-AE0A-489D144AA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5C341-6895-EDDC-D7AE-37A57BD8E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A9CC4-5B0C-3443-8312-98CC93E0305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09F93-EFC0-8269-4857-524C2DF08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78D7A-292D-A52C-92FC-7CD01F111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2212-3971-8149-878D-9B0E3B80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1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F9781-15C4-DAF5-5588-65082FB5F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33555-C2F6-8885-04F1-30FD0669D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C6A18-4461-E514-BFD4-A6D2B5CE5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A9CC4-5B0C-3443-8312-98CC93E0305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723B2-6AAD-C2C2-7099-58312F483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CABC9-B5FF-2F42-8B33-C1115B0FE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2212-3971-8149-878D-9B0E3B80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846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A1AB4-F583-3431-D12E-0CAA85A5A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F4F96-8C3D-3343-5918-CBC7113683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DBA1EF-67A5-9046-7183-F75C48A96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8A7151-AAB7-AE5E-A7ED-7286AC755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A9CC4-5B0C-3443-8312-98CC93E0305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B44FE-11BA-9BD4-809D-74B2C8386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DDD73-20C7-83D2-E7D2-90592A7F6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2212-3971-8149-878D-9B0E3B80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43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B5801-48A9-12C1-4125-7A5ECA976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C02C3-A648-02A5-9702-044CA9110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83C43-D57C-795C-B913-71F6264CC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C53C8D-D686-FA18-ACF8-FC8EA4F518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EECCA7-131A-F61E-99A5-883D011252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924C03-4934-A1C7-7BC1-A703E328E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A9CC4-5B0C-3443-8312-98CC93E0305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EAF687-05C4-524A-017E-8105E1108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F69062-7369-50A8-B996-921AE3676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2212-3971-8149-878D-9B0E3B80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78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0DA20-04D9-82A6-0D07-17D18C234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518AFC-095C-46AF-4CBF-BAB91D64F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A9CC4-5B0C-3443-8312-98CC93E0305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3750EE-6BD2-3B4C-C571-3F4DC155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B2154F-0117-C2C8-C370-A9EB262C6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2212-3971-8149-878D-9B0E3B80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69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EACD3D-DB88-CBF0-7995-2BA55463E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A9CC4-5B0C-3443-8312-98CC93E0305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55377B-3B6E-8049-DDD3-B714244E1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652CE0-3888-1DC6-F999-2DB46BB39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2212-3971-8149-878D-9B0E3B80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3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7CEEB-5FF8-CF76-113D-6E7FA6E5E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981CE-AD86-5A33-02D5-E2077A2CB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E88D69-A24C-E491-EA80-B79D1E6EC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D61AC-9AC4-3583-13B5-A4A523B66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A9CC4-5B0C-3443-8312-98CC93E0305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47E0B6-514E-54C8-FC67-A1AB52723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52D6E0-3D15-F680-8166-1A2ABB801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2212-3971-8149-878D-9B0E3B80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65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D7FD6-47ED-56FC-E846-F8755E0F4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3ACEA7-4FD8-BB8C-1B5C-0280167698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2252B5-4A49-DA71-4870-7C768B77F1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4610C-9707-C001-9450-0F4064864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A9CC4-5B0C-3443-8312-98CC93E0305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59A0D8-5A83-392B-4739-F391C3861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46A4C-6D04-5D52-8E12-B05C80BDD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2212-3971-8149-878D-9B0E3B80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65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074527-3825-64FA-6FC3-F7AD8667E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BEE4B-58DE-7078-1C72-E4CC5BD65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AFB00-FDD1-EF48-2811-27DD8447A2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DA9CC4-5B0C-3443-8312-98CC93E0305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0B7D3-62AC-F7B3-18A9-04C7CAF8F2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D27F7-C311-AB24-2397-171695164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632212-3971-8149-878D-9B0E3B80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55C0168-B127-7974-AB63-381D808AA9E5}"/>
              </a:ext>
            </a:extLst>
          </p:cNvPr>
          <p:cNvSpPr/>
          <p:nvPr/>
        </p:nvSpPr>
        <p:spPr>
          <a:xfrm>
            <a:off x="5210722" y="863929"/>
            <a:ext cx="1888176" cy="5754152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  <a:tint val="66000"/>
                  <a:satMod val="160000"/>
                </a:schemeClr>
              </a:gs>
              <a:gs pos="51000">
                <a:schemeClr val="tx2">
                  <a:tint val="44500"/>
                  <a:satMod val="160000"/>
                  <a:alpha val="52000"/>
                  <a:lumMod val="32000"/>
                  <a:lumOff val="68000"/>
                </a:schemeClr>
              </a:gs>
              <a:gs pos="100000">
                <a:schemeClr val="tx2">
                  <a:lumMod val="75000"/>
                  <a:lumOff val="2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III. AI resilience in assessment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en-GB" dirty="0">
                <a:effectLst/>
              </a:rPr>
              <a:t> 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endParaRPr lang="en-GB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Elevator pitches</a:t>
            </a:r>
          </a:p>
          <a:p>
            <a:endParaRPr lang="en-GB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Authentic assessment</a:t>
            </a:r>
          </a:p>
          <a:p>
            <a:endParaRPr lang="en-GB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Designing out generative AI</a:t>
            </a:r>
          </a:p>
          <a:p>
            <a:endParaRPr lang="en-GB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Academic integrity</a:t>
            </a:r>
          </a:p>
          <a:p>
            <a:endParaRPr lang="en-GB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Fairness and equity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F6FCAE04-083E-C946-FFF3-C142D1EF7154}"/>
              </a:ext>
            </a:extLst>
          </p:cNvPr>
          <p:cNvSpPr/>
          <p:nvPr/>
        </p:nvSpPr>
        <p:spPr>
          <a:xfrm>
            <a:off x="2940930" y="863929"/>
            <a:ext cx="1888176" cy="5754152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  <a:tint val="66000"/>
                  <a:satMod val="160000"/>
                </a:schemeClr>
              </a:gs>
              <a:gs pos="51000">
                <a:schemeClr val="tx2">
                  <a:tint val="44500"/>
                  <a:satMod val="160000"/>
                  <a:alpha val="52000"/>
                  <a:lumMod val="32000"/>
                  <a:lumOff val="68000"/>
                </a:schemeClr>
              </a:gs>
              <a:gs pos="100000">
                <a:schemeClr val="tx2">
                  <a:lumMod val="75000"/>
                  <a:lumOff val="2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II. Ethical use of generative AI </a:t>
            </a:r>
            <a:r>
              <a:rPr lang="en-GB" dirty="0">
                <a:effectLst/>
              </a:rPr>
              <a:t> </a:t>
            </a:r>
            <a:endParaRPr lang="en-GB" dirty="0"/>
          </a:p>
          <a:p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Principles underpinning ethical use</a:t>
            </a:r>
          </a:p>
          <a:p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Implications for HE/ academic departments</a:t>
            </a:r>
          </a:p>
          <a:p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protection issues</a:t>
            </a:r>
          </a:p>
          <a:p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Ethical use in research</a:t>
            </a:r>
          </a:p>
          <a:p>
            <a:endParaRPr lang="en-US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DC72ECA8-215B-561E-8267-D0F659B77BE2}"/>
              </a:ext>
            </a:extLst>
          </p:cNvPr>
          <p:cNvSpPr/>
          <p:nvPr/>
        </p:nvSpPr>
        <p:spPr>
          <a:xfrm>
            <a:off x="7518563" y="863929"/>
            <a:ext cx="1888176" cy="5754152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  <a:tint val="66000"/>
                  <a:satMod val="160000"/>
                </a:schemeClr>
              </a:gs>
              <a:gs pos="51000">
                <a:schemeClr val="tx2">
                  <a:tint val="44500"/>
                  <a:satMod val="160000"/>
                  <a:alpha val="52000"/>
                  <a:lumMod val="32000"/>
                  <a:lumOff val="68000"/>
                </a:schemeClr>
              </a:gs>
              <a:gs pos="100000">
                <a:schemeClr val="tx2">
                  <a:lumMod val="75000"/>
                  <a:lumOff val="2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IV: Harnessing generative </a:t>
            </a: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AI in </a:t>
            </a: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assessment;</a:t>
            </a:r>
          </a:p>
          <a:p>
            <a:pPr algn="ctr"/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</a:t>
            </a: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gital assessments</a:t>
            </a:r>
            <a:endParaRPr lang="en-GB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Elevator pitches</a:t>
            </a:r>
          </a:p>
          <a:p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Fairness and equity</a:t>
            </a:r>
          </a:p>
          <a:p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Scaffolding in the use of AI and wider digital skills</a:t>
            </a:r>
          </a:p>
          <a:p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Citing the use of generative AI</a:t>
            </a:r>
          </a:p>
          <a:p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719709D6-8792-74CE-89D6-B9CF34488E9C}"/>
              </a:ext>
            </a:extLst>
          </p:cNvPr>
          <p:cNvSpPr/>
          <p:nvPr/>
        </p:nvSpPr>
        <p:spPr>
          <a:xfrm>
            <a:off x="9826404" y="863929"/>
            <a:ext cx="1888176" cy="5754152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  <a:tint val="66000"/>
                  <a:satMod val="160000"/>
                </a:schemeClr>
              </a:gs>
              <a:gs pos="51000">
                <a:schemeClr val="tx2">
                  <a:tint val="44500"/>
                  <a:satMod val="160000"/>
                  <a:alpha val="52000"/>
                  <a:lumMod val="32000"/>
                  <a:lumOff val="68000"/>
                </a:schemeClr>
              </a:gs>
              <a:gs pos="100000">
                <a:schemeClr val="tx2">
                  <a:lumMod val="75000"/>
                  <a:lumOff val="2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V: Skills for a digital world: an employers' perspective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en-GB" dirty="0">
                <a:effectLst/>
              </a:rPr>
              <a:t> 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Employer panel – use of generative AI and other digital skills in the workplace</a:t>
            </a:r>
          </a:p>
          <a:p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Discussion</a:t>
            </a:r>
          </a:p>
          <a:p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implications for curriculum design and assessment in Economics</a:t>
            </a:r>
          </a:p>
          <a:p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053A68-D125-3504-0F09-A58478C826B5}"/>
              </a:ext>
            </a:extLst>
          </p:cNvPr>
          <p:cNvSpPr txBox="1"/>
          <p:nvPr/>
        </p:nvSpPr>
        <p:spPr>
          <a:xfrm>
            <a:off x="3450153" y="239919"/>
            <a:ext cx="586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2024 Economics Network Online Symposium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54599B-43F2-C8EB-4BC0-8EBC7A0415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82" y="0"/>
            <a:ext cx="1125912" cy="1125912"/>
          </a:xfrm>
          <a:prstGeom prst="rect">
            <a:avLst/>
          </a:prstGeom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446193E1-7EF6-FE0F-107B-DC1FC9B9EDBD}"/>
              </a:ext>
            </a:extLst>
          </p:cNvPr>
          <p:cNvSpPr/>
          <p:nvPr/>
        </p:nvSpPr>
        <p:spPr>
          <a:xfrm>
            <a:off x="671138" y="863929"/>
            <a:ext cx="1888176" cy="5762502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  <a:tint val="66000"/>
                  <a:satMod val="160000"/>
                </a:schemeClr>
              </a:gs>
              <a:gs pos="51000">
                <a:schemeClr val="tx2">
                  <a:tint val="44500"/>
                  <a:satMod val="160000"/>
                  <a:alpha val="52000"/>
                  <a:lumMod val="32000"/>
                  <a:lumOff val="68000"/>
                </a:schemeClr>
              </a:gs>
              <a:gs pos="100000">
                <a:schemeClr val="tx2">
                  <a:lumMod val="75000"/>
                  <a:lumOff val="2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I. Assessment in a digital world - setting the scene 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Thursday 29 February 2024</a:t>
            </a:r>
          </a:p>
          <a:p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Alvin </a:t>
            </a:r>
            <a:r>
              <a:rPr lang="en-US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Birdi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(Bristol, EN): The big issues</a:t>
            </a:r>
          </a:p>
          <a:p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Carlos </a:t>
            </a:r>
            <a:r>
              <a:rPr lang="en-US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Cortinhas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(Exeter, EN): Survey findings and reflections</a:t>
            </a:r>
          </a:p>
          <a:p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Q&amp;A/discussion</a:t>
            </a:r>
          </a:p>
          <a:p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Padlet </a:t>
            </a:r>
            <a:endParaRPr lang="en-US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36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157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Symposium overview: Assessment in a digital age</dc:title>
  <dc:creator>Dimitra Petropoulou</dc:creator>
  <cp:lastModifiedBy>Martin Poulter</cp:lastModifiedBy>
  <cp:revision>9</cp:revision>
  <dcterms:created xsi:type="dcterms:W3CDTF">2024-02-29T00:40:00Z</dcterms:created>
  <dcterms:modified xsi:type="dcterms:W3CDTF">2024-02-29T15:58:54Z</dcterms:modified>
</cp:coreProperties>
</file>