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1F1175-E9FA-4954-A8D0-2EF67D20E076}" v="1" dt="2024-02-29T15:58:43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28AA-F951-B928-ABEC-6928F475D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8A06C-1A1B-4DD1-29B8-2D3DE7E69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D26DC-A7CB-E6F4-3FEA-6AB0E783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BA1A-9D81-F95D-72DA-B313E64C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EB6B6-49CE-3793-07DC-E6B520CF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69D6-59C4-6D13-C0E1-BC0935AF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ECF25-1926-5F42-0036-B163F00FF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1A3F4-ED58-927A-2AA4-65CA5866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AEE1C-9C94-84C5-C1B0-FC4F9D11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BC945-556D-BF92-B4CF-4B02FCDB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4604C-17E4-0040-ED67-BA7CBA576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9472C-A0FC-3BEA-8FDB-5FB0F5DC4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CED4A-ED5C-E9B5-FDD9-CB8F90CF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7BD60-6852-2AD6-75A8-D126200E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6A89-33DE-4D74-B997-518BF1BE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5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C50BA-400A-5462-E897-13F71C71F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3AE3D-374F-615F-AE0A-489D144A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5C341-6895-EDDC-D7AE-37A57BD8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09F93-EFC0-8269-4857-524C2DF0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78D7A-292D-A52C-92FC-7CD01F11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9781-15C4-DAF5-5588-65082FB5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33555-C2F6-8885-04F1-30FD0669D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6A18-4461-E514-BFD4-A6D2B5CE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723B2-6AAD-C2C2-7099-58312F48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CABC9-B5FF-2F42-8B33-C1115B0F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1AB4-F583-3431-D12E-0CAA85A5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4F96-8C3D-3343-5918-CBC711368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BA1EF-67A5-9046-7183-F75C48A96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A7151-AAB7-AE5E-A7ED-7286AC75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B44FE-11BA-9BD4-809D-74B2C838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DD73-20C7-83D2-E7D2-90592A7F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5801-48A9-12C1-4125-7A5ECA97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C02C3-A648-02A5-9702-044CA9110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83C43-D57C-795C-B913-71F6264C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53C8D-D686-FA18-ACF8-FC8EA4F51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EECCA7-131A-F61E-99A5-883D01125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24C03-4934-A1C7-7BC1-A703E328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AF687-05C4-524A-017E-8105E110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F69062-7369-50A8-B996-921AE367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8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DA20-04D9-82A6-0D07-17D18C234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18AFC-095C-46AF-4CBF-BAB91D64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750EE-6BD2-3B4C-C571-3F4DC155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2154F-0117-C2C8-C370-A9EB262C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9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ACD3D-DB88-CBF0-7995-2BA55463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5377B-3B6E-8049-DDD3-B714244E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52CE0-3888-1DC6-F999-2DB46BB3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CEEB-5FF8-CF76-113D-6E7FA6E5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981CE-AD86-5A33-02D5-E2077A2C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88D69-A24C-E491-EA80-B79D1E6EC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D61AC-9AC4-3583-13B5-A4A523B6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7E0B6-514E-54C8-FC67-A1AB5272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2D6E0-3D15-F680-8166-1A2ABB80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7FD6-47ED-56FC-E846-F8755E0F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ACEA7-4FD8-BB8C-1B5C-028016769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252B5-4A49-DA71-4870-7C768B77F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4610C-9707-C001-9450-0F406486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9A0D8-5A83-392B-4739-F391C386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46A4C-6D04-5D52-8E12-B05C80BD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6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74527-3825-64FA-6FC3-F7AD8667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BEE4B-58DE-7078-1C72-E4CC5BD6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AFB00-FDD1-EF48-2811-27DD8447A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A9CC4-5B0C-3443-8312-98CC93E0305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0B7D3-62AC-F7B3-18A9-04C7CAF8F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D27F7-C311-AB24-2397-17169516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632212-3971-8149-878D-9B0E3B80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5C0168-B127-7974-AB63-381D808AA9E5}"/>
              </a:ext>
            </a:extLst>
          </p:cNvPr>
          <p:cNvSpPr/>
          <p:nvPr/>
        </p:nvSpPr>
        <p:spPr>
          <a:xfrm>
            <a:off x="5210722" y="863929"/>
            <a:ext cx="1888176" cy="575415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  <a:tint val="66000"/>
                  <a:satMod val="160000"/>
                </a:schemeClr>
              </a:gs>
              <a:gs pos="51000">
                <a:schemeClr val="tx2">
                  <a:tint val="44500"/>
                  <a:satMod val="160000"/>
                  <a:alpha val="52000"/>
                  <a:lumMod val="32000"/>
                  <a:lumOff val="68000"/>
                </a:schemeClr>
              </a:gs>
              <a:gs pos="100000">
                <a:schemeClr val="tx2">
                  <a:lumMod val="75000"/>
                  <a:lumOff val="2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III. AI resilience in assessment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GB" dirty="0">
                <a:effectLst/>
              </a:rPr>
              <a:t>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endParaRPr lang="en-GB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Elevator pitches</a:t>
            </a:r>
          </a:p>
          <a:p>
            <a:endParaRPr lang="en-GB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Authentic assessment</a:t>
            </a:r>
          </a:p>
          <a:p>
            <a:endParaRPr lang="en-GB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out generative AI</a:t>
            </a:r>
          </a:p>
          <a:p>
            <a:endParaRPr lang="en-GB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integrity</a:t>
            </a:r>
          </a:p>
          <a:p>
            <a:endParaRPr lang="en-GB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Fairness and equity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6FCAE04-083E-C946-FFF3-C142D1EF7154}"/>
              </a:ext>
            </a:extLst>
          </p:cNvPr>
          <p:cNvSpPr/>
          <p:nvPr/>
        </p:nvSpPr>
        <p:spPr>
          <a:xfrm>
            <a:off x="2940930" y="863929"/>
            <a:ext cx="1888176" cy="575415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  <a:tint val="66000"/>
                  <a:satMod val="160000"/>
                </a:schemeClr>
              </a:gs>
              <a:gs pos="51000">
                <a:schemeClr val="tx2">
                  <a:tint val="44500"/>
                  <a:satMod val="160000"/>
                  <a:alpha val="52000"/>
                  <a:lumMod val="32000"/>
                  <a:lumOff val="68000"/>
                </a:schemeClr>
              </a:gs>
              <a:gs pos="100000">
                <a:schemeClr val="tx2">
                  <a:lumMod val="75000"/>
                  <a:lumOff val="2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II. Ethical use of generative AI </a:t>
            </a:r>
            <a:r>
              <a:rPr lang="en-GB" dirty="0">
                <a:effectLst/>
              </a:rPr>
              <a:t> </a:t>
            </a:r>
            <a:endParaRPr lang="en-GB" dirty="0"/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 underpinning ethical use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Implications for HE/ academic departments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protection issues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Ethical use in research</a:t>
            </a:r>
          </a:p>
          <a:p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72ECA8-215B-561E-8267-D0F659B77BE2}"/>
              </a:ext>
            </a:extLst>
          </p:cNvPr>
          <p:cNvSpPr/>
          <p:nvPr/>
        </p:nvSpPr>
        <p:spPr>
          <a:xfrm>
            <a:off x="7518563" y="863929"/>
            <a:ext cx="1888176" cy="575415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  <a:tint val="66000"/>
                  <a:satMod val="160000"/>
                </a:schemeClr>
              </a:gs>
              <a:gs pos="51000">
                <a:schemeClr val="tx2">
                  <a:tint val="44500"/>
                  <a:satMod val="160000"/>
                  <a:alpha val="52000"/>
                  <a:lumMod val="32000"/>
                  <a:lumOff val="68000"/>
                </a:schemeClr>
              </a:gs>
              <a:gs pos="100000">
                <a:schemeClr val="tx2">
                  <a:lumMod val="75000"/>
                  <a:lumOff val="2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IV: Harnessing generative 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AI in 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assessment;</a:t>
            </a:r>
          </a:p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gital assessments</a:t>
            </a: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Elevator pitches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Fairness and equity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Scaffolding in the use of AI and wider digital skills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Citing the use of generative AI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19709D6-8792-74CE-89D6-B9CF34488E9C}"/>
              </a:ext>
            </a:extLst>
          </p:cNvPr>
          <p:cNvSpPr/>
          <p:nvPr/>
        </p:nvSpPr>
        <p:spPr>
          <a:xfrm>
            <a:off x="9826404" y="863929"/>
            <a:ext cx="1888176" cy="575415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  <a:tint val="66000"/>
                  <a:satMod val="160000"/>
                </a:schemeClr>
              </a:gs>
              <a:gs pos="51000">
                <a:schemeClr val="tx2">
                  <a:tint val="44500"/>
                  <a:satMod val="160000"/>
                  <a:alpha val="52000"/>
                  <a:lumMod val="32000"/>
                  <a:lumOff val="68000"/>
                </a:schemeClr>
              </a:gs>
              <a:gs pos="100000">
                <a:schemeClr val="tx2">
                  <a:lumMod val="75000"/>
                  <a:lumOff val="2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V: Skills for a digital world: an employers' perspective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GB" dirty="0">
                <a:effectLst/>
              </a:rPr>
              <a:t>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panel – use of generative AI and other digital skills in the workplace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implications for curriculum design and assessment in Economics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053A68-D125-3504-0F09-A58478C826B5}"/>
              </a:ext>
            </a:extLst>
          </p:cNvPr>
          <p:cNvSpPr txBox="1"/>
          <p:nvPr/>
        </p:nvSpPr>
        <p:spPr>
          <a:xfrm>
            <a:off x="3450153" y="239919"/>
            <a:ext cx="586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 Economics Network Online Symposium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54599B-43F2-C8EB-4BC0-8EBC7A041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2" y="0"/>
            <a:ext cx="1125912" cy="1125912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46193E1-7EF6-FE0F-107B-DC1FC9B9EDBD}"/>
              </a:ext>
            </a:extLst>
          </p:cNvPr>
          <p:cNvSpPr/>
          <p:nvPr/>
        </p:nvSpPr>
        <p:spPr>
          <a:xfrm>
            <a:off x="671138" y="863929"/>
            <a:ext cx="1888176" cy="576250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  <a:tint val="66000"/>
                  <a:satMod val="160000"/>
                </a:schemeClr>
              </a:gs>
              <a:gs pos="51000">
                <a:schemeClr val="tx2">
                  <a:tint val="44500"/>
                  <a:satMod val="160000"/>
                  <a:alpha val="52000"/>
                  <a:lumMod val="32000"/>
                  <a:lumOff val="68000"/>
                </a:schemeClr>
              </a:gs>
              <a:gs pos="100000">
                <a:schemeClr val="tx2">
                  <a:lumMod val="75000"/>
                  <a:lumOff val="2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I. Assessment in a digital world - setting the scene 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Thursday 29 February 2024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Alvin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Birdi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(Bristol, EN): The big issues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Carlos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Cortinhas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(Exeter, EN): Survey findings and reflections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Q&amp;A/discussion</a:t>
            </a: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Padlet 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overview: Assessment in a digital age</dc:title>
  <dc:creator>Dimitra Petropoulou</dc:creator>
  <cp:lastModifiedBy>Martin Poulter</cp:lastModifiedBy>
  <cp:revision>9</cp:revision>
  <dcterms:created xsi:type="dcterms:W3CDTF">2024-02-29T00:40:00Z</dcterms:created>
  <dcterms:modified xsi:type="dcterms:W3CDTF">2024-02-29T15:58:54Z</dcterms:modified>
</cp:coreProperties>
</file>