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DADC0-4594-4D7F-81EA-7A480175DE71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34352-B9A1-485A-8B61-2B671F0C58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5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28A0DF-C740-49E0-B833-C08EA85E316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67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5A228-E697-4519-AEA7-3A9AE5EAC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6ED33-E02C-4D20-92A7-C339D6913A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B0B15-7489-41E9-82E3-26609B871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D008D-6514-4AED-AA89-05500604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0B087-8622-4588-9CD0-9F3730A7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80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CF2FB-BE5F-4A4A-BA9D-053610E32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1D7764-1A0F-49BD-A84F-865AD2E46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3742C-B768-4B43-AA69-EE73A2529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DFDAF-6C96-4017-A66E-128236E4C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17C81-73B0-48C8-B442-BE7545C7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12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FF5CBC-C722-4FA0-9EBF-C1D425D9D2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75BDD-4474-4DB7-9090-1A9993952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F2836-3078-44FF-BB54-02046595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388B4-0D50-460B-88AF-5C8CF46AE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9E33-4041-4B5A-B9C1-40187E87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88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67238-DF7B-4C8B-86FC-4BFED8F06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831F1-2A0C-4B5E-825C-18BEBB769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71678-196F-4192-99D5-DEDAA45F1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72FCC-AA58-4199-A9C5-EF63B2ED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971F9-78FB-4ED9-9864-6E62D57A1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6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040B9-0E14-4A6C-BE23-850D8010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F2E8B-B156-402E-A8A7-341809B2F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A6819-3031-45E7-8999-9B6BBF6D7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8F6C3-B9E3-4792-92B9-33D1FDDC3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2BD24-F703-45DA-B0DD-F441001C7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046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48125-F563-4631-836B-9393412A4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2C9ED-CE57-4ECB-A480-424614FF7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F366A-C415-4C56-8C54-CB94A22EC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48F22-94FB-4C60-A785-38374F0C4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A8429-6A4D-4D9E-A28C-5D56C9175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8E2847-0EB1-482B-BDAA-ED7D8BC6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38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AB815-FAD2-4931-8502-E4F028C2D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FA872-58BB-48CD-9D92-C167D22A7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7053B-E952-446A-B38A-63CCD073A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D6F5AD-53F1-41DD-8774-B9DF3127F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0CA0F-326F-40B9-A6BE-36B295796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69B95-BBBC-4872-8060-B93383193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DB80CF-180C-4B79-9072-8B2BED7CF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A002B9-851F-41D0-9B29-13F3CBAE4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41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6BE39-A873-468A-87C4-B3F0107FC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71BF1F-70CA-4EFD-AA6D-0177176FA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7A867E-BF0E-4FB5-A6B8-0A3A4E435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02497B-0B58-4E62-86CF-33626696C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14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17CA13-FA04-41A9-8B87-5E39E3BF7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F0C4D1-9667-4077-8FF7-AB20DFF4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598CF6-3D83-4846-9B6A-77185AB3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23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DAB93-9DC4-4D30-9BEB-15EACABEF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AF3E1-612F-4A06-881B-DF3A392EC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33F94-0506-4DF9-A7F3-423D53384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2076E-BAB0-4BBA-AD43-4CE2DDF4B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2DE36-8F95-45E0-82D0-A1D02744F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835E3-B05E-4C22-B7E8-496B95990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04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2C177-DE7B-48C1-865A-CE90EF2E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865E1A-5511-400D-B692-C1AF5AE51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19898-173B-4F18-9EA4-E8CF1AC02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8DCA1-5897-42B2-AC15-EEE9E232A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30B16-8DF6-4F95-9761-99F5195DE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81BC7-525D-494A-8B97-1A2231A4C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05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440395-9D5C-4866-9FFF-89149CDFA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E161C-CC16-476E-BF85-46E6214AD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5ADA5-EC2D-42DE-919B-87B90E2EB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9FA6-F2A4-4FEB-BFDE-0FE2D569DA22}" type="datetimeFigureOut">
              <a:rPr lang="en-GB" smtClean="0"/>
              <a:t>09/10/2020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7E66D-2FF8-4244-9A3D-7DD3A45CD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A2F88-8E54-4B12-BB71-37F9EE483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28CDD-F2B6-4434-8855-BFA041CF9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76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8E96F23-1EE7-4A6A-BD7B-A7121E02832C}"/>
              </a:ext>
            </a:extLst>
          </p:cNvPr>
          <p:cNvSpPr/>
          <p:nvPr/>
        </p:nvSpPr>
        <p:spPr>
          <a:xfrm>
            <a:off x="1415560" y="1001006"/>
            <a:ext cx="11240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Barclays 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750B37-7338-4A1D-8ADD-F02649658794}"/>
              </a:ext>
            </a:extLst>
          </p:cNvPr>
          <p:cNvSpPr/>
          <p:nvPr/>
        </p:nvSpPr>
        <p:spPr>
          <a:xfrm>
            <a:off x="2663220" y="1001006"/>
            <a:ext cx="1293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Prudential 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F78A95-F201-4436-A50C-6CF6C0F73639}"/>
              </a:ext>
            </a:extLst>
          </p:cNvPr>
          <p:cNvSpPr/>
          <p:nvPr/>
        </p:nvSpPr>
        <p:spPr>
          <a:xfrm>
            <a:off x="4120552" y="1001006"/>
            <a:ext cx="8345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Lloyds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308018-F472-4722-B041-C2947769A1A1}"/>
              </a:ext>
            </a:extLst>
          </p:cNvPr>
          <p:cNvSpPr/>
          <p:nvPr/>
        </p:nvSpPr>
        <p:spPr>
          <a:xfrm>
            <a:off x="5180239" y="794160"/>
            <a:ext cx="11647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Legal &amp; General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FB6C35-A5A9-4A66-AB3C-C3F1E6D328CD}"/>
              </a:ext>
            </a:extLst>
          </p:cNvPr>
          <p:cNvSpPr/>
          <p:nvPr/>
        </p:nvSpPr>
        <p:spPr>
          <a:xfrm>
            <a:off x="6284657" y="794159"/>
            <a:ext cx="924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Old Mutual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67673A-A672-4867-AAEF-6EEB6E407801}"/>
              </a:ext>
            </a:extLst>
          </p:cNvPr>
          <p:cNvSpPr/>
          <p:nvPr/>
        </p:nvSpPr>
        <p:spPr>
          <a:xfrm>
            <a:off x="7364188" y="767672"/>
            <a:ext cx="1043802" cy="595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National Grid</a:t>
            </a:r>
            <a:endParaRPr lang="en-GB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A9B34F-36FE-4D3F-9E5D-2753F95A12D3}"/>
              </a:ext>
            </a:extLst>
          </p:cNvPr>
          <p:cNvSpPr/>
          <p:nvPr/>
        </p:nvSpPr>
        <p:spPr>
          <a:xfrm>
            <a:off x="2114205" y="1909257"/>
            <a:ext cx="10342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Centrica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6202A3-84E0-4D34-8225-B090CDC60E09}"/>
              </a:ext>
            </a:extLst>
          </p:cNvPr>
          <p:cNvSpPr/>
          <p:nvPr/>
        </p:nvSpPr>
        <p:spPr>
          <a:xfrm>
            <a:off x="3405727" y="1741437"/>
            <a:ext cx="9596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Severn Trent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B9FE27-663E-4EE1-B4DA-CA7CE3CAEF87}"/>
              </a:ext>
            </a:extLst>
          </p:cNvPr>
          <p:cNvSpPr/>
          <p:nvPr/>
        </p:nvSpPr>
        <p:spPr>
          <a:xfrm>
            <a:off x="4647674" y="1729280"/>
            <a:ext cx="11647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United Utilities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9D49A5-7D4E-4C2D-AB9E-65BD631E3BEA}"/>
              </a:ext>
            </a:extLst>
          </p:cNvPr>
          <p:cNvSpPr/>
          <p:nvPr/>
        </p:nvSpPr>
        <p:spPr>
          <a:xfrm>
            <a:off x="5983889" y="1865107"/>
            <a:ext cx="5944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SSE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884B0B-32F9-4CD3-A262-AB781E18A9DE}"/>
              </a:ext>
            </a:extLst>
          </p:cNvPr>
          <p:cNvSpPr/>
          <p:nvPr/>
        </p:nvSpPr>
        <p:spPr>
          <a:xfrm>
            <a:off x="6882331" y="1866499"/>
            <a:ext cx="8980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Diageo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21F91E-E861-4CFC-BEA4-69B31AD3B637}"/>
              </a:ext>
            </a:extLst>
          </p:cNvPr>
          <p:cNvSpPr/>
          <p:nvPr/>
        </p:nvSpPr>
        <p:spPr>
          <a:xfrm>
            <a:off x="8074688" y="1802091"/>
            <a:ext cx="1600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Associated </a:t>
            </a:r>
          </a:p>
          <a:p>
            <a:pPr algn="ctr"/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British Foods</a:t>
            </a:r>
            <a:endParaRPr lang="en-GB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B6625D-296F-4B63-86FE-FB50A22225BB}"/>
              </a:ext>
            </a:extLst>
          </p:cNvPr>
          <p:cNvSpPr/>
          <p:nvPr/>
        </p:nvSpPr>
        <p:spPr>
          <a:xfrm>
            <a:off x="1570498" y="2817508"/>
            <a:ext cx="10292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Unilever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3AC92FE-8D22-4184-B1F5-8E31346DEADB}"/>
              </a:ext>
            </a:extLst>
          </p:cNvPr>
          <p:cNvSpPr/>
          <p:nvPr/>
        </p:nvSpPr>
        <p:spPr>
          <a:xfrm>
            <a:off x="2731901" y="2584812"/>
            <a:ext cx="971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Tate &amp; Lyle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7A26F9-6842-41C3-9CF2-81C784173411}"/>
              </a:ext>
            </a:extLst>
          </p:cNvPr>
          <p:cNvSpPr/>
          <p:nvPr/>
        </p:nvSpPr>
        <p:spPr>
          <a:xfrm>
            <a:off x="4082070" y="2677576"/>
            <a:ext cx="8354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Britvic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2B25064-36F5-4845-80ED-4D95197AC0EE}"/>
              </a:ext>
            </a:extLst>
          </p:cNvPr>
          <p:cNvSpPr/>
          <p:nvPr/>
        </p:nvSpPr>
        <p:spPr>
          <a:xfrm>
            <a:off x="5398654" y="2694121"/>
            <a:ext cx="4463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BT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454FD2A-5507-48E7-B680-8259E5DDA0D3}"/>
              </a:ext>
            </a:extLst>
          </p:cNvPr>
          <p:cNvSpPr/>
          <p:nvPr/>
        </p:nvSpPr>
        <p:spPr>
          <a:xfrm>
            <a:off x="6316621" y="2724987"/>
            <a:ext cx="11412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Vodafone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4918C9C-2911-4D04-A502-AD142BC93118}"/>
              </a:ext>
            </a:extLst>
          </p:cNvPr>
          <p:cNvSpPr/>
          <p:nvPr/>
        </p:nvSpPr>
        <p:spPr>
          <a:xfrm>
            <a:off x="7555534" y="2557009"/>
            <a:ext cx="13649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Cable &amp; Wireless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146B73-461C-4B29-9333-594A311E43FE}"/>
              </a:ext>
            </a:extLst>
          </p:cNvPr>
          <p:cNvSpPr/>
          <p:nvPr/>
        </p:nvSpPr>
        <p:spPr>
          <a:xfrm>
            <a:off x="9062467" y="2665788"/>
            <a:ext cx="570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IAG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F16B6CB-DEBA-4FA6-A563-36C45D188790}"/>
              </a:ext>
            </a:extLst>
          </p:cNvPr>
          <p:cNvSpPr/>
          <p:nvPr/>
        </p:nvSpPr>
        <p:spPr>
          <a:xfrm>
            <a:off x="2060554" y="3512047"/>
            <a:ext cx="9396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Easyjet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91C2501-1B84-44A1-8731-5BFA164D36A7}"/>
              </a:ext>
            </a:extLst>
          </p:cNvPr>
          <p:cNvSpPr/>
          <p:nvPr/>
        </p:nvSpPr>
        <p:spPr>
          <a:xfrm>
            <a:off x="3538454" y="3593132"/>
            <a:ext cx="6623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Next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BA8B8C-390D-4F1D-8B2A-E0A7F3CA1CA0}"/>
              </a:ext>
            </a:extLst>
          </p:cNvPr>
          <p:cNvSpPr/>
          <p:nvPr/>
        </p:nvSpPr>
        <p:spPr>
          <a:xfrm>
            <a:off x="4664766" y="3510012"/>
            <a:ext cx="7922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 &amp; S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3EB0BD-00D3-43E3-9183-165FE648B924}"/>
              </a:ext>
            </a:extLst>
          </p:cNvPr>
          <p:cNvSpPr/>
          <p:nvPr/>
        </p:nvSpPr>
        <p:spPr>
          <a:xfrm>
            <a:off x="5724151" y="3558316"/>
            <a:ext cx="11849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Morrisons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E00BB5-D1E1-4957-8CA1-963371FC5425}"/>
              </a:ext>
            </a:extLst>
          </p:cNvPr>
          <p:cNvSpPr/>
          <p:nvPr/>
        </p:nvSpPr>
        <p:spPr>
          <a:xfrm>
            <a:off x="7128510" y="3572930"/>
            <a:ext cx="7509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Tesco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7DF904-84B8-4119-8812-3E56195FF04F}"/>
              </a:ext>
            </a:extLst>
          </p:cNvPr>
          <p:cNvSpPr/>
          <p:nvPr/>
        </p:nvSpPr>
        <p:spPr>
          <a:xfrm>
            <a:off x="8321639" y="3548188"/>
            <a:ext cx="1217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Kingfisher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8570A35-1B77-4433-A5E9-9C84F1F063F3}"/>
              </a:ext>
            </a:extLst>
          </p:cNvPr>
          <p:cNvSpPr/>
          <p:nvPr/>
        </p:nvSpPr>
        <p:spPr>
          <a:xfrm>
            <a:off x="1835923" y="4357011"/>
            <a:ext cx="6270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GSK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516C3E8-1FDE-45F9-8080-B108AFECCEB7}"/>
              </a:ext>
            </a:extLst>
          </p:cNvPr>
          <p:cNvSpPr/>
          <p:nvPr/>
        </p:nvSpPr>
        <p:spPr>
          <a:xfrm>
            <a:off x="2770717" y="4190477"/>
            <a:ext cx="971549" cy="595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Astra Zeneca</a:t>
            </a:r>
            <a:endParaRPr lang="en-GB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B189669-52F9-4BF7-818A-14D30A897730}"/>
              </a:ext>
            </a:extLst>
          </p:cNvPr>
          <p:cNvSpPr/>
          <p:nvPr/>
        </p:nvSpPr>
        <p:spPr>
          <a:xfrm>
            <a:off x="3896119" y="4203268"/>
            <a:ext cx="12608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Smith &amp; Nephew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4EF39A0-FFA2-45D1-9933-A809B2EE0610}"/>
              </a:ext>
            </a:extLst>
          </p:cNvPr>
          <p:cNvSpPr/>
          <p:nvPr/>
        </p:nvSpPr>
        <p:spPr>
          <a:xfrm>
            <a:off x="5134408" y="4227889"/>
            <a:ext cx="975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Shire Group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33E3387-EDF1-4581-AE0C-F86B80E8E8B1}"/>
              </a:ext>
            </a:extLst>
          </p:cNvPr>
          <p:cNvSpPr/>
          <p:nvPr/>
        </p:nvSpPr>
        <p:spPr>
          <a:xfrm>
            <a:off x="6452660" y="4207286"/>
            <a:ext cx="975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NMC Health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C064DFE-51E6-4A29-9172-67FD48318D46}"/>
              </a:ext>
            </a:extLst>
          </p:cNvPr>
          <p:cNvSpPr/>
          <p:nvPr/>
        </p:nvSpPr>
        <p:spPr>
          <a:xfrm>
            <a:off x="7703634" y="4216061"/>
            <a:ext cx="975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Rolls-Royce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E906B68-C4A5-4408-A75C-F4A58D582E67}"/>
              </a:ext>
            </a:extLst>
          </p:cNvPr>
          <p:cNvSpPr/>
          <p:nvPr/>
        </p:nvSpPr>
        <p:spPr>
          <a:xfrm>
            <a:off x="8942177" y="4180829"/>
            <a:ext cx="11192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John Menzies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C259EC3-4114-4BAB-9DB8-09CC721F96FC}"/>
              </a:ext>
            </a:extLst>
          </p:cNvPr>
          <p:cNvSpPr/>
          <p:nvPr/>
        </p:nvSpPr>
        <p:spPr>
          <a:xfrm>
            <a:off x="2013708" y="5105724"/>
            <a:ext cx="12442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Whitbread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59AEAFB-5A83-4F7F-98C3-A8CE0C65E8BF}"/>
              </a:ext>
            </a:extLst>
          </p:cNvPr>
          <p:cNvSpPr/>
          <p:nvPr/>
        </p:nvSpPr>
        <p:spPr>
          <a:xfrm>
            <a:off x="3363213" y="5020543"/>
            <a:ext cx="1065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Greene King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D07A8CD-C839-41B8-AE6E-FF1D8B5E091E}"/>
              </a:ext>
            </a:extLst>
          </p:cNvPr>
          <p:cNvSpPr/>
          <p:nvPr/>
        </p:nvSpPr>
        <p:spPr>
          <a:xfrm>
            <a:off x="4560801" y="5127415"/>
            <a:ext cx="10839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Experian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7ADC180-CC5C-485B-804C-858E2D9C7E12}"/>
              </a:ext>
            </a:extLst>
          </p:cNvPr>
          <p:cNvSpPr/>
          <p:nvPr/>
        </p:nvSpPr>
        <p:spPr>
          <a:xfrm>
            <a:off x="5835773" y="5004264"/>
            <a:ext cx="10102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First Group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5ED3D14-3081-44FE-9CDD-85D2B3DBD8F4}"/>
              </a:ext>
            </a:extLst>
          </p:cNvPr>
          <p:cNvSpPr/>
          <p:nvPr/>
        </p:nvSpPr>
        <p:spPr>
          <a:xfrm>
            <a:off x="6978784" y="5020542"/>
            <a:ext cx="12832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National Express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50A82C2-6991-4107-8337-E994860BDA6B}"/>
              </a:ext>
            </a:extLst>
          </p:cNvPr>
          <p:cNvSpPr/>
          <p:nvPr/>
        </p:nvSpPr>
        <p:spPr>
          <a:xfrm>
            <a:off x="8578504" y="5069877"/>
            <a:ext cx="4491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BP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15AEE92-3BCA-4AD3-BEE3-837BA6B96F09}"/>
              </a:ext>
            </a:extLst>
          </p:cNvPr>
          <p:cNvSpPr/>
          <p:nvPr/>
        </p:nvSpPr>
        <p:spPr>
          <a:xfrm>
            <a:off x="9440785" y="5035041"/>
            <a:ext cx="1283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Royal </a:t>
            </a:r>
          </a:p>
          <a:p>
            <a:pPr algn="ctr"/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Dutch Shell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7EB392B-0454-491D-90FB-968611AD3EC6}"/>
              </a:ext>
            </a:extLst>
          </p:cNvPr>
          <p:cNvSpPr/>
          <p:nvPr/>
        </p:nvSpPr>
        <p:spPr>
          <a:xfrm>
            <a:off x="8734480" y="739643"/>
            <a:ext cx="10438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BBA Aviation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FBAF956-50A2-4A4A-9CD0-89017505E3B6}"/>
              </a:ext>
            </a:extLst>
          </p:cNvPr>
          <p:cNvSpPr/>
          <p:nvPr/>
        </p:nvSpPr>
        <p:spPr>
          <a:xfrm>
            <a:off x="1446657" y="2510925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14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064E2ADF-CF1F-4E95-9129-BA7C259C99B2}"/>
              </a:ext>
            </a:extLst>
          </p:cNvPr>
          <p:cNvSpPr/>
          <p:nvPr/>
        </p:nvSpPr>
        <p:spPr>
          <a:xfrm>
            <a:off x="6322908" y="2515545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18</a:t>
            </a: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AB0C18B6-D0E2-4D99-86E7-AEB8400C93F3}"/>
              </a:ext>
            </a:extLst>
          </p:cNvPr>
          <p:cNvSpPr/>
          <p:nvPr/>
        </p:nvSpPr>
        <p:spPr>
          <a:xfrm>
            <a:off x="7609560" y="2509766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19</a:t>
            </a: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C2E241A2-664F-4DAB-BF73-D0D1F61893EA}"/>
              </a:ext>
            </a:extLst>
          </p:cNvPr>
          <p:cNvSpPr/>
          <p:nvPr/>
        </p:nvSpPr>
        <p:spPr>
          <a:xfrm>
            <a:off x="8257780" y="165949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13</a:t>
            </a: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3C326AB-B0ED-4C69-A1AC-3B07D41EB6C0}"/>
              </a:ext>
            </a:extLst>
          </p:cNvPr>
          <p:cNvSpPr/>
          <p:nvPr/>
        </p:nvSpPr>
        <p:spPr>
          <a:xfrm>
            <a:off x="8772688" y="689150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7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7007EDAA-E644-4635-B713-681D24FC79E1}"/>
              </a:ext>
            </a:extLst>
          </p:cNvPr>
          <p:cNvSpPr/>
          <p:nvPr/>
        </p:nvSpPr>
        <p:spPr>
          <a:xfrm>
            <a:off x="2757634" y="70389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</a:t>
            </a: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05A7F271-0440-4B7F-A318-BDF0000B1FCF}"/>
              </a:ext>
            </a:extLst>
          </p:cNvPr>
          <p:cNvSpPr/>
          <p:nvPr/>
        </p:nvSpPr>
        <p:spPr>
          <a:xfrm>
            <a:off x="4011690" y="689150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</a:t>
            </a: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4AD81757-D660-4ABB-94EC-FFDF89F054CC}"/>
              </a:ext>
            </a:extLst>
          </p:cNvPr>
          <p:cNvSpPr/>
          <p:nvPr/>
        </p:nvSpPr>
        <p:spPr>
          <a:xfrm>
            <a:off x="1955302" y="1656681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8</a:t>
            </a: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8E7DCABA-A574-4FEC-A56D-DDEF0790D523}"/>
              </a:ext>
            </a:extLst>
          </p:cNvPr>
          <p:cNvSpPr/>
          <p:nvPr/>
        </p:nvSpPr>
        <p:spPr>
          <a:xfrm>
            <a:off x="3320038" y="3374429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22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417EE9B9-6169-4D11-A65D-16A89CEAAB87}"/>
              </a:ext>
            </a:extLst>
          </p:cNvPr>
          <p:cNvSpPr/>
          <p:nvPr/>
        </p:nvSpPr>
        <p:spPr>
          <a:xfrm>
            <a:off x="5160029" y="2532449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17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5CC7E27-B9C0-4D5B-97A4-6CC0A5A9B6E2}"/>
              </a:ext>
            </a:extLst>
          </p:cNvPr>
          <p:cNvSpPr/>
          <p:nvPr/>
        </p:nvSpPr>
        <p:spPr>
          <a:xfrm>
            <a:off x="5805420" y="1661823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11</a:t>
            </a: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D9A08395-7CBE-4D0E-9FFE-B0305BA23883}"/>
              </a:ext>
            </a:extLst>
          </p:cNvPr>
          <p:cNvSpPr/>
          <p:nvPr/>
        </p:nvSpPr>
        <p:spPr>
          <a:xfrm>
            <a:off x="7422392" y="66365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6</a:t>
            </a: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5FEAA64C-7E56-4FEC-BB1E-C6719021995C}"/>
              </a:ext>
            </a:extLst>
          </p:cNvPr>
          <p:cNvSpPr/>
          <p:nvPr/>
        </p:nvSpPr>
        <p:spPr>
          <a:xfrm>
            <a:off x="1372408" y="728040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4475FE43-F13A-4B4B-BAF7-5BBC382218BA}"/>
              </a:ext>
            </a:extLst>
          </p:cNvPr>
          <p:cNvSpPr/>
          <p:nvPr/>
        </p:nvSpPr>
        <p:spPr>
          <a:xfrm>
            <a:off x="6993708" y="1657261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12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1B69A1CD-25B9-4565-977B-67180D4AF1DD}"/>
              </a:ext>
            </a:extLst>
          </p:cNvPr>
          <p:cNvSpPr/>
          <p:nvPr/>
        </p:nvSpPr>
        <p:spPr>
          <a:xfrm>
            <a:off x="2113100" y="4927886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34</a:t>
            </a: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B31407AC-222B-4A5B-A7D9-6398D70D2AD8}"/>
              </a:ext>
            </a:extLst>
          </p:cNvPr>
          <p:cNvSpPr/>
          <p:nvPr/>
        </p:nvSpPr>
        <p:spPr>
          <a:xfrm>
            <a:off x="3930238" y="412446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29</a:t>
            </a: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A866F70F-A0FF-46E8-93CC-DF5511AA5BEC}"/>
              </a:ext>
            </a:extLst>
          </p:cNvPr>
          <p:cNvSpPr/>
          <p:nvPr/>
        </p:nvSpPr>
        <p:spPr>
          <a:xfrm>
            <a:off x="5755376" y="3406842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24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5126AAAE-DEE3-4E38-A12E-109F7CADE1AB}"/>
              </a:ext>
            </a:extLst>
          </p:cNvPr>
          <p:cNvSpPr/>
          <p:nvPr/>
        </p:nvSpPr>
        <p:spPr>
          <a:xfrm>
            <a:off x="5878430" y="496039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37</a:t>
            </a: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BEDBB3CE-1CC2-4571-B679-B5065A76B24F}"/>
              </a:ext>
            </a:extLst>
          </p:cNvPr>
          <p:cNvSpPr/>
          <p:nvPr/>
        </p:nvSpPr>
        <p:spPr>
          <a:xfrm>
            <a:off x="4605692" y="4947832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36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D967FBF9-4147-449A-87F4-0DC0020ECA59}"/>
              </a:ext>
            </a:extLst>
          </p:cNvPr>
          <p:cNvSpPr/>
          <p:nvPr/>
        </p:nvSpPr>
        <p:spPr>
          <a:xfrm>
            <a:off x="5125869" y="4133343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30</a:t>
            </a: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7D088C4A-F088-41EE-B086-7E9D6CFBDC4B}"/>
              </a:ext>
            </a:extLst>
          </p:cNvPr>
          <p:cNvSpPr/>
          <p:nvPr/>
        </p:nvSpPr>
        <p:spPr>
          <a:xfrm>
            <a:off x="3324061" y="4940652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35</a:t>
            </a:r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51B25BBF-FAD9-48AD-9D35-C8532B2DA174}"/>
              </a:ext>
            </a:extLst>
          </p:cNvPr>
          <p:cNvSpPr/>
          <p:nvPr/>
        </p:nvSpPr>
        <p:spPr>
          <a:xfrm>
            <a:off x="8350175" y="4945751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39</a:t>
            </a: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7B244044-3B2B-4822-8EDC-6190CD6FE59D}"/>
              </a:ext>
            </a:extLst>
          </p:cNvPr>
          <p:cNvSpPr/>
          <p:nvPr/>
        </p:nvSpPr>
        <p:spPr>
          <a:xfrm>
            <a:off x="7148785" y="4947332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38</a:t>
            </a: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197E4590-D4CE-469A-B2AD-5EB135E1C8D1}"/>
              </a:ext>
            </a:extLst>
          </p:cNvPr>
          <p:cNvSpPr/>
          <p:nvPr/>
        </p:nvSpPr>
        <p:spPr>
          <a:xfrm>
            <a:off x="9559918" y="4958367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40</a:t>
            </a: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73A39447-4E9E-4319-96BF-D2934987111B}"/>
              </a:ext>
            </a:extLst>
          </p:cNvPr>
          <p:cNvSpPr/>
          <p:nvPr/>
        </p:nvSpPr>
        <p:spPr>
          <a:xfrm>
            <a:off x="4526537" y="3374429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23</a:t>
            </a: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5D1D870-FE72-4102-9746-B9E20ACF1CAC}"/>
              </a:ext>
            </a:extLst>
          </p:cNvPr>
          <p:cNvSpPr/>
          <p:nvPr/>
        </p:nvSpPr>
        <p:spPr>
          <a:xfrm>
            <a:off x="3281119" y="1663916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9</a:t>
            </a:r>
            <a:endParaRPr lang="en-GB" sz="2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ani" panose="020B0502040204020203" pitchFamily="18" charset="0"/>
            </a:endParaRPr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065007B4-AC98-463D-B3FB-76E940C02E48}"/>
              </a:ext>
            </a:extLst>
          </p:cNvPr>
          <p:cNvSpPr/>
          <p:nvPr/>
        </p:nvSpPr>
        <p:spPr>
          <a:xfrm>
            <a:off x="4607854" y="167618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10</a:t>
            </a: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AC8E8E9A-55B7-4E02-8223-DF28DD7B448B}"/>
              </a:ext>
            </a:extLst>
          </p:cNvPr>
          <p:cNvSpPr/>
          <p:nvPr/>
        </p:nvSpPr>
        <p:spPr>
          <a:xfrm>
            <a:off x="2716804" y="251538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15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76EFA3C3-23A8-4FC2-84BB-47B9B5CBDE18}"/>
              </a:ext>
            </a:extLst>
          </p:cNvPr>
          <p:cNvSpPr/>
          <p:nvPr/>
        </p:nvSpPr>
        <p:spPr>
          <a:xfrm>
            <a:off x="3949430" y="2518677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16</a:t>
            </a:r>
            <a:endParaRPr lang="en-GB" sz="2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ani" panose="020B0502040204020203" pitchFamily="18" charset="0"/>
            </a:endParaRP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E85FD82D-DE06-4213-896B-8326B66FCAD7}"/>
              </a:ext>
            </a:extLst>
          </p:cNvPr>
          <p:cNvSpPr/>
          <p:nvPr/>
        </p:nvSpPr>
        <p:spPr>
          <a:xfrm>
            <a:off x="8899238" y="2513886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20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2BA7A72E-D4E4-4820-8DF4-D40581127469}"/>
              </a:ext>
            </a:extLst>
          </p:cNvPr>
          <p:cNvSpPr/>
          <p:nvPr/>
        </p:nvSpPr>
        <p:spPr>
          <a:xfrm>
            <a:off x="2085126" y="3397230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21</a:t>
            </a:r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C8F76C82-BD0A-469E-AFD3-300413EF1F32}"/>
              </a:ext>
            </a:extLst>
          </p:cNvPr>
          <p:cNvSpPr/>
          <p:nvPr/>
        </p:nvSpPr>
        <p:spPr>
          <a:xfrm>
            <a:off x="7010229" y="3405941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25</a:t>
            </a: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0B8BDFDF-D1C5-4EB1-B937-BCA6ABA854D6}"/>
              </a:ext>
            </a:extLst>
          </p:cNvPr>
          <p:cNvSpPr/>
          <p:nvPr/>
        </p:nvSpPr>
        <p:spPr>
          <a:xfrm>
            <a:off x="8350175" y="3391948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26</a:t>
            </a: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5C855419-AD10-4F20-A99B-2A96DF82BF90}"/>
              </a:ext>
            </a:extLst>
          </p:cNvPr>
          <p:cNvSpPr/>
          <p:nvPr/>
        </p:nvSpPr>
        <p:spPr>
          <a:xfrm>
            <a:off x="5200673" y="687208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4</a:t>
            </a: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A867FE73-331A-463D-A15A-68E8EAA6E40B}"/>
              </a:ext>
            </a:extLst>
          </p:cNvPr>
          <p:cNvSpPr/>
          <p:nvPr/>
        </p:nvSpPr>
        <p:spPr>
          <a:xfrm>
            <a:off x="6312678" y="67518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5</a:t>
            </a: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1C0318AF-8458-435F-A22C-40669B3D9593}"/>
              </a:ext>
            </a:extLst>
          </p:cNvPr>
          <p:cNvSpPr/>
          <p:nvPr/>
        </p:nvSpPr>
        <p:spPr>
          <a:xfrm>
            <a:off x="1607554" y="4113227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27</a:t>
            </a:r>
            <a:endParaRPr lang="en-GB" sz="2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ani" panose="020B0502040204020203" pitchFamily="18" charset="0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979AD52-41D8-4C4F-94FA-8A78DAAD0FCE}"/>
              </a:ext>
            </a:extLst>
          </p:cNvPr>
          <p:cNvSpPr/>
          <p:nvPr/>
        </p:nvSpPr>
        <p:spPr>
          <a:xfrm>
            <a:off x="2765239" y="4124818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28</a:t>
            </a:r>
            <a:endParaRPr lang="en-GB" sz="2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ani" panose="020B0502040204020203" pitchFamily="18" charset="0"/>
            </a:endParaRP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98401F5E-E192-41E7-9049-9299F752418B}"/>
              </a:ext>
            </a:extLst>
          </p:cNvPr>
          <p:cNvSpPr/>
          <p:nvPr/>
        </p:nvSpPr>
        <p:spPr>
          <a:xfrm>
            <a:off x="6350725" y="413429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31</a:t>
            </a:r>
            <a:endParaRPr lang="en-GB" sz="2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ani" panose="020B0502040204020203" pitchFamily="18" charset="0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6D6D41C2-A31A-4D5D-B5A6-23DC43FFE85D}"/>
              </a:ext>
            </a:extLst>
          </p:cNvPr>
          <p:cNvSpPr/>
          <p:nvPr/>
        </p:nvSpPr>
        <p:spPr>
          <a:xfrm>
            <a:off x="7627920" y="4139704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32</a:t>
            </a:r>
            <a:endParaRPr lang="en-GB" sz="2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ani" panose="020B0502040204020203" pitchFamily="18" charset="0"/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CE5AED34-697D-4DB6-BEC0-3695960A2E4D}"/>
              </a:ext>
            </a:extLst>
          </p:cNvPr>
          <p:cNvSpPr/>
          <p:nvPr/>
        </p:nvSpPr>
        <p:spPr>
          <a:xfrm>
            <a:off x="8961245" y="4146633"/>
            <a:ext cx="1090610" cy="723630"/>
          </a:xfrm>
          <a:custGeom>
            <a:avLst/>
            <a:gdLst>
              <a:gd name="connsiteX0" fmla="*/ 0 w 524205"/>
              <a:gd name="connsiteY0" fmla="*/ 228029 h 456058"/>
              <a:gd name="connsiteX1" fmla="*/ 114015 w 524205"/>
              <a:gd name="connsiteY1" fmla="*/ 0 h 456058"/>
              <a:gd name="connsiteX2" fmla="*/ 410191 w 524205"/>
              <a:gd name="connsiteY2" fmla="*/ 0 h 456058"/>
              <a:gd name="connsiteX3" fmla="*/ 524205 w 524205"/>
              <a:gd name="connsiteY3" fmla="*/ 228029 h 456058"/>
              <a:gd name="connsiteX4" fmla="*/ 410191 w 524205"/>
              <a:gd name="connsiteY4" fmla="*/ 456058 h 456058"/>
              <a:gd name="connsiteX5" fmla="*/ 114015 w 524205"/>
              <a:gd name="connsiteY5" fmla="*/ 456058 h 456058"/>
              <a:gd name="connsiteX6" fmla="*/ 0 w 524205"/>
              <a:gd name="connsiteY6" fmla="*/ 228029 h 4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4205" h="456058">
                <a:moveTo>
                  <a:pt x="262102" y="0"/>
                </a:moveTo>
                <a:lnTo>
                  <a:pt x="524204" y="99193"/>
                </a:lnTo>
                <a:lnTo>
                  <a:pt x="524204" y="356866"/>
                </a:lnTo>
                <a:lnTo>
                  <a:pt x="262103" y="456058"/>
                </a:lnTo>
                <a:lnTo>
                  <a:pt x="1" y="356866"/>
                </a:lnTo>
                <a:lnTo>
                  <a:pt x="1" y="99193"/>
                </a:lnTo>
                <a:lnTo>
                  <a:pt x="262102" y="0"/>
                </a:lnTo>
                <a:close/>
              </a:path>
            </a:pathLst>
          </a:custGeom>
          <a:solidFill>
            <a:schemeClr val="bg2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069" tIns="81690" rIns="71070" bIns="81689" numCol="1" spcCol="1270" anchor="ctr" anchorCtr="0">
            <a:noAutofit/>
          </a:bodyPr>
          <a:lstStyle/>
          <a:p>
            <a:pPr marL="0" lvl="0" indent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ani" panose="020B0502040204020203" pitchFamily="18" charset="0"/>
              </a:rPr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1875912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DAA72F7AB3D04CA48220458528BB43" ma:contentTypeVersion="13" ma:contentTypeDescription="Create a new document." ma:contentTypeScope="" ma:versionID="243738a13fbe11fd7a2e82a92e4def13">
  <xsd:schema xmlns:xsd="http://www.w3.org/2001/XMLSchema" xmlns:xs="http://www.w3.org/2001/XMLSchema" xmlns:p="http://schemas.microsoft.com/office/2006/metadata/properties" xmlns:ns3="f9708323-e26c-4289-92e7-e1fe2a3f46a3" xmlns:ns4="10bf3aa2-794f-4d0f-815b-2800062ccedc" targetNamespace="http://schemas.microsoft.com/office/2006/metadata/properties" ma:root="true" ma:fieldsID="0b30086b9ba6db249fcc1200da339258" ns3:_="" ns4:_="">
    <xsd:import namespace="f9708323-e26c-4289-92e7-e1fe2a3f46a3"/>
    <xsd:import namespace="10bf3aa2-794f-4d0f-815b-2800062cced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708323-e26c-4289-92e7-e1fe2a3f46a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bf3aa2-794f-4d0f-815b-2800062cce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F3E82C-61C6-4FA0-9A4B-781113E7B6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708323-e26c-4289-92e7-e1fe2a3f46a3"/>
    <ds:schemaRef ds:uri="10bf3aa2-794f-4d0f-815b-2800062cce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6B9FEC3-55B5-40B5-82F2-2F0BFC45EB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40FD76-2A9C-4C31-AF0B-DC4003C30CC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Mccann, Michael</dc:creator>
  <cp:lastModifiedBy>Mccann, Michael</cp:lastModifiedBy>
  <cp:revision>1</cp:revision>
  <dcterms:created xsi:type="dcterms:W3CDTF">2020-10-09T11:26:50Z</dcterms:created>
  <dcterms:modified xsi:type="dcterms:W3CDTF">2020-10-09T11:27:23Z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0x01010089DAA72F7AB3D04CA48220458528BB43</vt:lpwstr>
  </property>
</Properties>
</file>