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4"/>
  </p:notesMasterIdLst>
  <p:handoutMasterIdLst>
    <p:handoutMasterId r:id="rId45"/>
  </p:handoutMasterIdLst>
  <p:sldIdLst>
    <p:sldId id="256" r:id="rId2"/>
    <p:sldId id="314" r:id="rId3"/>
    <p:sldId id="343" r:id="rId4"/>
    <p:sldId id="318" r:id="rId5"/>
    <p:sldId id="344" r:id="rId6"/>
    <p:sldId id="300" r:id="rId7"/>
    <p:sldId id="259" r:id="rId8"/>
    <p:sldId id="301" r:id="rId9"/>
    <p:sldId id="271" r:id="rId10"/>
    <p:sldId id="261" r:id="rId11"/>
    <p:sldId id="302" r:id="rId12"/>
    <p:sldId id="262" r:id="rId13"/>
    <p:sldId id="263" r:id="rId14"/>
    <p:sldId id="264" r:id="rId15"/>
    <p:sldId id="321" r:id="rId16"/>
    <p:sldId id="265" r:id="rId17"/>
    <p:sldId id="313" r:id="rId18"/>
    <p:sldId id="266" r:id="rId19"/>
    <p:sldId id="292" r:id="rId20"/>
    <p:sldId id="304" r:id="rId21"/>
    <p:sldId id="349" r:id="rId22"/>
    <p:sldId id="291" r:id="rId23"/>
    <p:sldId id="293" r:id="rId24"/>
    <p:sldId id="267" r:id="rId25"/>
    <p:sldId id="287" r:id="rId26"/>
    <p:sldId id="269" r:id="rId27"/>
    <p:sldId id="311" r:id="rId28"/>
    <p:sldId id="345" r:id="rId29"/>
    <p:sldId id="323" r:id="rId30"/>
    <p:sldId id="346" r:id="rId31"/>
    <p:sldId id="325" r:id="rId32"/>
    <p:sldId id="326" r:id="rId33"/>
    <p:sldId id="327" r:id="rId34"/>
    <p:sldId id="328" r:id="rId35"/>
    <p:sldId id="330" r:id="rId36"/>
    <p:sldId id="331" r:id="rId37"/>
    <p:sldId id="333" r:id="rId38"/>
    <p:sldId id="336" r:id="rId39"/>
    <p:sldId id="338" r:id="rId40"/>
    <p:sldId id="350" r:id="rId41"/>
    <p:sldId id="347" r:id="rId42"/>
    <p:sldId id="342" r:id="rId4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9123" autoAdjust="0"/>
  </p:normalViewPr>
  <p:slideViewPr>
    <p:cSldViewPr>
      <p:cViewPr>
        <p:scale>
          <a:sx n="66" d="100"/>
          <a:sy n="66" d="100"/>
        </p:scale>
        <p:origin x="-2298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B6037E5-722D-45B8-AF46-D6196FAE89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29C94AE-414E-4610-8562-80083D03E5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6AE2E-6961-41CD-ABED-62E224B51D7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86335-D0B7-401F-8C68-6A4751F54D7D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6438"/>
            <a:ext cx="4516438" cy="3387725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8" y="4376738"/>
            <a:ext cx="5021262" cy="4094162"/>
          </a:xfrm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b_burgund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1588"/>
            <a:ext cx="9148763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97088" y="2478088"/>
            <a:ext cx="5218112" cy="19081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562600"/>
            <a:ext cx="8456613" cy="10652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348038" y="6092825"/>
            <a:ext cx="2636837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8218A31E-C3B0-43FE-8DF0-4238CE812B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079C132C-9009-4AE7-BE11-9BCB4C2B34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5613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5613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0A4F1997-26E7-4D0E-9413-F5F90919E6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56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3656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656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5AA3559A-E8A3-4259-8361-58B0FEDF4C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56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3656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751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4613"/>
            <a:ext cx="38100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FFDDC20A-163A-45A4-8594-86A5DCB666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56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65601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3E94306A-6091-4D0B-BD76-BC89FE50DA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55F8EA2F-A42C-47F0-9B00-2A9F05FFA6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B99322C7-EF91-41BF-B37C-05DD5CCF6D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C80DF05C-B859-4873-92BC-8658FE6CBF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394A90D2-D0CA-4265-A434-9C0883DEB0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7D2327BB-56F6-4B0A-9A56-DC56854357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C9DAB41C-0D35-49D3-B8D9-25483756FA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421B3555-2F0F-4AA0-ACD0-0C37D93764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DEA85689-E143-4962-B425-284F03CA0A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ordmarque_burgundy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297613" y="5594350"/>
            <a:ext cx="2846387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56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5650" y="6021388"/>
            <a:ext cx="47529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Peck/ppoint/ohp/EP-reference - </a:t>
            </a:r>
            <a:fld id="{ACDFB064-0C9D-4E8A-913B-668ADF4A00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Char char="o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7413" y="2938463"/>
            <a:ext cx="5097462" cy="1416050"/>
          </a:xfrm>
        </p:spPr>
        <p:txBody>
          <a:bodyPr/>
          <a:lstStyle/>
          <a:p>
            <a:pPr eaLnBrk="1" hangingPunct="1"/>
            <a:r>
              <a:rPr lang="en-GB" sz="4400" smtClean="0"/>
              <a:t>Introduction to decision modelling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013325"/>
            <a:ext cx="8456613" cy="1223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3200" b="1" dirty="0" smtClean="0"/>
              <a:t>Andrew Sutton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Decision Tree Example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352928" cy="415242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Illustrative example: Heparin for the prevention of deep vein thrombosis (</a:t>
            </a:r>
            <a:r>
              <a:rPr lang="en-GB" dirty="0" err="1" smtClean="0"/>
              <a:t>DVT</a:t>
            </a:r>
            <a:r>
              <a:rPr lang="en-GB" dirty="0" smtClean="0"/>
              <a:t>) in hip replacement patients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Patients are at risk of </a:t>
            </a:r>
            <a:r>
              <a:rPr lang="en-GB" dirty="0" err="1" smtClean="0"/>
              <a:t>DVT</a:t>
            </a:r>
            <a:r>
              <a:rPr lang="en-GB" dirty="0" smtClean="0"/>
              <a:t> (and pulmonary embolism) post-surgery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Heparin can be injected pre-surgery and for 7-10 days post-surgery to try and prevent clots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However, there are risks of bleeding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research question: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‘Which is the more cost-effective treatment for hip replacement patients, heparin or conventional treatment?’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541963" cy="1028700"/>
          </a:xfrm>
        </p:spPr>
        <p:txBody>
          <a:bodyPr/>
          <a:lstStyle/>
          <a:p>
            <a:pPr eaLnBrk="1" hangingPunct="1"/>
            <a:r>
              <a:rPr lang="en-GB" smtClean="0"/>
              <a:t>Decision tree for heparin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685800" y="2913063"/>
          <a:ext cx="3810000" cy="1790700"/>
        </p:xfrm>
        <a:graphic>
          <a:graphicData uri="http://schemas.openxmlformats.org/presentationml/2006/ole">
            <p:oleObj spid="_x0000_s1026" name="Chart" r:id="rId3" imgW="7772400" imgH="4114800" progId="MSGraph.Chart.8">
              <p:embed followColorScheme="full"/>
            </p:oleObj>
          </a:graphicData>
        </a:graphic>
      </p:graphicFrame>
      <p:pic>
        <p:nvPicPr>
          <p:cNvPr id="1028" name="Picture 33" descr="tree example teaching 07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908050"/>
            <a:ext cx="8245475" cy="5403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5399088" cy="1028700"/>
          </a:xfrm>
        </p:spPr>
        <p:txBody>
          <a:bodyPr/>
          <a:lstStyle/>
          <a:p>
            <a:pPr eaLnBrk="1" hangingPunct="1"/>
            <a:r>
              <a:rPr lang="en-GB" smtClean="0"/>
              <a:t>Estimating probabilities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1713" y="1052513"/>
            <a:ext cx="7005637" cy="525621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GB" sz="2400" smtClean="0"/>
              <a:t>Usually derived from published studies</a:t>
            </a:r>
            <a:r>
              <a:rPr lang="en-GB" sz="2200" smtClean="0"/>
              <a:t>	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GB" sz="2200" smtClean="0"/>
              <a:t>Existing data: trial data or observational data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GB" sz="2200" smtClean="0"/>
              <a:t>Meta analysis: aggregating from multiple sources</a:t>
            </a:r>
          </a:p>
          <a:p>
            <a:pPr marL="990600" lvl="1" indent="-533400" eaLnBrk="1" hangingPunct="1">
              <a:lnSpc>
                <a:spcPct val="90000"/>
              </a:lnSpc>
            </a:pPr>
            <a:endParaRPr lang="en-GB" sz="22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GB" sz="2400" smtClean="0"/>
              <a:t>For each branch following a chance node, the conditional probability</a:t>
            </a:r>
            <a:r>
              <a:rPr lang="en-GB" sz="2400" i="1" smtClean="0"/>
              <a:t> P </a:t>
            </a:r>
            <a:r>
              <a:rPr lang="en-GB" sz="2400" smtClean="0"/>
              <a:t>is needed: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GB" sz="2400" smtClean="0"/>
          </a:p>
          <a:p>
            <a:pPr marL="609600" indent="-609600" eaLnBrk="1" hangingPunct="1">
              <a:lnSpc>
                <a:spcPct val="90000"/>
              </a:lnSpc>
              <a:spcBef>
                <a:spcPct val="300000"/>
              </a:spcBef>
            </a:pPr>
            <a:r>
              <a:rPr lang="en-GB" sz="2400" smtClean="0"/>
              <a:t>Probabilities are numbers between 0 and 1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sz="2400" smtClean="0"/>
              <a:t>Probabilities for all branches out of a given chance node add to 1	</a:t>
            </a:r>
          </a:p>
        </p:txBody>
      </p:sp>
      <p:graphicFrame>
        <p:nvGraphicFramePr>
          <p:cNvPr id="2050" name="Object 4"/>
          <p:cNvGraphicFramePr>
            <a:graphicFrameLocks/>
          </p:cNvGraphicFramePr>
          <p:nvPr>
            <p:ph sz="half" idx="2"/>
          </p:nvPr>
        </p:nvGraphicFramePr>
        <p:xfrm>
          <a:off x="2051050" y="3500438"/>
          <a:ext cx="4033838" cy="720725"/>
        </p:xfrm>
        <a:graphic>
          <a:graphicData uri="http://schemas.openxmlformats.org/presentationml/2006/ole">
            <p:oleObj spid="_x0000_s2050" name="Equation" r:id="rId3" imgW="217152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678363" cy="1028700"/>
          </a:xfrm>
        </p:spPr>
        <p:txBody>
          <a:bodyPr/>
          <a:lstStyle/>
          <a:p>
            <a:pPr eaLnBrk="1" hangingPunct="1"/>
            <a:r>
              <a:rPr lang="en-GB" smtClean="0"/>
              <a:t>Entering probabilities</a:t>
            </a:r>
          </a:p>
        </p:txBody>
      </p:sp>
      <p:pic>
        <p:nvPicPr>
          <p:cNvPr id="15363" name="Picture 12" descr="tree example teaching 07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92150"/>
            <a:ext cx="8245475" cy="54006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/>
              <a:t>Estimating outcomes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2008188"/>
            <a:ext cx="7340600" cy="3409950"/>
          </a:xfrm>
        </p:spPr>
        <p:txBody>
          <a:bodyPr/>
          <a:lstStyle/>
          <a:p>
            <a:pPr marL="609600" indent="-609600" eaLnBrk="1" hangingPunct="1"/>
            <a:r>
              <a:rPr lang="en-GB" smtClean="0"/>
              <a:t>Outcomes include:</a:t>
            </a:r>
          </a:p>
          <a:p>
            <a:pPr marL="990600" lvl="1" indent="-533400" eaLnBrk="1" hangingPunct="1"/>
            <a:r>
              <a:rPr lang="en-GB" sz="2400" smtClean="0"/>
              <a:t>Total cost</a:t>
            </a:r>
          </a:p>
          <a:p>
            <a:pPr marL="990600" lvl="1" indent="-533400" eaLnBrk="1" hangingPunct="1"/>
            <a:r>
              <a:rPr lang="en-GB" sz="2400" smtClean="0"/>
              <a:t>Total utilities</a:t>
            </a:r>
          </a:p>
          <a:p>
            <a:pPr marL="990600" lvl="1" indent="-533400" eaLnBrk="1" hangingPunct="1"/>
            <a:r>
              <a:rPr lang="en-GB" sz="2400" smtClean="0"/>
              <a:t>Life years (LY)</a:t>
            </a:r>
          </a:p>
          <a:p>
            <a:pPr marL="990600" lvl="1" indent="-533400" eaLnBrk="1" hangingPunct="1"/>
            <a:r>
              <a:rPr lang="en-GB" sz="2400" smtClean="0"/>
              <a:t>Quality-adjusted life years (QALYs)</a:t>
            </a:r>
          </a:p>
          <a:p>
            <a:pPr marL="990600" lvl="1" indent="-533400" eaLnBrk="1" hangingPunct="1"/>
            <a:endParaRPr lang="en-GB" sz="2400" smtClean="0"/>
          </a:p>
          <a:p>
            <a:pPr marL="609600" indent="-609600" eaLnBrk="1" hangingPunct="1"/>
            <a:r>
              <a:rPr lang="en-GB" smtClean="0"/>
              <a:t>Outcomes are entered at terminal nodes</a:t>
            </a:r>
          </a:p>
          <a:p>
            <a:pPr marL="990600" lvl="1" indent="-533400" eaLnBrk="1" hangingPunct="1">
              <a:buFontTx/>
              <a:buNone/>
            </a:pPr>
            <a:endParaRPr lang="en-GB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Costs and Utilities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343775" cy="3400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Costs assumed for example here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smtClean="0"/>
              <a:t>Cost of heparin - £300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smtClean="0"/>
              <a:t>Cost of conventional treatment - £50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smtClean="0"/>
              <a:t>Cost of deep vein thrombosis event - £2000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smtClean="0"/>
              <a:t>Cost of bleed - £500</a:t>
            </a:r>
          </a:p>
          <a:p>
            <a:pPr lvl="1" eaLnBrk="1" hangingPunct="1">
              <a:lnSpc>
                <a:spcPct val="90000"/>
              </a:lnSpc>
            </a:pPr>
            <a:endParaRPr lang="en-GB" sz="2200" smtClean="0"/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Utilities assumed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smtClean="0"/>
              <a:t>DVT – 0.70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smtClean="0"/>
              <a:t>Bleed – 0.95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smtClean="0"/>
              <a:t>DVT &amp; bleed – 0.65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smtClean="0"/>
              <a:t>No event – 1.00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46788" cy="1028700"/>
          </a:xfrm>
          <a:noFill/>
        </p:spPr>
        <p:txBody>
          <a:bodyPr/>
          <a:lstStyle/>
          <a:p>
            <a:pPr eaLnBrk="1" hangingPunct="1"/>
            <a:r>
              <a:rPr lang="en-GB" smtClean="0"/>
              <a:t>Entering outcomes (QALYs)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7451725" y="620713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Times New Roman" pitchFamily="18" charset="0"/>
              </a:rPr>
              <a:t>QALY</a:t>
            </a:r>
          </a:p>
        </p:txBody>
      </p:sp>
      <p:pic>
        <p:nvPicPr>
          <p:cNvPr id="18436" name="Picture 13" descr="tree example teaching 07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90563"/>
            <a:ext cx="8331200" cy="5222875"/>
          </a:xfrm>
          <a:noFill/>
        </p:spPr>
      </p:pic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250825" y="6237288"/>
            <a:ext cx="3644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/>
              <a:t>Assume timeframe is one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686425" cy="1101725"/>
          </a:xfrm>
          <a:noFill/>
        </p:spPr>
        <p:txBody>
          <a:bodyPr/>
          <a:lstStyle/>
          <a:p>
            <a:pPr eaLnBrk="1" hangingPunct="1"/>
            <a:r>
              <a:rPr lang="en-GB" smtClean="0"/>
              <a:t>Entering outcomes (Costs)</a:t>
            </a:r>
          </a:p>
        </p:txBody>
      </p:sp>
      <p:sp>
        <p:nvSpPr>
          <p:cNvPr id="19459" name="Text Box 8"/>
          <p:cNvSpPr txBox="1">
            <a:spLocks noChangeArrowheads="1"/>
          </p:cNvSpPr>
          <p:nvPr/>
        </p:nvSpPr>
        <p:spPr bwMode="auto">
          <a:xfrm>
            <a:off x="7380288" y="549275"/>
            <a:ext cx="1150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Times New Roman" pitchFamily="18" charset="0"/>
              </a:rPr>
              <a:t>Cost £</a:t>
            </a:r>
          </a:p>
        </p:txBody>
      </p:sp>
      <p:pic>
        <p:nvPicPr>
          <p:cNvPr id="19460" name="Picture 15" descr="tree example teaching 07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90563"/>
            <a:ext cx="8370888" cy="52228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Analysing the decision tree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Decision tree is averaged out and “rolled-back” to get the expected value for each strategy (work from terminal nodes towards decision nodes)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Expected value is the sum of products of the estimates of the probability of events and their outcomes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GB" smtClean="0"/>
              <a:t>Example: analysing the tree (output as QALYs)</a:t>
            </a:r>
          </a:p>
        </p:txBody>
      </p:sp>
      <p:sp>
        <p:nvSpPr>
          <p:cNvPr id="21507" name="Text Box 19"/>
          <p:cNvSpPr txBox="1">
            <a:spLocks noChangeArrowheads="1"/>
          </p:cNvSpPr>
          <p:nvPr/>
        </p:nvSpPr>
        <p:spPr bwMode="auto">
          <a:xfrm>
            <a:off x="8243888" y="1341438"/>
            <a:ext cx="3492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 sz="1800" b="1"/>
              <a:t>A</a:t>
            </a:r>
          </a:p>
        </p:txBody>
      </p:sp>
      <p:sp>
        <p:nvSpPr>
          <p:cNvPr id="21508" name="Text Box 20"/>
          <p:cNvSpPr txBox="1">
            <a:spLocks noChangeArrowheads="1"/>
          </p:cNvSpPr>
          <p:nvPr/>
        </p:nvSpPr>
        <p:spPr bwMode="auto">
          <a:xfrm>
            <a:off x="8243888" y="2492375"/>
            <a:ext cx="3492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 sz="1800" b="1"/>
              <a:t>B</a:t>
            </a:r>
          </a:p>
        </p:txBody>
      </p:sp>
      <p:sp>
        <p:nvSpPr>
          <p:cNvPr id="21509" name="Text Box 21"/>
          <p:cNvSpPr txBox="1">
            <a:spLocks noChangeArrowheads="1"/>
          </p:cNvSpPr>
          <p:nvPr/>
        </p:nvSpPr>
        <p:spPr bwMode="auto">
          <a:xfrm>
            <a:off x="6084888" y="1989138"/>
            <a:ext cx="3492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 sz="1800" b="1"/>
              <a:t>C</a:t>
            </a:r>
          </a:p>
        </p:txBody>
      </p:sp>
      <p:sp>
        <p:nvSpPr>
          <p:cNvPr id="21510" name="Rectangle 22"/>
          <p:cNvSpPr>
            <a:spLocks noChangeArrowheads="1"/>
          </p:cNvSpPr>
          <p:nvPr/>
        </p:nvSpPr>
        <p:spPr bwMode="auto">
          <a:xfrm>
            <a:off x="8027988" y="2133600"/>
            <a:ext cx="792162" cy="2087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23"/>
          <p:cNvSpPr>
            <a:spLocks noChangeArrowheads="1"/>
          </p:cNvSpPr>
          <p:nvPr/>
        </p:nvSpPr>
        <p:spPr bwMode="auto">
          <a:xfrm>
            <a:off x="7956550" y="1844675"/>
            <a:ext cx="863600" cy="252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1512" name="Picture 26" descr="tree example teaching 07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10542"/>
          <a:stretch>
            <a:fillRect/>
          </a:stretch>
        </p:blipFill>
        <p:spPr>
          <a:xfrm>
            <a:off x="247650" y="836613"/>
            <a:ext cx="8428038" cy="4967287"/>
          </a:xfrm>
          <a:noFill/>
        </p:spPr>
      </p:pic>
      <p:sp>
        <p:nvSpPr>
          <p:cNvPr id="21513" name="TextBox 8"/>
          <p:cNvSpPr txBox="1">
            <a:spLocks noChangeArrowheads="1"/>
          </p:cNvSpPr>
          <p:nvPr/>
        </p:nvSpPr>
        <p:spPr bwMode="auto">
          <a:xfrm>
            <a:off x="8243888" y="3716338"/>
            <a:ext cx="352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/>
              <a:t>D</a:t>
            </a:r>
          </a:p>
        </p:txBody>
      </p:sp>
      <p:sp>
        <p:nvSpPr>
          <p:cNvPr id="21514" name="TextBox 9"/>
          <p:cNvSpPr txBox="1">
            <a:spLocks noChangeArrowheads="1"/>
          </p:cNvSpPr>
          <p:nvPr/>
        </p:nvSpPr>
        <p:spPr bwMode="auto">
          <a:xfrm>
            <a:off x="8243888" y="4797425"/>
            <a:ext cx="33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/>
              <a:t>E</a:t>
            </a:r>
          </a:p>
        </p:txBody>
      </p:sp>
      <p:sp>
        <p:nvSpPr>
          <p:cNvPr id="21515" name="TextBox 10"/>
          <p:cNvSpPr txBox="1">
            <a:spLocks noChangeArrowheads="1"/>
          </p:cNvSpPr>
          <p:nvPr/>
        </p:nvSpPr>
        <p:spPr bwMode="auto">
          <a:xfrm>
            <a:off x="6011863" y="4221163"/>
            <a:ext cx="325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b="1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Learning 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2100263"/>
            <a:ext cx="7340600" cy="3324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cs typeface="Times New Roman" pitchFamily="18" charset="0"/>
              </a:rPr>
              <a:t>Understand: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Times New Roman" pitchFamily="18" charset="0"/>
              </a:rPr>
              <a:t>the role of modelling in economic evaluation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>
                <a:cs typeface="Times New Roman" pitchFamily="18" charset="0"/>
              </a:rPr>
              <a:t>the construction and analysis of decision trees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the design and interpretation of a simple Markov model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the appropriate circumstances for their use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mtClean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GB" smtClean="0"/>
              <a:t>Rollback Calculations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6910388" cy="365601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GB" sz="2400" smtClean="0"/>
              <a:t>Work from terminal nodes towards decision nodes</a:t>
            </a:r>
          </a:p>
          <a:p>
            <a:pPr eaLnBrk="1" hangingPunct="1"/>
            <a:r>
              <a:rPr lang="en-GB" sz="2400" smtClean="0"/>
              <a:t>QALYs of heparin arm is</a:t>
            </a:r>
          </a:p>
          <a:p>
            <a:pPr eaLnBrk="1" hangingPunct="1">
              <a:buFontTx/>
              <a:buNone/>
            </a:pPr>
            <a:endParaRPr lang="en-GB" sz="2400" smtClean="0"/>
          </a:p>
          <a:p>
            <a:pPr eaLnBrk="1" hangingPunct="1">
              <a:buFontTx/>
              <a:buNone/>
            </a:pPr>
            <a:r>
              <a:rPr lang="en-GB" sz="2400" smtClean="0"/>
              <a:t>Point A = (0.65*0.1) + (0.70*0.9) = 0.695</a:t>
            </a:r>
          </a:p>
          <a:p>
            <a:pPr eaLnBrk="1" hangingPunct="1">
              <a:buFontTx/>
              <a:buNone/>
            </a:pPr>
            <a:r>
              <a:rPr lang="en-GB" sz="2400" smtClean="0"/>
              <a:t>Point B = (0.95*0.1) + (1.0*0.9) = 0.995</a:t>
            </a:r>
          </a:p>
          <a:p>
            <a:pPr eaLnBrk="1" hangingPunct="1">
              <a:buFontTx/>
              <a:buNone/>
            </a:pPr>
            <a:r>
              <a:rPr lang="en-GB" sz="2400" smtClean="0"/>
              <a:t>Point C = (0.695*0.14) + (0.995*0.86) = 0.953</a:t>
            </a:r>
          </a:p>
          <a:p>
            <a:pPr eaLnBrk="1" hangingPunct="1">
              <a:buFontTx/>
              <a:buNone/>
            </a:pP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GB" smtClean="0"/>
              <a:t>Rollback Calculations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6910388" cy="365601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GB" sz="2400" dirty="0" err="1" smtClean="0"/>
              <a:t>QALYs</a:t>
            </a:r>
            <a:r>
              <a:rPr lang="en-GB" sz="2400" dirty="0" smtClean="0"/>
              <a:t> of conventional treatment arm is</a:t>
            </a:r>
          </a:p>
          <a:p>
            <a:pPr eaLnBrk="1" hangingPunct="1">
              <a:buFontTx/>
              <a:buNone/>
            </a:pPr>
            <a:endParaRPr lang="en-GB" sz="2400" dirty="0" smtClean="0"/>
          </a:p>
          <a:p>
            <a:pPr eaLnBrk="1" hangingPunct="1">
              <a:buFontTx/>
              <a:buNone/>
            </a:pPr>
            <a:r>
              <a:rPr lang="en-GB" sz="2400" dirty="0" smtClean="0"/>
              <a:t>Point D = (0.65*0.01) + (0.70*0.99) = 0.6995</a:t>
            </a:r>
          </a:p>
          <a:p>
            <a:pPr eaLnBrk="1" hangingPunct="1">
              <a:buFontTx/>
              <a:buNone/>
            </a:pPr>
            <a:r>
              <a:rPr lang="en-GB" sz="2400" dirty="0" smtClean="0"/>
              <a:t>Point E = (0.95*0.01) + (1.0*0.99) = 0.9995</a:t>
            </a:r>
          </a:p>
          <a:p>
            <a:pPr eaLnBrk="1" hangingPunct="1">
              <a:buFontTx/>
              <a:buNone/>
            </a:pPr>
            <a:r>
              <a:rPr lang="en-GB" sz="2400" dirty="0" smtClean="0"/>
              <a:t>Point F = (0.6995*0.25) + (0.9995*0.75) = 0.9245</a:t>
            </a:r>
          </a:p>
          <a:p>
            <a:pPr eaLnBrk="1" hangingPunct="1">
              <a:buFontTx/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GB" smtClean="0"/>
              <a:t>Example: analysing the tree (output as costs) </a:t>
            </a:r>
          </a:p>
        </p:txBody>
      </p:sp>
      <p:pic>
        <p:nvPicPr>
          <p:cNvPr id="24579" name="Picture 3" descr="tree example teaching 07 10.wmf"/>
          <p:cNvPicPr>
            <a:picLocks noChangeAspect="1"/>
          </p:cNvPicPr>
          <p:nvPr/>
        </p:nvPicPr>
        <p:blipFill>
          <a:blip r:embed="rId2" cstate="print"/>
          <a:srcRect r="11035"/>
          <a:stretch>
            <a:fillRect/>
          </a:stretch>
        </p:blipFill>
        <p:spPr bwMode="auto">
          <a:xfrm>
            <a:off x="395288" y="981075"/>
            <a:ext cx="824230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GB" smtClean="0"/>
              <a:t>Full structure of cost-effectiveness analysis</a:t>
            </a:r>
          </a:p>
        </p:txBody>
      </p:sp>
      <p:pic>
        <p:nvPicPr>
          <p:cNvPr id="25603" name="Picture 13" descr="tree example teaching 07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90563"/>
            <a:ext cx="9191625" cy="54022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Result from analysing the tree (CEA)</a:t>
            </a:r>
          </a:p>
        </p:txBody>
      </p:sp>
      <p:graphicFrame>
        <p:nvGraphicFramePr>
          <p:cNvPr id="13529" name="Group 217"/>
          <p:cNvGraphicFramePr>
            <a:graphicFrameLocks noGrp="1"/>
          </p:cNvGraphicFramePr>
          <p:nvPr>
            <p:ph sz="quarter" idx="3"/>
          </p:nvPr>
        </p:nvGraphicFramePr>
        <p:xfrm>
          <a:off x="395288" y="2384425"/>
          <a:ext cx="8424862" cy="2584450"/>
        </p:xfrm>
        <a:graphic>
          <a:graphicData uri="http://schemas.openxmlformats.org/drawingml/2006/table">
            <a:tbl>
              <a:tblPr/>
              <a:tblGrid>
                <a:gridCol w="2106612"/>
                <a:gridCol w="1277938"/>
                <a:gridCol w="1563687"/>
                <a:gridCol w="1028700"/>
                <a:gridCol w="1546225"/>
                <a:gridCol w="9017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Strategy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Incremental 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QALY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Incremental QALY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ICER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(£ per QALY)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Conventional Treatment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£555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LMW heparin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£630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£75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£2500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7" name="Text Box 210"/>
          <p:cNvSpPr txBox="1">
            <a:spLocks noChangeArrowheads="1"/>
          </p:cNvSpPr>
          <p:nvPr/>
        </p:nvSpPr>
        <p:spPr bwMode="auto">
          <a:xfrm>
            <a:off x="468313" y="5300663"/>
            <a:ext cx="7777162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>
                <a:latin typeface="Calibri" pitchFamily="34" charset="0"/>
              </a:rPr>
              <a:t>ICER =   </a:t>
            </a:r>
            <a:r>
              <a:rPr lang="en-GB" u="sng">
                <a:latin typeface="Calibri" pitchFamily="34" charset="0"/>
              </a:rPr>
              <a:t>630 – 555  </a:t>
            </a:r>
            <a:r>
              <a:rPr lang="en-GB">
                <a:latin typeface="Calibri" pitchFamily="34" charset="0"/>
              </a:rPr>
              <a:t>  =  </a:t>
            </a:r>
            <a:r>
              <a:rPr lang="en-GB" u="sng">
                <a:latin typeface="Calibri" pitchFamily="34" charset="0"/>
              </a:rPr>
              <a:t>  75  </a:t>
            </a:r>
            <a:r>
              <a:rPr lang="en-GB">
                <a:latin typeface="Calibri" pitchFamily="34" charset="0"/>
              </a:rPr>
              <a:t> = £2500 per QALY</a:t>
            </a:r>
          </a:p>
          <a:p>
            <a:pPr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>
                <a:latin typeface="Calibri" pitchFamily="34" charset="0"/>
              </a:rPr>
              <a:t>               0.95 - 0.92      0.03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Sensitivity analysis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558088" cy="14144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GB" sz="2400" smtClean="0"/>
              <a:t>Previous calculations assume that probabilities and costs are known exactly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GB" sz="2400" smtClean="0"/>
              <a:t>Suppose the cost of LMW heparin reduced to £200</a:t>
            </a:r>
          </a:p>
        </p:txBody>
      </p:sp>
      <p:graphicFrame>
        <p:nvGraphicFramePr>
          <p:cNvPr id="43087" name="Group 79"/>
          <p:cNvGraphicFramePr>
            <a:graphicFrameLocks noGrp="1"/>
          </p:cNvGraphicFramePr>
          <p:nvPr>
            <p:ph sz="half" idx="2"/>
          </p:nvPr>
        </p:nvGraphicFramePr>
        <p:xfrm>
          <a:off x="179388" y="3657600"/>
          <a:ext cx="8713787" cy="2164080"/>
        </p:xfrm>
        <a:graphic>
          <a:graphicData uri="http://schemas.openxmlformats.org/drawingml/2006/table">
            <a:tbl>
              <a:tblPr/>
              <a:tblGrid>
                <a:gridCol w="2068512"/>
                <a:gridCol w="1171575"/>
                <a:gridCol w="1485900"/>
                <a:gridCol w="1250950"/>
                <a:gridCol w="1511300"/>
                <a:gridCol w="1225550"/>
              </a:tblGrid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Strategy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Incremental 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QALY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Incremental QALY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Conventional Treatment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£555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</a:rPr>
                        <a:t>LMW heparin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£530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 £25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Dominant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Limitations of decision trees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3200" smtClean="0"/>
              <a:t>Need to be able to assess full implications of each possibility (patient pathway)</a:t>
            </a:r>
          </a:p>
          <a:p>
            <a:pPr eaLnBrk="1" hangingPunct="1">
              <a:lnSpc>
                <a:spcPct val="90000"/>
              </a:lnSpc>
            </a:pPr>
            <a:endParaRPr lang="en-GB" sz="3200" smtClean="0"/>
          </a:p>
          <a:p>
            <a:pPr eaLnBrk="1" hangingPunct="1">
              <a:lnSpc>
                <a:spcPct val="90000"/>
              </a:lnSpc>
            </a:pPr>
            <a:r>
              <a:rPr lang="en-GB" sz="3200" smtClean="0"/>
              <a:t>Less suitable for longer-term outcomes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possible to add branches (not efficient)</a:t>
            </a:r>
          </a:p>
          <a:p>
            <a:pPr lvl="1" eaLnBrk="1" hangingPunct="1">
              <a:lnSpc>
                <a:spcPct val="90000"/>
              </a:lnSpc>
            </a:pPr>
            <a:endParaRPr lang="en-GB" smtClean="0"/>
          </a:p>
          <a:p>
            <a:pPr eaLnBrk="1" hangingPunct="1">
              <a:lnSpc>
                <a:spcPct val="90000"/>
              </a:lnSpc>
            </a:pPr>
            <a:r>
              <a:rPr lang="en-GB" sz="3200" smtClean="0"/>
              <a:t>Difficult to handle recurrence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Markov models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8064896" cy="3409950"/>
          </a:xfrm>
        </p:spPr>
        <p:txBody>
          <a:bodyPr/>
          <a:lstStyle/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3200" dirty="0" smtClean="0"/>
              <a:t>Markov models represent disease processes which evolve over time</a:t>
            </a:r>
          </a:p>
          <a:p>
            <a:pPr eaLnBrk="1" hangingPunct="1"/>
            <a:r>
              <a:rPr lang="en-GB" sz="3200" dirty="0" smtClean="0"/>
              <a:t>Suited to modelling the progression of chronic disease</a:t>
            </a:r>
          </a:p>
          <a:p>
            <a:pPr eaLnBrk="1" hangingPunct="1"/>
            <a:r>
              <a:rPr lang="en-GB" sz="3200" dirty="0" smtClean="0"/>
              <a:t>Can handle recurrence</a:t>
            </a:r>
          </a:p>
          <a:p>
            <a:pPr eaLnBrk="1" hangingPunct="1"/>
            <a:r>
              <a:rPr lang="en-GB" sz="3200" dirty="0" smtClean="0"/>
              <a:t>Estimate long term costs and life years gained/</a:t>
            </a:r>
            <a:r>
              <a:rPr lang="en-GB" sz="3200" dirty="0" err="1" smtClean="0"/>
              <a:t>QALYs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Simple Markov model</a:t>
            </a:r>
          </a:p>
        </p:txBody>
      </p:sp>
      <p:sp>
        <p:nvSpPr>
          <p:cNvPr id="30723" name="Rectangle 8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80000"/>
              <a:buFontTx/>
              <a:buChar char="•"/>
            </a:pPr>
            <a:endParaRPr lang="en-GB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80000"/>
              <a:buFontTx/>
              <a:buChar char="•"/>
            </a:pPr>
            <a:endParaRPr lang="en-GB">
              <a:latin typeface="Calibri" pitchFamily="34" charset="0"/>
            </a:endParaRPr>
          </a:p>
        </p:txBody>
      </p:sp>
      <p:sp>
        <p:nvSpPr>
          <p:cNvPr id="30724" name="Oval 9"/>
          <p:cNvSpPr>
            <a:spLocks noChangeArrowheads="1"/>
          </p:cNvSpPr>
          <p:nvPr/>
        </p:nvSpPr>
        <p:spPr bwMode="auto">
          <a:xfrm>
            <a:off x="3059113" y="4868863"/>
            <a:ext cx="3024187" cy="1223962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10"/>
          <p:cNvSpPr>
            <a:spLocks noChangeShapeType="1"/>
          </p:cNvSpPr>
          <p:nvPr/>
        </p:nvSpPr>
        <p:spPr bwMode="auto">
          <a:xfrm>
            <a:off x="2843213" y="4005263"/>
            <a:ext cx="1223962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0726" name="Line 11"/>
          <p:cNvSpPr>
            <a:spLocks noChangeShapeType="1"/>
          </p:cNvSpPr>
          <p:nvPr/>
        </p:nvSpPr>
        <p:spPr bwMode="auto">
          <a:xfrm flipH="1">
            <a:off x="5364163" y="4076700"/>
            <a:ext cx="1152525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0727" name="Freeform 12"/>
          <p:cNvSpPr>
            <a:spLocks/>
          </p:cNvSpPr>
          <p:nvPr/>
        </p:nvSpPr>
        <p:spPr bwMode="auto">
          <a:xfrm>
            <a:off x="5940425" y="4797425"/>
            <a:ext cx="493713" cy="1176338"/>
          </a:xfrm>
          <a:custGeom>
            <a:avLst/>
            <a:gdLst>
              <a:gd name="T0" fmla="*/ 0 w 311"/>
              <a:gd name="T1" fmla="*/ 455613 h 741"/>
              <a:gd name="T2" fmla="*/ 433388 w 311"/>
              <a:gd name="T3" fmla="*/ 95250 h 741"/>
              <a:gd name="T4" fmla="*/ 360363 w 311"/>
              <a:gd name="T5" fmla="*/ 1031875 h 741"/>
              <a:gd name="T6" fmla="*/ 73025 w 311"/>
              <a:gd name="T7" fmla="*/ 960438 h 741"/>
              <a:gd name="T8" fmla="*/ 0 60000 65536"/>
              <a:gd name="T9" fmla="*/ 0 60000 65536"/>
              <a:gd name="T10" fmla="*/ 0 60000 65536"/>
              <a:gd name="T11" fmla="*/ 0 60000 65536"/>
              <a:gd name="T12" fmla="*/ 0 w 311"/>
              <a:gd name="T13" fmla="*/ 0 h 741"/>
              <a:gd name="T14" fmla="*/ 311 w 311"/>
              <a:gd name="T15" fmla="*/ 741 h 7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1" h="741">
                <a:moveTo>
                  <a:pt x="0" y="287"/>
                </a:moveTo>
                <a:cubicBezTo>
                  <a:pt x="117" y="143"/>
                  <a:pt x="235" y="0"/>
                  <a:pt x="273" y="60"/>
                </a:cubicBezTo>
                <a:cubicBezTo>
                  <a:pt x="311" y="120"/>
                  <a:pt x="265" y="559"/>
                  <a:pt x="227" y="650"/>
                </a:cubicBezTo>
                <a:cubicBezTo>
                  <a:pt x="189" y="741"/>
                  <a:pt x="76" y="620"/>
                  <a:pt x="46" y="605"/>
                </a:cubicBezTo>
              </a:path>
            </a:pathLst>
          </a:cu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28" name="Text Box 13"/>
          <p:cNvSpPr txBox="1">
            <a:spLocks noChangeArrowheads="1"/>
          </p:cNvSpPr>
          <p:nvPr/>
        </p:nvSpPr>
        <p:spPr bwMode="auto">
          <a:xfrm>
            <a:off x="3635375" y="5157788"/>
            <a:ext cx="1674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/>
              <a:t>   DEAD</a:t>
            </a:r>
          </a:p>
        </p:txBody>
      </p:sp>
      <p:sp>
        <p:nvSpPr>
          <p:cNvPr id="30729" name="Oval 14"/>
          <p:cNvSpPr>
            <a:spLocks noChangeArrowheads="1"/>
          </p:cNvSpPr>
          <p:nvPr/>
        </p:nvSpPr>
        <p:spPr bwMode="auto">
          <a:xfrm>
            <a:off x="5148263" y="2781300"/>
            <a:ext cx="3024187" cy="1223963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15"/>
          <p:cNvSpPr>
            <a:spLocks noChangeArrowheads="1"/>
          </p:cNvSpPr>
          <p:nvPr/>
        </p:nvSpPr>
        <p:spPr bwMode="auto">
          <a:xfrm>
            <a:off x="1116013" y="2781300"/>
            <a:ext cx="3024187" cy="1223963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Text Box 16"/>
          <p:cNvSpPr txBox="1">
            <a:spLocks noChangeArrowheads="1"/>
          </p:cNvSpPr>
          <p:nvPr/>
        </p:nvSpPr>
        <p:spPr bwMode="auto">
          <a:xfrm>
            <a:off x="1979613" y="3068638"/>
            <a:ext cx="1511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/>
              <a:t>WELL</a:t>
            </a:r>
          </a:p>
        </p:txBody>
      </p:sp>
      <p:sp>
        <p:nvSpPr>
          <p:cNvPr id="30732" name="Text Box 17"/>
          <p:cNvSpPr txBox="1">
            <a:spLocks noChangeArrowheads="1"/>
          </p:cNvSpPr>
          <p:nvPr/>
        </p:nvSpPr>
        <p:spPr bwMode="auto">
          <a:xfrm>
            <a:off x="6227763" y="3068638"/>
            <a:ext cx="1366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/>
              <a:t>ILL</a:t>
            </a:r>
          </a:p>
        </p:txBody>
      </p:sp>
      <p:sp>
        <p:nvSpPr>
          <p:cNvPr id="30733" name="Line 18"/>
          <p:cNvSpPr>
            <a:spLocks noChangeShapeType="1"/>
          </p:cNvSpPr>
          <p:nvPr/>
        </p:nvSpPr>
        <p:spPr bwMode="auto">
          <a:xfrm>
            <a:off x="3706813" y="2925763"/>
            <a:ext cx="18716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34" name="Line 19"/>
          <p:cNvSpPr>
            <a:spLocks noChangeShapeType="1"/>
          </p:cNvSpPr>
          <p:nvPr/>
        </p:nvSpPr>
        <p:spPr bwMode="auto">
          <a:xfrm>
            <a:off x="3924300" y="3789363"/>
            <a:ext cx="1439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0735" name="Freeform 20"/>
          <p:cNvSpPr>
            <a:spLocks/>
          </p:cNvSpPr>
          <p:nvPr/>
        </p:nvSpPr>
        <p:spPr bwMode="auto">
          <a:xfrm>
            <a:off x="1331913" y="1881188"/>
            <a:ext cx="1871662" cy="1116012"/>
          </a:xfrm>
          <a:custGeom>
            <a:avLst/>
            <a:gdLst>
              <a:gd name="T0" fmla="*/ 0 w 1179"/>
              <a:gd name="T1" fmla="*/ 1116012 h 703"/>
              <a:gd name="T2" fmla="*/ 1008062 w 1179"/>
              <a:gd name="T3" fmla="*/ 36512 h 703"/>
              <a:gd name="T4" fmla="*/ 1871662 w 1179"/>
              <a:gd name="T5" fmla="*/ 900112 h 703"/>
              <a:gd name="T6" fmla="*/ 0 60000 65536"/>
              <a:gd name="T7" fmla="*/ 0 60000 65536"/>
              <a:gd name="T8" fmla="*/ 0 60000 65536"/>
              <a:gd name="T9" fmla="*/ 0 w 1179"/>
              <a:gd name="T10" fmla="*/ 0 h 703"/>
              <a:gd name="T11" fmla="*/ 1179 w 1179"/>
              <a:gd name="T12" fmla="*/ 703 h 7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79" h="703">
                <a:moveTo>
                  <a:pt x="0" y="703"/>
                </a:moveTo>
                <a:cubicBezTo>
                  <a:pt x="219" y="374"/>
                  <a:pt x="438" y="46"/>
                  <a:pt x="635" y="23"/>
                </a:cubicBezTo>
                <a:cubicBezTo>
                  <a:pt x="832" y="0"/>
                  <a:pt x="1088" y="476"/>
                  <a:pt x="1179" y="567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Elements of Markov models</a:t>
            </a:r>
            <a:br>
              <a:rPr lang="en-GB" altLang="zh-CN" dirty="0" smtClean="0">
                <a:ea typeface="SimSun" pitchFamily="2" charset="-122"/>
                <a:cs typeface="Times New Roman" pitchFamily="18" charset="0"/>
              </a:rPr>
            </a:br>
            <a:r>
              <a:rPr lang="zh-CN" altLang="en-GB" dirty="0" smtClean="0">
                <a:ea typeface="SimSun" pitchFamily="2" charset="-122"/>
                <a:cs typeface="Times New Roman" pitchFamily="18" charset="0"/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631238" cy="54006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Markov states should be mutually exclusive and exhaustive</a:t>
            </a:r>
          </a:p>
          <a:p>
            <a:pPr eaLnBrk="1" hangingPunct="1">
              <a:spcBef>
                <a:spcPct val="0"/>
              </a:spcBef>
            </a:pPr>
            <a:endParaRPr lang="en-GB" altLang="zh-CN" dirty="0" smtClean="0">
              <a:ea typeface="SimSun" pitchFamily="2" charset="-122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Markov cycle length: a fixed period of time</a:t>
            </a:r>
          </a:p>
          <a:p>
            <a:pPr eaLnBrk="1" hangingPunct="1">
              <a:spcBef>
                <a:spcPct val="0"/>
              </a:spcBef>
              <a:buNone/>
            </a:pPr>
            <a:endParaRPr lang="en-GB" altLang="zh-CN" dirty="0" smtClean="0">
              <a:ea typeface="SimSun" pitchFamily="2" charset="-122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Transition probabilities</a:t>
            </a:r>
            <a:endParaRPr lang="zh-CN" altLang="en-GB" dirty="0" smtClean="0">
              <a:ea typeface="SimSun" pitchFamily="2" charset="-122"/>
              <a:cs typeface="Times New Roman" pitchFamily="18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Transition from one state to another at end of a single cycle</a:t>
            </a:r>
          </a:p>
          <a:p>
            <a:pPr lvl="1" eaLnBrk="1" hangingPunct="1">
              <a:spcBef>
                <a:spcPct val="0"/>
              </a:spcBef>
            </a:pPr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Fixed transition probabilities out of each state, adding up to 1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GB" altLang="zh-CN" sz="3000" dirty="0" smtClean="0">
              <a:ea typeface="SimSun" pitchFamily="2" charset="-122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Markov rewards</a:t>
            </a:r>
            <a:endParaRPr lang="zh-CN" altLang="en-GB" dirty="0" smtClean="0">
              <a:ea typeface="SimSun" pitchFamily="2" charset="-122"/>
              <a:cs typeface="Times New Roman" pitchFamily="18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Values assigned to each health state that represent the cost and utility of spending one cycle in that state</a:t>
            </a:r>
            <a:endParaRPr lang="zh-CN" altLang="en-GB" sz="2400" dirty="0" smtClean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836613"/>
            <a:ext cx="8208267" cy="6477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cs typeface="Times New Roman" pitchFamily="18" charset="0"/>
              </a:rPr>
              <a:t>Role of modelling in economic evaluation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7772400" cy="36560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cs typeface="Times New Roman" pitchFamily="18" charset="0"/>
              </a:rPr>
              <a:t>Extrapolate costs and effectiveness beyond trial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cs typeface="Times New Roman" pitchFamily="18" charset="0"/>
              </a:rPr>
              <a:t>Reflect all appropriate evidence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>
                <a:cs typeface="Times New Roman" pitchFamily="18" charset="0"/>
              </a:rPr>
              <a:t>Compare all relevant options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cs typeface="Times New Roman" pitchFamily="18" charset="0"/>
              </a:rPr>
              <a:t>Link intermediate clinical endpoints to final outcomes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err="1" smtClean="0">
                <a:cs typeface="Times New Roman" pitchFamily="18" charset="0"/>
              </a:rPr>
              <a:t>Generalise</a:t>
            </a:r>
            <a:r>
              <a:rPr lang="en-US" sz="2600" dirty="0" smtClean="0">
                <a:cs typeface="Times New Roman" pitchFamily="18" charset="0"/>
              </a:rPr>
              <a:t> results obtained in one clinical setting to other settings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cs typeface="Times New Roman" pitchFamily="18" charset="0"/>
              </a:rPr>
              <a:t>Inform resource allocation decisions in the absence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600" dirty="0" smtClean="0">
                <a:cs typeface="Times New Roman" pitchFamily="18" charset="0"/>
              </a:rPr>
              <a:t>hard data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cs typeface="Times New Roman" pitchFamily="18" charset="0"/>
              </a:rPr>
              <a:t>Make head-to-head comparisons of alternative competing interventions when relevant trials do not exist</a:t>
            </a:r>
            <a:endParaRPr lang="en-GB" sz="26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Simple Markov model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80000"/>
              <a:buFontTx/>
              <a:buChar char="•"/>
            </a:pPr>
            <a:endParaRPr lang="en-GB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80000"/>
              <a:buFontTx/>
              <a:buChar char="•"/>
            </a:pPr>
            <a:endParaRPr lang="en-GB">
              <a:latin typeface="Calibri" pitchFamily="34" charset="0"/>
            </a:endParaRP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3059113" y="4868863"/>
            <a:ext cx="3024187" cy="1223962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843213" y="4005263"/>
            <a:ext cx="1223962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H="1">
            <a:off x="5364163" y="4076700"/>
            <a:ext cx="1152525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2775" name="Freeform 7"/>
          <p:cNvSpPr>
            <a:spLocks/>
          </p:cNvSpPr>
          <p:nvPr/>
        </p:nvSpPr>
        <p:spPr bwMode="auto">
          <a:xfrm>
            <a:off x="6011863" y="4797425"/>
            <a:ext cx="493712" cy="1176338"/>
          </a:xfrm>
          <a:custGeom>
            <a:avLst/>
            <a:gdLst>
              <a:gd name="T0" fmla="*/ 0 w 311"/>
              <a:gd name="T1" fmla="*/ 455613 h 741"/>
              <a:gd name="T2" fmla="*/ 433387 w 311"/>
              <a:gd name="T3" fmla="*/ 95250 h 741"/>
              <a:gd name="T4" fmla="*/ 360362 w 311"/>
              <a:gd name="T5" fmla="*/ 1031875 h 741"/>
              <a:gd name="T6" fmla="*/ 73025 w 311"/>
              <a:gd name="T7" fmla="*/ 960438 h 741"/>
              <a:gd name="T8" fmla="*/ 0 60000 65536"/>
              <a:gd name="T9" fmla="*/ 0 60000 65536"/>
              <a:gd name="T10" fmla="*/ 0 60000 65536"/>
              <a:gd name="T11" fmla="*/ 0 60000 65536"/>
              <a:gd name="T12" fmla="*/ 0 w 311"/>
              <a:gd name="T13" fmla="*/ 0 h 741"/>
              <a:gd name="T14" fmla="*/ 311 w 311"/>
              <a:gd name="T15" fmla="*/ 741 h 7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1" h="741">
                <a:moveTo>
                  <a:pt x="0" y="287"/>
                </a:moveTo>
                <a:cubicBezTo>
                  <a:pt x="117" y="143"/>
                  <a:pt x="235" y="0"/>
                  <a:pt x="273" y="60"/>
                </a:cubicBezTo>
                <a:cubicBezTo>
                  <a:pt x="311" y="120"/>
                  <a:pt x="265" y="559"/>
                  <a:pt x="227" y="650"/>
                </a:cubicBezTo>
                <a:cubicBezTo>
                  <a:pt x="189" y="741"/>
                  <a:pt x="76" y="620"/>
                  <a:pt x="46" y="605"/>
                </a:cubicBezTo>
              </a:path>
            </a:pathLst>
          </a:custGeom>
          <a:noFill/>
          <a:ln w="47625">
            <a:solidFill>
              <a:schemeClr val="tx1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635375" y="5229225"/>
            <a:ext cx="1674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/>
              <a:t>   </a:t>
            </a:r>
            <a:r>
              <a:rPr lang="en-GB" sz="3200" b="1"/>
              <a:t>DEAD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148263" y="2781300"/>
            <a:ext cx="3024187" cy="1223963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1116013" y="2781300"/>
            <a:ext cx="3024187" cy="1223963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1979613" y="3068638"/>
            <a:ext cx="1511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/>
              <a:t>WELL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6227763" y="3068638"/>
            <a:ext cx="1366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/>
              <a:t>ILL</a:t>
            </a: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3708400" y="2852738"/>
            <a:ext cx="1871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3924300" y="3789363"/>
            <a:ext cx="1439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2783" name="Freeform 15"/>
          <p:cNvSpPr>
            <a:spLocks/>
          </p:cNvSpPr>
          <p:nvPr/>
        </p:nvSpPr>
        <p:spPr bwMode="auto">
          <a:xfrm>
            <a:off x="1331913" y="1844675"/>
            <a:ext cx="1871662" cy="1116013"/>
          </a:xfrm>
          <a:custGeom>
            <a:avLst/>
            <a:gdLst>
              <a:gd name="T0" fmla="*/ 0 w 1179"/>
              <a:gd name="T1" fmla="*/ 1116013 h 703"/>
              <a:gd name="T2" fmla="*/ 1008062 w 1179"/>
              <a:gd name="T3" fmla="*/ 36513 h 703"/>
              <a:gd name="T4" fmla="*/ 1871662 w 1179"/>
              <a:gd name="T5" fmla="*/ 900113 h 703"/>
              <a:gd name="T6" fmla="*/ 0 60000 65536"/>
              <a:gd name="T7" fmla="*/ 0 60000 65536"/>
              <a:gd name="T8" fmla="*/ 0 60000 65536"/>
              <a:gd name="T9" fmla="*/ 0 w 1179"/>
              <a:gd name="T10" fmla="*/ 0 h 703"/>
              <a:gd name="T11" fmla="*/ 1179 w 1179"/>
              <a:gd name="T12" fmla="*/ 703 h 7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79" h="703">
                <a:moveTo>
                  <a:pt x="0" y="703"/>
                </a:moveTo>
                <a:cubicBezTo>
                  <a:pt x="219" y="374"/>
                  <a:pt x="438" y="46"/>
                  <a:pt x="635" y="23"/>
                </a:cubicBezTo>
                <a:cubicBezTo>
                  <a:pt x="832" y="0"/>
                  <a:pt x="1088" y="476"/>
                  <a:pt x="1179" y="567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6516688" y="5229225"/>
            <a:ext cx="60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 sz="2400" b="1"/>
              <a:t>1.0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4356100" y="3933825"/>
            <a:ext cx="777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 sz="2400" b="1"/>
              <a:t>0.02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2268538" y="4365625"/>
            <a:ext cx="777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 sz="2400" b="1"/>
              <a:t>0.01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971550" y="1773238"/>
            <a:ext cx="777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 sz="2400" b="1"/>
              <a:t>0.97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4284663" y="2276475"/>
            <a:ext cx="60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 sz="2400" b="1"/>
              <a:t>0.9</a:t>
            </a: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6659563" y="4149725"/>
            <a:ext cx="60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 sz="2400" b="1"/>
              <a:t>0.1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134672" cy="1143000"/>
          </a:xfrm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Steps in constructing a Markov model</a:t>
            </a:r>
            <a:endParaRPr lang="zh-CN" altLang="en-GB" dirty="0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2"/>
            <a:ext cx="8199438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Define states and allowable transitions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Choose a cycle length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Specify a set of transition probabilities between states</a:t>
            </a:r>
            <a:endParaRPr lang="zh-CN" altLang="en-GB" dirty="0" smtClean="0">
              <a:ea typeface="SimSun" pitchFamily="2" charset="-122"/>
              <a:cs typeface="Times New Roman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Assign a cost and utility to each health state</a:t>
            </a:r>
            <a:endParaRPr lang="zh-CN" altLang="en-GB" dirty="0" smtClean="0">
              <a:ea typeface="SimSun" pitchFamily="2" charset="-122"/>
              <a:cs typeface="Times New Roman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Identify the initial distribution of the population</a:t>
            </a:r>
            <a:endParaRPr lang="zh-CN" altLang="en-GB" dirty="0" smtClean="0">
              <a:ea typeface="SimSun" pitchFamily="2" charset="-122"/>
              <a:cs typeface="Times New Roman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Methods of evaluation</a:t>
            </a:r>
            <a:endParaRPr lang="zh-CN" altLang="en-GB" dirty="0" smtClean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900987" cy="912812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>Markov model: Simple example</a:t>
            </a:r>
            <a:endParaRPr lang="zh-CN" altLang="en-GB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7913687" cy="4618038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>Stroke prevention model</a:t>
            </a:r>
          </a:p>
          <a:p>
            <a:pPr lvl="1" eaLnBrk="1" hangingPunct="1"/>
            <a:r>
              <a:rPr lang="en-GB" altLang="zh-CN" sz="2400" smtClean="0">
                <a:ea typeface="SimSun" pitchFamily="2" charset="-122"/>
                <a:cs typeface="Times New Roman" pitchFamily="18" charset="0"/>
              </a:rPr>
              <a:t>Atrial fibrillation is a chronic heart arrhythmia which increases the risk of stroke (ischaemic)</a:t>
            </a:r>
          </a:p>
          <a:p>
            <a:pPr lvl="1" eaLnBrk="1" hangingPunct="1"/>
            <a:r>
              <a:rPr lang="en-GB" altLang="zh-CN" sz="2400" smtClean="0">
                <a:ea typeface="SimSun" pitchFamily="2" charset="-122"/>
                <a:cs typeface="Times New Roman" pitchFamily="18" charset="0"/>
              </a:rPr>
              <a:t>Therapy available to reduce the risk of stroke  - e.g. warfarin</a:t>
            </a:r>
          </a:p>
          <a:p>
            <a:pPr lvl="1" eaLnBrk="1" hangingPunct="1"/>
            <a:r>
              <a:rPr lang="en-GB" altLang="zh-CN" sz="2400" smtClean="0">
                <a:ea typeface="SimSun" pitchFamily="2" charset="-122"/>
                <a:cs typeface="Times New Roman" pitchFamily="18" charset="0"/>
              </a:rPr>
              <a:t>Disabling stroke incurs costs over a long period of time and reduces quality of life</a:t>
            </a:r>
          </a:p>
          <a:p>
            <a:pPr lvl="1" eaLnBrk="1" hangingPunct="1"/>
            <a:r>
              <a:rPr lang="en-GB" altLang="zh-CN" sz="2400" smtClean="0">
                <a:ea typeface="SimSun" pitchFamily="2" charset="-122"/>
                <a:cs typeface="Times New Roman" pitchFamily="18" charset="0"/>
              </a:rPr>
              <a:t>A Markov model is designed to evaluate the cost-effectiveness of treatments to prevent stroke in AF</a:t>
            </a:r>
          </a:p>
          <a:p>
            <a:pPr lvl="1" eaLnBrk="1" hangingPunct="1"/>
            <a:r>
              <a:rPr lang="en-GB" altLang="zh-CN" sz="2400" smtClean="0">
                <a:ea typeface="SimSun" pitchFamily="2" charset="-122"/>
                <a:cs typeface="Times New Roman" pitchFamily="18" charset="0"/>
              </a:rPr>
              <a:t>Following example will concentrate on model structure</a:t>
            </a:r>
            <a:endParaRPr lang="en-GB" altLang="zh-CN" sz="2100" smtClean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>Markov states</a:t>
            </a:r>
            <a:endParaRPr lang="zh-CN" altLang="en-GB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7772400" cy="36560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3200" dirty="0" smtClean="0"/>
          </a:p>
          <a:p>
            <a:pPr eaLnBrk="1" hangingPunct="1"/>
            <a:r>
              <a:rPr lang="en-GB" altLang="zh-CN" sz="3200" dirty="0" smtClean="0">
                <a:ea typeface="SimSun" pitchFamily="2" charset="-122"/>
                <a:cs typeface="Times New Roman" pitchFamily="18" charset="0"/>
              </a:rPr>
              <a:t>Patients are classified in one of three states</a:t>
            </a:r>
            <a:endParaRPr lang="zh-CN" altLang="en-GB" sz="3200" dirty="0" smtClean="0">
              <a:ea typeface="SimSun" pitchFamily="2" charset="-122"/>
              <a:cs typeface="Times New Roman" pitchFamily="18" charset="0"/>
            </a:endParaRPr>
          </a:p>
          <a:p>
            <a:pPr lvl="1"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Well with </a:t>
            </a:r>
            <a:r>
              <a:rPr lang="en-GB" altLang="zh-CN" dirty="0" err="1" smtClean="0">
                <a:ea typeface="SimSun" pitchFamily="2" charset="-122"/>
                <a:cs typeface="Times New Roman" pitchFamily="18" charset="0"/>
              </a:rPr>
              <a:t>atrial</a:t>
            </a:r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 fibrillation (AF) (Health state 1)</a:t>
            </a:r>
          </a:p>
          <a:p>
            <a:pPr lvl="1"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Disabled from stroke (Health state 2)</a:t>
            </a:r>
          </a:p>
          <a:p>
            <a:pPr lvl="1"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Dead (Health state 3)</a:t>
            </a:r>
            <a:endParaRPr lang="en-GB" altLang="zh-CN" sz="2400" dirty="0" smtClean="0">
              <a:ea typeface="SimSun" pitchFamily="2" charset="-122"/>
              <a:cs typeface="Times New Roman" pitchFamily="18" charset="0"/>
            </a:endParaRPr>
          </a:p>
          <a:p>
            <a:pPr eaLnBrk="1" hangingPunct="1"/>
            <a:endParaRPr lang="zh-CN" altLang="en-GB" sz="2400" dirty="0" smtClean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GB" smtClean="0">
                <a:ea typeface="SimSun" pitchFamily="2" charset="-122"/>
              </a:rPr>
              <a:t/>
            </a:r>
            <a:br>
              <a:rPr lang="zh-CN" altLang="en-GB" smtClean="0">
                <a:ea typeface="SimSun" pitchFamily="2" charset="-122"/>
              </a:rPr>
            </a:br>
            <a:endParaRPr lang="zh-CN" altLang="en-GB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5003800" y="2781300"/>
            <a:ext cx="2514600" cy="1143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3492500" y="4652963"/>
            <a:ext cx="2514600" cy="1143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755650" y="2781300"/>
            <a:ext cx="2514600" cy="1143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CN" altLang="en-US" sz="190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187450" y="3068638"/>
            <a:ext cx="1944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CN">
                <a:ea typeface="SimSun" pitchFamily="2" charset="-122"/>
              </a:rPr>
              <a:t>WELL, AF</a:t>
            </a:r>
            <a:endParaRPr lang="zh-CN" altLang="en-GB">
              <a:ea typeface="SimSun" pitchFamily="2" charset="-122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508625" y="3068638"/>
            <a:ext cx="172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CN">
                <a:ea typeface="SimSun" pitchFamily="2" charset="-122"/>
              </a:rPr>
              <a:t>STROKE</a:t>
            </a:r>
            <a:endParaRPr lang="zh-CN" altLang="en-GB">
              <a:ea typeface="SimSun" pitchFamily="2" charset="-122"/>
            </a:endParaRP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211638" y="5013325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CN">
                <a:ea typeface="SimSun" pitchFamily="2" charset="-122"/>
              </a:rPr>
              <a:t>DEAD</a:t>
            </a:r>
            <a:endParaRPr lang="zh-CN" altLang="en-GB">
              <a:ea typeface="SimSun" pitchFamily="2" charset="-122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2916238" y="3716338"/>
            <a:ext cx="914400" cy="11430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348038" y="32845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5795963" y="3789363"/>
            <a:ext cx="12954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36876" name="Freeform 12"/>
          <p:cNvSpPr>
            <a:spLocks/>
          </p:cNvSpPr>
          <p:nvPr/>
        </p:nvSpPr>
        <p:spPr bwMode="auto">
          <a:xfrm>
            <a:off x="2124075" y="2276475"/>
            <a:ext cx="1219200" cy="495300"/>
          </a:xfrm>
          <a:custGeom>
            <a:avLst/>
            <a:gdLst>
              <a:gd name="T0" fmla="*/ 292100 w 768"/>
              <a:gd name="T1" fmla="*/ 419100 h 312"/>
              <a:gd name="T2" fmla="*/ 139700 w 768"/>
              <a:gd name="T3" fmla="*/ 38100 h 312"/>
              <a:gd name="T4" fmla="*/ 1130300 w 768"/>
              <a:gd name="T5" fmla="*/ 190500 h 312"/>
              <a:gd name="T6" fmla="*/ 673100 w 768"/>
              <a:gd name="T7" fmla="*/ 495300 h 312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312"/>
              <a:gd name="T14" fmla="*/ 768 w 768"/>
              <a:gd name="T15" fmla="*/ 312 h 3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312">
                <a:moveTo>
                  <a:pt x="184" y="264"/>
                </a:moveTo>
                <a:cubicBezTo>
                  <a:pt x="92" y="156"/>
                  <a:pt x="0" y="48"/>
                  <a:pt x="88" y="24"/>
                </a:cubicBezTo>
                <a:cubicBezTo>
                  <a:pt x="176" y="0"/>
                  <a:pt x="656" y="72"/>
                  <a:pt x="712" y="120"/>
                </a:cubicBezTo>
                <a:cubicBezTo>
                  <a:pt x="768" y="168"/>
                  <a:pt x="480" y="280"/>
                  <a:pt x="424" y="31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36877" name="Freeform 13"/>
          <p:cNvSpPr>
            <a:spLocks/>
          </p:cNvSpPr>
          <p:nvPr/>
        </p:nvSpPr>
        <p:spPr bwMode="auto">
          <a:xfrm>
            <a:off x="4140200" y="4149725"/>
            <a:ext cx="1219200" cy="495300"/>
          </a:xfrm>
          <a:custGeom>
            <a:avLst/>
            <a:gdLst>
              <a:gd name="T0" fmla="*/ 292100 w 768"/>
              <a:gd name="T1" fmla="*/ 419100 h 312"/>
              <a:gd name="T2" fmla="*/ 139700 w 768"/>
              <a:gd name="T3" fmla="*/ 38100 h 312"/>
              <a:gd name="T4" fmla="*/ 1130300 w 768"/>
              <a:gd name="T5" fmla="*/ 190500 h 312"/>
              <a:gd name="T6" fmla="*/ 673100 w 768"/>
              <a:gd name="T7" fmla="*/ 495300 h 312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312"/>
              <a:gd name="T14" fmla="*/ 768 w 768"/>
              <a:gd name="T15" fmla="*/ 312 h 3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312">
                <a:moveTo>
                  <a:pt x="184" y="264"/>
                </a:moveTo>
                <a:cubicBezTo>
                  <a:pt x="92" y="156"/>
                  <a:pt x="0" y="48"/>
                  <a:pt x="88" y="24"/>
                </a:cubicBezTo>
                <a:cubicBezTo>
                  <a:pt x="176" y="0"/>
                  <a:pt x="656" y="72"/>
                  <a:pt x="712" y="120"/>
                </a:cubicBezTo>
                <a:cubicBezTo>
                  <a:pt x="768" y="168"/>
                  <a:pt x="480" y="280"/>
                  <a:pt x="424" y="31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276600" y="285273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400">
                <a:ea typeface="SimSun" pitchFamily="2" charset="-122"/>
              </a:rPr>
              <a:t>P12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3276600" y="3789363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400">
                <a:ea typeface="SimSun" pitchFamily="2" charset="-122"/>
              </a:rPr>
              <a:t>P13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508625" y="40767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400">
                <a:ea typeface="SimSun" pitchFamily="2" charset="-122"/>
              </a:rPr>
              <a:t>P23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2627313" y="1916113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400">
                <a:ea typeface="SimSun" pitchFamily="2" charset="-122"/>
              </a:rPr>
              <a:t>P11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6877050" y="198913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400">
                <a:ea typeface="SimSun" pitchFamily="2" charset="-122"/>
              </a:rPr>
              <a:t>P22</a:t>
            </a:r>
          </a:p>
        </p:txBody>
      </p:sp>
      <p:sp>
        <p:nvSpPr>
          <p:cNvPr id="36883" name="Freeform 19"/>
          <p:cNvSpPr>
            <a:spLocks/>
          </p:cNvSpPr>
          <p:nvPr/>
        </p:nvSpPr>
        <p:spPr bwMode="auto">
          <a:xfrm>
            <a:off x="6588125" y="2420938"/>
            <a:ext cx="1290638" cy="503237"/>
          </a:xfrm>
          <a:custGeom>
            <a:avLst/>
            <a:gdLst>
              <a:gd name="T0" fmla="*/ 309215 w 768"/>
              <a:gd name="T1" fmla="*/ 425816 h 312"/>
              <a:gd name="T2" fmla="*/ 147886 w 768"/>
              <a:gd name="T3" fmla="*/ 38711 h 312"/>
              <a:gd name="T4" fmla="*/ 1196529 w 768"/>
              <a:gd name="T5" fmla="*/ 193553 h 312"/>
              <a:gd name="T6" fmla="*/ 712540 w 768"/>
              <a:gd name="T7" fmla="*/ 503237 h 312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312"/>
              <a:gd name="T14" fmla="*/ 768 w 768"/>
              <a:gd name="T15" fmla="*/ 312 h 3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312">
                <a:moveTo>
                  <a:pt x="184" y="264"/>
                </a:moveTo>
                <a:cubicBezTo>
                  <a:pt x="92" y="156"/>
                  <a:pt x="0" y="48"/>
                  <a:pt x="88" y="24"/>
                </a:cubicBezTo>
                <a:cubicBezTo>
                  <a:pt x="176" y="0"/>
                  <a:pt x="656" y="72"/>
                  <a:pt x="712" y="120"/>
                </a:cubicBezTo>
                <a:cubicBezTo>
                  <a:pt x="768" y="168"/>
                  <a:pt x="480" y="280"/>
                  <a:pt x="424" y="31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GB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4284663" y="3789363"/>
            <a:ext cx="935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400">
                <a:ea typeface="SimSun" pitchFamily="2" charset="-122"/>
                <a:cs typeface="Times New Roman" pitchFamily="18" charset="0"/>
              </a:rPr>
              <a:t>P33</a:t>
            </a:r>
          </a:p>
        </p:txBody>
      </p:sp>
      <p:sp>
        <p:nvSpPr>
          <p:cNvPr id="36885" name="Rectangle 31"/>
          <p:cNvSpPr>
            <a:spLocks noChangeArrowheads="1"/>
          </p:cNvSpPr>
          <p:nvPr/>
        </p:nvSpPr>
        <p:spPr bwMode="auto">
          <a:xfrm>
            <a:off x="250825" y="549275"/>
            <a:ext cx="78930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altLang="zh-CN" sz="3700">
                <a:solidFill>
                  <a:schemeClr val="tx2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Stroke prevention: Markov states</a:t>
            </a:r>
            <a:endParaRPr lang="zh-CN" altLang="en-GB" sz="3700">
              <a:solidFill>
                <a:schemeClr val="tx2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>Decide on a cycle length</a:t>
            </a:r>
            <a:endParaRPr lang="zh-CN" altLang="en-GB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017713"/>
            <a:ext cx="8199438" cy="4114800"/>
          </a:xfrm>
        </p:spPr>
        <p:txBody>
          <a:bodyPr/>
          <a:lstStyle/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>Markov cycles - a constant increment of time</a:t>
            </a:r>
            <a:endParaRPr lang="zh-CN" altLang="en-GB" smtClean="0">
              <a:ea typeface="SimSun" pitchFamily="2" charset="-122"/>
              <a:cs typeface="Times New Roman" pitchFamily="18" charset="0"/>
            </a:endParaRPr>
          </a:p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>Choice of cycle length should</a:t>
            </a:r>
            <a:endParaRPr lang="zh-CN" altLang="en-GB" smtClean="0">
              <a:ea typeface="SimSun" pitchFamily="2" charset="-122"/>
              <a:cs typeface="Times New Roman" pitchFamily="18" charset="0"/>
            </a:endParaRPr>
          </a:p>
          <a:p>
            <a:pPr lvl="1" eaLnBrk="1" hangingPunct="1"/>
            <a:r>
              <a:rPr lang="en-GB" altLang="zh-CN" sz="2400" smtClean="0">
                <a:ea typeface="SimSun" pitchFamily="2" charset="-122"/>
                <a:cs typeface="Times New Roman" pitchFamily="18" charset="0"/>
              </a:rPr>
              <a:t>depend on the timing of events in disease process</a:t>
            </a:r>
            <a:endParaRPr lang="zh-CN" altLang="en-GB" sz="2400" smtClean="0">
              <a:ea typeface="SimSun" pitchFamily="2" charset="-122"/>
              <a:cs typeface="Times New Roman" pitchFamily="18" charset="0"/>
            </a:endParaRPr>
          </a:p>
          <a:p>
            <a:pPr lvl="1" eaLnBrk="1" hangingPunct="1"/>
            <a:r>
              <a:rPr lang="en-GB" altLang="zh-CN" sz="2400" smtClean="0">
                <a:ea typeface="SimSun" pitchFamily="2" charset="-122"/>
                <a:cs typeface="Times New Roman" pitchFamily="18" charset="0"/>
              </a:rPr>
              <a:t>depend on the study question and available data</a:t>
            </a:r>
          </a:p>
          <a:p>
            <a:pPr lvl="1" eaLnBrk="1" hangingPunct="1">
              <a:buFontTx/>
              <a:buNone/>
            </a:pPr>
            <a:endParaRPr lang="en-GB" altLang="zh-CN" smtClean="0">
              <a:ea typeface="SimSun" pitchFamily="2" charset="-122"/>
              <a:cs typeface="Times New Roman" pitchFamily="18" charset="0"/>
            </a:endParaRP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GB" altLang="zh-CN" smtClean="0">
                <a:ea typeface="SimSun" pitchFamily="2" charset="-122"/>
                <a:cs typeface="Times New Roman" pitchFamily="18" charset="0"/>
              </a:rPr>
              <a:t>For stroke prevention example, time cycle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GB" altLang="zh-CN" smtClean="0">
                <a:ea typeface="SimSun" pitchFamily="2" charset="-122"/>
                <a:cs typeface="Times New Roman" pitchFamily="18" charset="0"/>
              </a:rPr>
              <a:t>could be one year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/>
            </a:r>
            <a:br>
              <a:rPr lang="en-GB" altLang="zh-CN" smtClean="0">
                <a:ea typeface="SimSun" pitchFamily="2" charset="-122"/>
                <a:cs typeface="Times New Roman" pitchFamily="18" charset="0"/>
              </a:rPr>
            </a:br>
            <a:endParaRPr lang="zh-CN" altLang="en-GB" smtClean="0">
              <a:ea typeface="SimSun" pitchFamily="2" charset="-122"/>
              <a:cs typeface="Times New Roman" pitchFamily="18" charset="0"/>
            </a:endParaRPr>
          </a:p>
        </p:txBody>
      </p:sp>
      <p:graphicFrame>
        <p:nvGraphicFramePr>
          <p:cNvPr id="124973" name="Group 45"/>
          <p:cNvGraphicFramePr>
            <a:graphicFrameLocks noGrp="1"/>
          </p:cNvGraphicFramePr>
          <p:nvPr>
            <p:ph idx="1"/>
          </p:nvPr>
        </p:nvGraphicFramePr>
        <p:xfrm>
          <a:off x="755650" y="1987550"/>
          <a:ext cx="7489825" cy="3448050"/>
        </p:xfrm>
        <a:graphic>
          <a:graphicData uri="http://schemas.openxmlformats.org/drawingml/2006/table">
            <a:tbl>
              <a:tblPr/>
              <a:tblGrid>
                <a:gridCol w="2276475"/>
                <a:gridCol w="2116138"/>
                <a:gridCol w="1728787"/>
                <a:gridCol w="1368425"/>
              </a:tblGrid>
              <a:tr h="1073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Transitions From time t to time t+1</a:t>
                      </a:r>
                      <a:endParaRPr kumimoji="0" lang="zh-CN" alt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Well (1)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Stroke (2)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Dead (3)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Well (1)</a:t>
                      </a:r>
                      <a:endParaRPr kumimoji="0" lang="zh-CN" alt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(=1-P12-P13=0.92)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P12=0.07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P13=0.01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Stroke (2)</a:t>
                      </a:r>
                      <a:endParaRPr kumimoji="0" lang="zh-CN" alt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(=1-P23=0.75)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P23=0.25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Dead (3)</a:t>
                      </a:r>
                      <a:endParaRPr kumimoji="0" lang="zh-CN" alt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18" name="Rectangle 38"/>
          <p:cNvSpPr>
            <a:spLocks noChangeArrowheads="1"/>
          </p:cNvSpPr>
          <p:nvPr/>
        </p:nvSpPr>
        <p:spPr bwMode="auto">
          <a:xfrm>
            <a:off x="323850" y="0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altLang="zh-CN" sz="4000">
                <a:solidFill>
                  <a:schemeClr val="tx2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Define transition probabilities</a:t>
            </a:r>
            <a:endParaRPr lang="zh-CN" altLang="en-GB" sz="4000">
              <a:solidFill>
                <a:schemeClr val="tx2"/>
              </a:solidFill>
              <a:latin typeface="Calibri" pitchFamily="34" charset="0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>Attach costs and utilities to states</a:t>
            </a:r>
            <a:endParaRPr lang="zh-CN" altLang="en-GB" smtClean="0">
              <a:ea typeface="SimSun" pitchFamily="2" charset="-122"/>
              <a:cs typeface="Times New Roman" pitchFamily="18" charset="0"/>
            </a:endParaRPr>
          </a:p>
        </p:txBody>
      </p:sp>
      <p:graphicFrame>
        <p:nvGraphicFramePr>
          <p:cNvPr id="127010" name="Group 34"/>
          <p:cNvGraphicFramePr>
            <a:graphicFrameLocks noGrp="1"/>
          </p:cNvGraphicFramePr>
          <p:nvPr>
            <p:ph sz="half" idx="2"/>
          </p:nvPr>
        </p:nvGraphicFramePr>
        <p:xfrm>
          <a:off x="968375" y="3098800"/>
          <a:ext cx="7405688" cy="2577275"/>
        </p:xfrm>
        <a:graphic>
          <a:graphicData uri="http://schemas.openxmlformats.org/drawingml/2006/table">
            <a:tbl>
              <a:tblPr/>
              <a:tblGrid>
                <a:gridCol w="2465388"/>
                <a:gridCol w="2474912"/>
                <a:gridCol w="2465388"/>
              </a:tblGrid>
              <a:tr h="534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Markov state</a:t>
                      </a:r>
                      <a:endParaRPr kumimoji="0" lang="zh-CN" alt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Cost</a:t>
                      </a:r>
                      <a:endParaRPr kumimoji="0" lang="zh-CN" alt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Utility</a:t>
                      </a:r>
                      <a:endParaRPr kumimoji="0" lang="zh-CN" alt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Well, 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(on treatment)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 pitchFamily="2" charset="-122"/>
                          <a:cs typeface="Times New Roman" pitchFamily="18" charset="0"/>
                        </a:rPr>
                        <a:t>£</a:t>
                      </a: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Disabling stroke</a:t>
                      </a:r>
                      <a:endParaRPr kumimoji="0" lang="zh-CN" alt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 pitchFamily="2" charset="-122"/>
                          <a:cs typeface="Times New Roman" pitchFamily="18" charset="0"/>
                        </a:rPr>
                        <a:t>£</a:t>
                      </a: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Death</a:t>
                      </a:r>
                      <a:endParaRPr kumimoji="0" lang="zh-CN" alt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61" name="Text Box 33"/>
          <p:cNvSpPr txBox="1">
            <a:spLocks noChangeArrowheads="1"/>
          </p:cNvSpPr>
          <p:nvPr/>
        </p:nvSpPr>
        <p:spPr bwMode="auto">
          <a:xfrm>
            <a:off x="684213" y="2060575"/>
            <a:ext cx="77247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itchFamily="2" charset="2"/>
              <a:buNone/>
            </a:pPr>
            <a:r>
              <a:rPr lang="en-GB"/>
              <a:t>Each health state has a cost and utility attached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55613"/>
            <a:ext cx="8278688" cy="1143000"/>
          </a:xfrm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Define initial distribution of population</a:t>
            </a:r>
            <a:br>
              <a:rPr lang="en-GB" altLang="zh-CN" dirty="0" smtClean="0">
                <a:ea typeface="SimSun" pitchFamily="2" charset="-122"/>
                <a:cs typeface="Times New Roman" pitchFamily="18" charset="0"/>
              </a:rPr>
            </a:br>
            <a:endParaRPr lang="zh-CN" altLang="en-GB" dirty="0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128000" cy="4503738"/>
          </a:xfrm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A set of starting probabilities is required to describe the initial distribution of the Markov cohort among the states</a:t>
            </a:r>
          </a:p>
          <a:p>
            <a:pPr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Determined by modellers</a:t>
            </a:r>
            <a:endParaRPr lang="zh-CN" altLang="en-GB" dirty="0" smtClean="0">
              <a:ea typeface="SimSun" pitchFamily="2" charset="-122"/>
              <a:cs typeface="Times New Roman" pitchFamily="18" charset="0"/>
            </a:endParaRPr>
          </a:p>
          <a:p>
            <a:pPr lvl="1" eaLnBrk="1" hangingPunct="1"/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Start all patients in the same state (1  0  0)</a:t>
            </a:r>
            <a:r>
              <a:rPr lang="zh-CN" altLang="en-GB" sz="2400" dirty="0" smtClean="0">
                <a:ea typeface="SimSun" pitchFamily="2" charset="-122"/>
                <a:cs typeface="Times New Roman" pitchFamily="18" charset="0"/>
              </a:rPr>
              <a:t> </a:t>
            </a:r>
          </a:p>
          <a:p>
            <a:pPr lvl="1" eaLnBrk="1" hangingPunct="1"/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Different proportion in different states </a:t>
            </a:r>
          </a:p>
          <a:p>
            <a:pPr lvl="1" eaLnBrk="1" hangingPunct="1">
              <a:buFontTx/>
              <a:buNone/>
            </a:pPr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    (0.90  0.10  0)</a:t>
            </a:r>
            <a:endParaRPr lang="zh-CN" altLang="en-GB" sz="2400" dirty="0" smtClean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>Methods of evaluation</a:t>
            </a:r>
            <a:endParaRPr lang="zh-CN" altLang="en-GB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7772400" cy="3656013"/>
          </a:xfrm>
        </p:spPr>
        <p:txBody>
          <a:bodyPr/>
          <a:lstStyle/>
          <a:p>
            <a:pPr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Cohort simulation</a:t>
            </a:r>
          </a:p>
          <a:p>
            <a:pPr lvl="1" eaLnBrk="1" hangingPunct="1"/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Hypothetical cohort of patients</a:t>
            </a:r>
          </a:p>
          <a:p>
            <a:pPr lvl="1" eaLnBrk="1" hangingPunct="1"/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Expected values</a:t>
            </a:r>
          </a:p>
          <a:p>
            <a:pPr lvl="1" eaLnBrk="1" hangingPunct="1"/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Deterministic</a:t>
            </a:r>
          </a:p>
          <a:p>
            <a:pPr lvl="1" eaLnBrk="1" hangingPunct="1"/>
            <a:endParaRPr lang="zh-CN" altLang="en-GB" sz="2400" dirty="0" smtClean="0">
              <a:ea typeface="SimSun" pitchFamily="2" charset="-122"/>
              <a:cs typeface="Times New Roman" pitchFamily="18" charset="0"/>
            </a:endParaRPr>
          </a:p>
          <a:p>
            <a:pPr eaLnBrk="1" hangingPunct="1"/>
            <a:r>
              <a:rPr lang="en-GB" altLang="zh-CN" dirty="0" smtClean="0">
                <a:ea typeface="SimSun" pitchFamily="2" charset="-122"/>
                <a:cs typeface="Times New Roman" pitchFamily="18" charset="0"/>
              </a:rPr>
              <a:t>Monte Carlo simulation</a:t>
            </a:r>
          </a:p>
          <a:p>
            <a:pPr lvl="1" eaLnBrk="1" hangingPunct="1"/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Sample one patient at a time, specify number of patients (“trials”)</a:t>
            </a:r>
          </a:p>
          <a:p>
            <a:pPr lvl="1" eaLnBrk="1" hangingPunct="1"/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Random, stochastic</a:t>
            </a:r>
          </a:p>
          <a:p>
            <a:pPr lvl="1" eaLnBrk="1" hangingPunct="1"/>
            <a:r>
              <a:rPr lang="en-GB" altLang="zh-CN" sz="2400" dirty="0" smtClean="0">
                <a:ea typeface="SimSun" pitchFamily="2" charset="-122"/>
                <a:cs typeface="Times New Roman" pitchFamily="18" charset="0"/>
              </a:rPr>
              <a:t>More in later modules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main types of model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>
                <a:cs typeface="Times New Roman" pitchFamily="18" charset="0"/>
              </a:rPr>
              <a:t>Decision trees</a:t>
            </a:r>
          </a:p>
          <a:p>
            <a:pPr eaLnBrk="1" hangingPunct="1"/>
            <a:endParaRPr lang="en-GB" smtClean="0">
              <a:cs typeface="Times New Roman" pitchFamily="18" charset="0"/>
            </a:endParaRPr>
          </a:p>
          <a:p>
            <a:pPr eaLnBrk="1" hangingPunct="1"/>
            <a:r>
              <a:rPr lang="en-GB" smtClean="0">
                <a:cs typeface="Times New Roman" pitchFamily="18" charset="0"/>
              </a:rPr>
              <a:t>Markov models</a:t>
            </a:r>
          </a:p>
          <a:p>
            <a:pPr eaLnBrk="1" hangingPunct="1">
              <a:buFontTx/>
              <a:buNone/>
            </a:pPr>
            <a:endParaRPr lang="en-GB" smtClean="0">
              <a:cs typeface="Times New Roman" pitchFamily="18" charset="0"/>
            </a:endParaRPr>
          </a:p>
          <a:p>
            <a:pPr eaLnBrk="1" hangingPunct="1"/>
            <a:r>
              <a:rPr lang="en-GB" smtClean="0">
                <a:cs typeface="Times New Roman" pitchFamily="18" charset="0"/>
              </a:rPr>
              <a:t>Other types of models beyond this lecture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424862" cy="981075"/>
          </a:xfrm>
        </p:spPr>
        <p:txBody>
          <a:bodyPr/>
          <a:lstStyle/>
          <a:p>
            <a:pPr eaLnBrk="1" hangingPunct="1"/>
            <a:r>
              <a:rPr lang="en-GB" altLang="zh-CN" sz="3600" smtClean="0">
                <a:ea typeface="SimSun" pitchFamily="2" charset="-122"/>
                <a:cs typeface="Times New Roman" pitchFamily="18" charset="0"/>
              </a:rPr>
              <a:t>Stroke prevention: cohort analysis</a:t>
            </a:r>
            <a:endParaRPr lang="zh-CN" altLang="en-GB" sz="3600" smtClean="0">
              <a:ea typeface="SimSun" pitchFamily="2" charset="-122"/>
              <a:cs typeface="Times New Roman" pitchFamily="18" charset="0"/>
            </a:endParaRP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</p:nvPr>
        </p:nvGraphicFramePr>
        <p:xfrm>
          <a:off x="323850" y="908050"/>
          <a:ext cx="8496944" cy="5735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250"/>
                <a:gridCol w="1857272"/>
                <a:gridCol w="2303235"/>
                <a:gridCol w="2045027"/>
                <a:gridCol w="1440160"/>
              </a:tblGrid>
              <a:tr h="398703"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Cycle</a:t>
                      </a:r>
                      <a:endParaRPr lang="en-GB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Well, AF</a:t>
                      </a:r>
                      <a:endParaRPr lang="en-GB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Disabled stroke</a:t>
                      </a:r>
                      <a:endParaRPr lang="en-GB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Dead</a:t>
                      </a:r>
                      <a:endParaRPr lang="en-GB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GB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0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Start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40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920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(1000 x 0.92)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70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(1000 x 0.07)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(1000 x 0.01)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1000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687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846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(920 x 0.92)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117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 (920 x 0.07) +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 (70 x 0.75)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37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10+ (920 x 0.01) + (70 x 0.25)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1000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40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778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(846 x 0.92)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147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(846 x 0.07) +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(117 x 0.75)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75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37+ (846 x 0.01) + (117 x 0.25)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1000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70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716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(778x 0.92)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165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(778 x 0.07) +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(147 x 0.75)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119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GB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75+ (778 x 0.01) + (147 x 0.25)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en-GB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SimSun" pitchFamily="2" charset="-122"/>
                          <a:cs typeface="Times New Roman" pitchFamily="18" charset="0"/>
                        </a:rPr>
                        <a:t>1000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Limitations of Markov models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No account taken of history</a:t>
            </a:r>
          </a:p>
          <a:p>
            <a:pPr eaLnBrk="1" hangingPunct="1"/>
            <a:r>
              <a:rPr lang="en-GB" smtClean="0"/>
              <a:t>Assumes uniform population and equal and constant risk</a:t>
            </a:r>
          </a:p>
          <a:p>
            <a:pPr eaLnBrk="1" hangingPunct="1"/>
            <a:r>
              <a:rPr lang="en-GB" smtClean="0"/>
              <a:t>May overcome these limitations by using a larger number of states</a:t>
            </a:r>
          </a:p>
          <a:p>
            <a:pPr eaLnBrk="1" hangingPunct="1"/>
            <a:r>
              <a:rPr lang="en-GB" smtClean="0"/>
              <a:t>Alternatively use other methods (Individual sampling models, discrete event simulation)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zh-CN" smtClean="0">
                <a:ea typeface="SimSun" pitchFamily="2" charset="-122"/>
                <a:cs typeface="Times New Roman" pitchFamily="18" charset="0"/>
              </a:rPr>
              <a:t>Summary</a:t>
            </a:r>
            <a:endParaRPr lang="zh-CN" altLang="en-GB" smtClean="0"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486775" cy="4751387"/>
          </a:xfrm>
          <a:noFill/>
        </p:spPr>
        <p:txBody>
          <a:bodyPr/>
          <a:lstStyle/>
          <a:p>
            <a:pPr eaLnBrk="1" hangingPunct="1"/>
            <a:r>
              <a:rPr lang="en-GB" altLang="zh-CN" sz="3200" smtClean="0">
                <a:ea typeface="SimSun" pitchFamily="2" charset="-122"/>
                <a:cs typeface="Times New Roman" pitchFamily="18" charset="0"/>
              </a:rPr>
              <a:t>Models provide a practical method to synthesise information from multiple sources</a:t>
            </a:r>
            <a:endParaRPr lang="zh-CN" altLang="en-GB" sz="3200" smtClean="0">
              <a:ea typeface="SimSun" pitchFamily="2" charset="-122"/>
              <a:cs typeface="Times New Roman" pitchFamily="18" charset="0"/>
            </a:endParaRPr>
          </a:p>
          <a:p>
            <a:pPr eaLnBrk="1" hangingPunct="1"/>
            <a:r>
              <a:rPr lang="en-GB" altLang="zh-CN" sz="3200" smtClean="0">
                <a:ea typeface="SimSun" pitchFamily="2" charset="-122"/>
                <a:cs typeface="Times New Roman" pitchFamily="18" charset="0"/>
              </a:rPr>
              <a:t>Decision trees suited to model one-off treatments and short-term effects</a:t>
            </a:r>
            <a:endParaRPr lang="zh-CN" altLang="en-GB" sz="3200" smtClean="0">
              <a:ea typeface="SimSun" pitchFamily="2" charset="-122"/>
              <a:cs typeface="Times New Roman" pitchFamily="18" charset="0"/>
            </a:endParaRPr>
          </a:p>
          <a:p>
            <a:pPr eaLnBrk="1" hangingPunct="1"/>
            <a:r>
              <a:rPr lang="en-GB" altLang="zh-CN" sz="3200" smtClean="0">
                <a:ea typeface="SimSun" pitchFamily="2" charset="-122"/>
                <a:cs typeface="Times New Roman" pitchFamily="18" charset="0"/>
              </a:rPr>
              <a:t>Markov models allow recurring processes to be modelled</a:t>
            </a:r>
            <a:endParaRPr lang="zh-CN" altLang="en-GB" sz="3200" smtClean="0"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decision model….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has a structure to represent clinical pathways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allows synthesis of evidence to estimate costs and effectiveness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weighs up risks and benefits of an intervention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can allow events occurring over time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allows an assessment of different types of uncertainty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can identify priorities for future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GB" smtClean="0"/>
              <a:t>Decision Trees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GB" sz="3200" smtClean="0"/>
              <a:t>Use for “one off” decisions</a:t>
            </a:r>
          </a:p>
          <a:p>
            <a:pPr eaLnBrk="1" hangingPunct="1"/>
            <a:r>
              <a:rPr lang="en-GB" sz="3200" smtClean="0"/>
              <a:t>Particularly suited to</a:t>
            </a:r>
          </a:p>
          <a:p>
            <a:pPr lvl="1" eaLnBrk="1" hangingPunct="1"/>
            <a:r>
              <a:rPr lang="en-GB" sz="3200" smtClean="0"/>
              <a:t>Acute care problems (“kill or cure”)</a:t>
            </a:r>
          </a:p>
          <a:p>
            <a:pPr lvl="1" eaLnBrk="1" hangingPunct="1"/>
            <a:r>
              <a:rPr lang="en-GB" sz="3200" smtClean="0"/>
              <a:t>Once-only diseases</a:t>
            </a:r>
          </a:p>
          <a:p>
            <a:pPr lvl="1" eaLnBrk="1" hangingPunct="1"/>
            <a:r>
              <a:rPr lang="en-GB" sz="3200" smtClean="0"/>
              <a:t>Short-term diagnostic/screening decisions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Steps in constructing and analysing decision trees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8375" y="2263775"/>
            <a:ext cx="7340600" cy="3165475"/>
          </a:xfrm>
        </p:spPr>
        <p:txBody>
          <a:bodyPr anchor="ctr"/>
          <a:lstStyle/>
          <a:p>
            <a:pPr marL="609600" indent="-609600" eaLnBrk="1" hangingPunct="1">
              <a:buFontTx/>
              <a:buAutoNum type="arabicPeriod"/>
            </a:pPr>
            <a:r>
              <a:rPr lang="en-GB" sz="3200" smtClean="0"/>
              <a:t>Structure the tree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3200" smtClean="0"/>
              <a:t>Estimate probabilities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3200" smtClean="0"/>
              <a:t>Estimate outcomes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3200" smtClean="0"/>
              <a:t>Analyse the tree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sz="3200" smtClean="0"/>
              <a:t>Sensitivity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GB" smtClean="0"/>
              <a:t>Decision Tree Structure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buFontTx/>
              <a:buNone/>
            </a:pPr>
            <a:r>
              <a:rPr lang="en-GB" smtClean="0"/>
              <a:t> </a:t>
            </a:r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5835650" y="5473700"/>
            <a:ext cx="188913" cy="214313"/>
          </a:xfrm>
          <a:custGeom>
            <a:avLst/>
            <a:gdLst>
              <a:gd name="T0" fmla="*/ 0 w 356"/>
              <a:gd name="T1" fmla="*/ 108479 h 405"/>
              <a:gd name="T2" fmla="*/ 188913 w 356"/>
              <a:gd name="T3" fmla="*/ 0 h 405"/>
              <a:gd name="T4" fmla="*/ 188913 w 356"/>
              <a:gd name="T5" fmla="*/ 214313 h 405"/>
              <a:gd name="T6" fmla="*/ 0 w 356"/>
              <a:gd name="T7" fmla="*/ 108479 h 405"/>
              <a:gd name="T8" fmla="*/ 0 w 356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5"/>
              <a:gd name="T17" fmla="*/ 356 w 356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5">
                <a:moveTo>
                  <a:pt x="0" y="205"/>
                </a:moveTo>
                <a:lnTo>
                  <a:pt x="356" y="0"/>
                </a:lnTo>
                <a:lnTo>
                  <a:pt x="356" y="405"/>
                </a:lnTo>
                <a:lnTo>
                  <a:pt x="0" y="20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3" name="Freeform 5"/>
          <p:cNvSpPr>
            <a:spLocks/>
          </p:cNvSpPr>
          <p:nvPr/>
        </p:nvSpPr>
        <p:spPr bwMode="auto">
          <a:xfrm>
            <a:off x="5835650" y="5473700"/>
            <a:ext cx="188913" cy="214313"/>
          </a:xfrm>
          <a:custGeom>
            <a:avLst/>
            <a:gdLst>
              <a:gd name="T0" fmla="*/ 0 w 356"/>
              <a:gd name="T1" fmla="*/ 108479 h 405"/>
              <a:gd name="T2" fmla="*/ 188913 w 356"/>
              <a:gd name="T3" fmla="*/ 0 h 405"/>
              <a:gd name="T4" fmla="*/ 188913 w 356"/>
              <a:gd name="T5" fmla="*/ 214313 h 405"/>
              <a:gd name="T6" fmla="*/ 0 w 356"/>
              <a:gd name="T7" fmla="*/ 108479 h 405"/>
              <a:gd name="T8" fmla="*/ 0 w 356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5"/>
              <a:gd name="T17" fmla="*/ 356 w 356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5">
                <a:moveTo>
                  <a:pt x="0" y="205"/>
                </a:moveTo>
                <a:lnTo>
                  <a:pt x="356" y="0"/>
                </a:lnTo>
                <a:lnTo>
                  <a:pt x="356" y="405"/>
                </a:lnTo>
                <a:lnTo>
                  <a:pt x="0" y="205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4" name="Freeform 6"/>
          <p:cNvSpPr>
            <a:spLocks/>
          </p:cNvSpPr>
          <p:nvPr/>
        </p:nvSpPr>
        <p:spPr bwMode="auto">
          <a:xfrm>
            <a:off x="5835650" y="6067425"/>
            <a:ext cx="188913" cy="214313"/>
          </a:xfrm>
          <a:custGeom>
            <a:avLst/>
            <a:gdLst>
              <a:gd name="T0" fmla="*/ 0 w 356"/>
              <a:gd name="T1" fmla="*/ 108479 h 405"/>
              <a:gd name="T2" fmla="*/ 188913 w 356"/>
              <a:gd name="T3" fmla="*/ 0 h 405"/>
              <a:gd name="T4" fmla="*/ 188913 w 356"/>
              <a:gd name="T5" fmla="*/ 214313 h 405"/>
              <a:gd name="T6" fmla="*/ 0 w 356"/>
              <a:gd name="T7" fmla="*/ 108479 h 405"/>
              <a:gd name="T8" fmla="*/ 0 w 356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5"/>
              <a:gd name="T17" fmla="*/ 356 w 356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5">
                <a:moveTo>
                  <a:pt x="0" y="205"/>
                </a:moveTo>
                <a:lnTo>
                  <a:pt x="356" y="0"/>
                </a:lnTo>
                <a:lnTo>
                  <a:pt x="356" y="405"/>
                </a:lnTo>
                <a:lnTo>
                  <a:pt x="0" y="20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5" name="Freeform 7"/>
          <p:cNvSpPr>
            <a:spLocks/>
          </p:cNvSpPr>
          <p:nvPr/>
        </p:nvSpPr>
        <p:spPr bwMode="auto">
          <a:xfrm>
            <a:off x="5835650" y="6067425"/>
            <a:ext cx="188913" cy="214313"/>
          </a:xfrm>
          <a:custGeom>
            <a:avLst/>
            <a:gdLst>
              <a:gd name="T0" fmla="*/ 0 w 356"/>
              <a:gd name="T1" fmla="*/ 108479 h 405"/>
              <a:gd name="T2" fmla="*/ 188913 w 356"/>
              <a:gd name="T3" fmla="*/ 0 h 405"/>
              <a:gd name="T4" fmla="*/ 188913 w 356"/>
              <a:gd name="T5" fmla="*/ 214313 h 405"/>
              <a:gd name="T6" fmla="*/ 0 w 356"/>
              <a:gd name="T7" fmla="*/ 108479 h 405"/>
              <a:gd name="T8" fmla="*/ 0 w 356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5"/>
              <a:gd name="T17" fmla="*/ 356 w 356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5">
                <a:moveTo>
                  <a:pt x="0" y="205"/>
                </a:moveTo>
                <a:lnTo>
                  <a:pt x="356" y="0"/>
                </a:lnTo>
                <a:lnTo>
                  <a:pt x="356" y="405"/>
                </a:lnTo>
                <a:lnTo>
                  <a:pt x="0" y="205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6" name="Freeform 8"/>
          <p:cNvSpPr>
            <a:spLocks/>
          </p:cNvSpPr>
          <p:nvPr/>
        </p:nvSpPr>
        <p:spPr bwMode="auto">
          <a:xfrm>
            <a:off x="4772025" y="5822950"/>
            <a:ext cx="166688" cy="168275"/>
          </a:xfrm>
          <a:custGeom>
            <a:avLst/>
            <a:gdLst>
              <a:gd name="T0" fmla="*/ 166688 w 317"/>
              <a:gd name="T1" fmla="*/ 84403 h 317"/>
              <a:gd name="T2" fmla="*/ 165111 w 317"/>
              <a:gd name="T3" fmla="*/ 72725 h 317"/>
              <a:gd name="T4" fmla="*/ 163007 w 317"/>
              <a:gd name="T5" fmla="*/ 61577 h 317"/>
              <a:gd name="T6" fmla="*/ 159326 w 317"/>
              <a:gd name="T7" fmla="*/ 51491 h 317"/>
              <a:gd name="T8" fmla="*/ 155120 w 317"/>
              <a:gd name="T9" fmla="*/ 41405 h 317"/>
              <a:gd name="T10" fmla="*/ 148810 w 317"/>
              <a:gd name="T11" fmla="*/ 32381 h 317"/>
              <a:gd name="T12" fmla="*/ 141974 w 317"/>
              <a:gd name="T13" fmla="*/ 24418 h 317"/>
              <a:gd name="T14" fmla="*/ 134087 w 317"/>
              <a:gd name="T15" fmla="*/ 16987 h 317"/>
              <a:gd name="T16" fmla="*/ 124622 w 317"/>
              <a:gd name="T17" fmla="*/ 11148 h 317"/>
              <a:gd name="T18" fmla="*/ 115157 w 317"/>
              <a:gd name="T19" fmla="*/ 5839 h 317"/>
              <a:gd name="T20" fmla="*/ 105166 w 317"/>
              <a:gd name="T21" fmla="*/ 3185 h 317"/>
              <a:gd name="T22" fmla="*/ 94124 w 317"/>
              <a:gd name="T23" fmla="*/ 1062 h 317"/>
              <a:gd name="T24" fmla="*/ 83081 w 317"/>
              <a:gd name="T25" fmla="*/ 0 h 317"/>
              <a:gd name="T26" fmla="*/ 71513 w 317"/>
              <a:gd name="T27" fmla="*/ 1062 h 317"/>
              <a:gd name="T28" fmla="*/ 60996 w 317"/>
              <a:gd name="T29" fmla="*/ 3185 h 317"/>
              <a:gd name="T30" fmla="*/ 50480 w 317"/>
              <a:gd name="T31" fmla="*/ 5839 h 317"/>
              <a:gd name="T32" fmla="*/ 40489 w 317"/>
              <a:gd name="T33" fmla="*/ 11148 h 317"/>
              <a:gd name="T34" fmla="*/ 31550 w 317"/>
              <a:gd name="T35" fmla="*/ 16987 h 317"/>
              <a:gd name="T36" fmla="*/ 23662 w 317"/>
              <a:gd name="T37" fmla="*/ 24418 h 317"/>
              <a:gd name="T38" fmla="*/ 16301 w 317"/>
              <a:gd name="T39" fmla="*/ 32381 h 317"/>
              <a:gd name="T40" fmla="*/ 10517 w 317"/>
              <a:gd name="T41" fmla="*/ 41405 h 317"/>
              <a:gd name="T42" fmla="*/ 5784 w 317"/>
              <a:gd name="T43" fmla="*/ 51491 h 317"/>
              <a:gd name="T44" fmla="*/ 2629 w 317"/>
              <a:gd name="T45" fmla="*/ 61577 h 317"/>
              <a:gd name="T46" fmla="*/ 526 w 317"/>
              <a:gd name="T47" fmla="*/ 72725 h 317"/>
              <a:gd name="T48" fmla="*/ 0 w 317"/>
              <a:gd name="T49" fmla="*/ 84403 h 317"/>
              <a:gd name="T50" fmla="*/ 526 w 317"/>
              <a:gd name="T51" fmla="*/ 95550 h 317"/>
              <a:gd name="T52" fmla="*/ 2629 w 317"/>
              <a:gd name="T53" fmla="*/ 106167 h 317"/>
              <a:gd name="T54" fmla="*/ 5784 w 317"/>
              <a:gd name="T55" fmla="*/ 116784 h 317"/>
              <a:gd name="T56" fmla="*/ 10517 w 317"/>
              <a:gd name="T57" fmla="*/ 126339 h 317"/>
              <a:gd name="T58" fmla="*/ 16301 w 317"/>
              <a:gd name="T59" fmla="*/ 135363 h 317"/>
              <a:gd name="T60" fmla="*/ 23662 w 317"/>
              <a:gd name="T61" fmla="*/ 143857 h 317"/>
              <a:gd name="T62" fmla="*/ 31550 w 317"/>
              <a:gd name="T63" fmla="*/ 150227 h 317"/>
              <a:gd name="T64" fmla="*/ 40489 w 317"/>
              <a:gd name="T65" fmla="*/ 156597 h 317"/>
              <a:gd name="T66" fmla="*/ 50480 w 317"/>
              <a:gd name="T67" fmla="*/ 161374 h 317"/>
              <a:gd name="T68" fmla="*/ 60996 w 317"/>
              <a:gd name="T69" fmla="*/ 165090 h 317"/>
              <a:gd name="T70" fmla="*/ 71513 w 317"/>
              <a:gd name="T71" fmla="*/ 167213 h 317"/>
              <a:gd name="T72" fmla="*/ 83081 w 317"/>
              <a:gd name="T73" fmla="*/ 168275 h 317"/>
              <a:gd name="T74" fmla="*/ 94124 w 317"/>
              <a:gd name="T75" fmla="*/ 167213 h 317"/>
              <a:gd name="T76" fmla="*/ 105166 w 317"/>
              <a:gd name="T77" fmla="*/ 165090 h 317"/>
              <a:gd name="T78" fmla="*/ 115157 w 317"/>
              <a:gd name="T79" fmla="*/ 161374 h 317"/>
              <a:gd name="T80" fmla="*/ 124622 w 317"/>
              <a:gd name="T81" fmla="*/ 156597 h 317"/>
              <a:gd name="T82" fmla="*/ 134087 w 317"/>
              <a:gd name="T83" fmla="*/ 150227 h 317"/>
              <a:gd name="T84" fmla="*/ 141974 w 317"/>
              <a:gd name="T85" fmla="*/ 143857 h 317"/>
              <a:gd name="T86" fmla="*/ 148810 w 317"/>
              <a:gd name="T87" fmla="*/ 135363 h 317"/>
              <a:gd name="T88" fmla="*/ 155120 w 317"/>
              <a:gd name="T89" fmla="*/ 126339 h 317"/>
              <a:gd name="T90" fmla="*/ 159326 w 317"/>
              <a:gd name="T91" fmla="*/ 116784 h 317"/>
              <a:gd name="T92" fmla="*/ 163007 w 317"/>
              <a:gd name="T93" fmla="*/ 106167 h 317"/>
              <a:gd name="T94" fmla="*/ 165111 w 317"/>
              <a:gd name="T95" fmla="*/ 95550 h 317"/>
              <a:gd name="T96" fmla="*/ 166688 w 317"/>
              <a:gd name="T97" fmla="*/ 84403 h 317"/>
              <a:gd name="T98" fmla="*/ 166688 w 317"/>
              <a:gd name="T99" fmla="*/ 84403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9"/>
                </a:moveTo>
                <a:lnTo>
                  <a:pt x="314" y="137"/>
                </a:lnTo>
                <a:lnTo>
                  <a:pt x="310" y="116"/>
                </a:lnTo>
                <a:lnTo>
                  <a:pt x="303" y="97"/>
                </a:lnTo>
                <a:lnTo>
                  <a:pt x="295" y="78"/>
                </a:lnTo>
                <a:lnTo>
                  <a:pt x="283" y="61"/>
                </a:lnTo>
                <a:lnTo>
                  <a:pt x="270" y="46"/>
                </a:lnTo>
                <a:lnTo>
                  <a:pt x="255" y="32"/>
                </a:lnTo>
                <a:lnTo>
                  <a:pt x="237" y="21"/>
                </a:lnTo>
                <a:lnTo>
                  <a:pt x="219" y="11"/>
                </a:lnTo>
                <a:lnTo>
                  <a:pt x="200" y="6"/>
                </a:lnTo>
                <a:lnTo>
                  <a:pt x="179" y="2"/>
                </a:lnTo>
                <a:lnTo>
                  <a:pt x="158" y="0"/>
                </a:lnTo>
                <a:lnTo>
                  <a:pt x="136" y="2"/>
                </a:lnTo>
                <a:lnTo>
                  <a:pt x="116" y="6"/>
                </a:lnTo>
                <a:lnTo>
                  <a:pt x="96" y="11"/>
                </a:lnTo>
                <a:lnTo>
                  <a:pt x="77" y="21"/>
                </a:lnTo>
                <a:lnTo>
                  <a:pt x="60" y="32"/>
                </a:lnTo>
                <a:lnTo>
                  <a:pt x="45" y="46"/>
                </a:lnTo>
                <a:lnTo>
                  <a:pt x="31" y="61"/>
                </a:lnTo>
                <a:lnTo>
                  <a:pt x="20" y="78"/>
                </a:lnTo>
                <a:lnTo>
                  <a:pt x="11" y="97"/>
                </a:lnTo>
                <a:lnTo>
                  <a:pt x="5" y="116"/>
                </a:lnTo>
                <a:lnTo>
                  <a:pt x="1" y="137"/>
                </a:lnTo>
                <a:lnTo>
                  <a:pt x="0" y="159"/>
                </a:lnTo>
                <a:lnTo>
                  <a:pt x="1" y="180"/>
                </a:lnTo>
                <a:lnTo>
                  <a:pt x="5" y="200"/>
                </a:lnTo>
                <a:lnTo>
                  <a:pt x="11" y="220"/>
                </a:lnTo>
                <a:lnTo>
                  <a:pt x="20" y="238"/>
                </a:lnTo>
                <a:lnTo>
                  <a:pt x="31" y="255"/>
                </a:lnTo>
                <a:lnTo>
                  <a:pt x="45" y="271"/>
                </a:lnTo>
                <a:lnTo>
                  <a:pt x="60" y="283"/>
                </a:lnTo>
                <a:lnTo>
                  <a:pt x="77" y="295"/>
                </a:lnTo>
                <a:lnTo>
                  <a:pt x="96" y="304"/>
                </a:lnTo>
                <a:lnTo>
                  <a:pt x="116" y="311"/>
                </a:lnTo>
                <a:lnTo>
                  <a:pt x="136" y="315"/>
                </a:lnTo>
                <a:lnTo>
                  <a:pt x="158" y="317"/>
                </a:lnTo>
                <a:lnTo>
                  <a:pt x="179" y="315"/>
                </a:lnTo>
                <a:lnTo>
                  <a:pt x="200" y="311"/>
                </a:lnTo>
                <a:lnTo>
                  <a:pt x="219" y="304"/>
                </a:lnTo>
                <a:lnTo>
                  <a:pt x="237" y="295"/>
                </a:lnTo>
                <a:lnTo>
                  <a:pt x="255" y="283"/>
                </a:lnTo>
                <a:lnTo>
                  <a:pt x="270" y="271"/>
                </a:lnTo>
                <a:lnTo>
                  <a:pt x="283" y="255"/>
                </a:lnTo>
                <a:lnTo>
                  <a:pt x="295" y="238"/>
                </a:lnTo>
                <a:lnTo>
                  <a:pt x="303" y="220"/>
                </a:lnTo>
                <a:lnTo>
                  <a:pt x="310" y="200"/>
                </a:lnTo>
                <a:lnTo>
                  <a:pt x="314" y="180"/>
                </a:lnTo>
                <a:lnTo>
                  <a:pt x="317" y="15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4772025" y="5822950"/>
            <a:ext cx="166688" cy="168275"/>
          </a:xfrm>
          <a:custGeom>
            <a:avLst/>
            <a:gdLst>
              <a:gd name="T0" fmla="*/ 166688 w 317"/>
              <a:gd name="T1" fmla="*/ 84403 h 317"/>
              <a:gd name="T2" fmla="*/ 165111 w 317"/>
              <a:gd name="T3" fmla="*/ 72725 h 317"/>
              <a:gd name="T4" fmla="*/ 163007 w 317"/>
              <a:gd name="T5" fmla="*/ 61577 h 317"/>
              <a:gd name="T6" fmla="*/ 159326 w 317"/>
              <a:gd name="T7" fmla="*/ 51491 h 317"/>
              <a:gd name="T8" fmla="*/ 155120 w 317"/>
              <a:gd name="T9" fmla="*/ 41405 h 317"/>
              <a:gd name="T10" fmla="*/ 148810 w 317"/>
              <a:gd name="T11" fmla="*/ 32381 h 317"/>
              <a:gd name="T12" fmla="*/ 141974 w 317"/>
              <a:gd name="T13" fmla="*/ 24418 h 317"/>
              <a:gd name="T14" fmla="*/ 134087 w 317"/>
              <a:gd name="T15" fmla="*/ 16987 h 317"/>
              <a:gd name="T16" fmla="*/ 124622 w 317"/>
              <a:gd name="T17" fmla="*/ 11148 h 317"/>
              <a:gd name="T18" fmla="*/ 115157 w 317"/>
              <a:gd name="T19" fmla="*/ 5839 h 317"/>
              <a:gd name="T20" fmla="*/ 105166 w 317"/>
              <a:gd name="T21" fmla="*/ 3185 h 317"/>
              <a:gd name="T22" fmla="*/ 94124 w 317"/>
              <a:gd name="T23" fmla="*/ 1062 h 317"/>
              <a:gd name="T24" fmla="*/ 83081 w 317"/>
              <a:gd name="T25" fmla="*/ 0 h 317"/>
              <a:gd name="T26" fmla="*/ 71513 w 317"/>
              <a:gd name="T27" fmla="*/ 1062 h 317"/>
              <a:gd name="T28" fmla="*/ 60996 w 317"/>
              <a:gd name="T29" fmla="*/ 3185 h 317"/>
              <a:gd name="T30" fmla="*/ 50480 w 317"/>
              <a:gd name="T31" fmla="*/ 5839 h 317"/>
              <a:gd name="T32" fmla="*/ 40489 w 317"/>
              <a:gd name="T33" fmla="*/ 11148 h 317"/>
              <a:gd name="T34" fmla="*/ 31550 w 317"/>
              <a:gd name="T35" fmla="*/ 16987 h 317"/>
              <a:gd name="T36" fmla="*/ 23662 w 317"/>
              <a:gd name="T37" fmla="*/ 24418 h 317"/>
              <a:gd name="T38" fmla="*/ 16301 w 317"/>
              <a:gd name="T39" fmla="*/ 32381 h 317"/>
              <a:gd name="T40" fmla="*/ 10517 w 317"/>
              <a:gd name="T41" fmla="*/ 41405 h 317"/>
              <a:gd name="T42" fmla="*/ 5784 w 317"/>
              <a:gd name="T43" fmla="*/ 51491 h 317"/>
              <a:gd name="T44" fmla="*/ 2629 w 317"/>
              <a:gd name="T45" fmla="*/ 61577 h 317"/>
              <a:gd name="T46" fmla="*/ 526 w 317"/>
              <a:gd name="T47" fmla="*/ 72725 h 317"/>
              <a:gd name="T48" fmla="*/ 0 w 317"/>
              <a:gd name="T49" fmla="*/ 84403 h 317"/>
              <a:gd name="T50" fmla="*/ 526 w 317"/>
              <a:gd name="T51" fmla="*/ 95550 h 317"/>
              <a:gd name="T52" fmla="*/ 2629 w 317"/>
              <a:gd name="T53" fmla="*/ 106167 h 317"/>
              <a:gd name="T54" fmla="*/ 5784 w 317"/>
              <a:gd name="T55" fmla="*/ 116784 h 317"/>
              <a:gd name="T56" fmla="*/ 10517 w 317"/>
              <a:gd name="T57" fmla="*/ 126339 h 317"/>
              <a:gd name="T58" fmla="*/ 16301 w 317"/>
              <a:gd name="T59" fmla="*/ 135363 h 317"/>
              <a:gd name="T60" fmla="*/ 23662 w 317"/>
              <a:gd name="T61" fmla="*/ 143857 h 317"/>
              <a:gd name="T62" fmla="*/ 31550 w 317"/>
              <a:gd name="T63" fmla="*/ 150227 h 317"/>
              <a:gd name="T64" fmla="*/ 40489 w 317"/>
              <a:gd name="T65" fmla="*/ 156597 h 317"/>
              <a:gd name="T66" fmla="*/ 50480 w 317"/>
              <a:gd name="T67" fmla="*/ 161374 h 317"/>
              <a:gd name="T68" fmla="*/ 60996 w 317"/>
              <a:gd name="T69" fmla="*/ 165090 h 317"/>
              <a:gd name="T70" fmla="*/ 71513 w 317"/>
              <a:gd name="T71" fmla="*/ 167213 h 317"/>
              <a:gd name="T72" fmla="*/ 83081 w 317"/>
              <a:gd name="T73" fmla="*/ 168275 h 317"/>
              <a:gd name="T74" fmla="*/ 94124 w 317"/>
              <a:gd name="T75" fmla="*/ 167213 h 317"/>
              <a:gd name="T76" fmla="*/ 105166 w 317"/>
              <a:gd name="T77" fmla="*/ 165090 h 317"/>
              <a:gd name="T78" fmla="*/ 115157 w 317"/>
              <a:gd name="T79" fmla="*/ 161374 h 317"/>
              <a:gd name="T80" fmla="*/ 124622 w 317"/>
              <a:gd name="T81" fmla="*/ 156597 h 317"/>
              <a:gd name="T82" fmla="*/ 134087 w 317"/>
              <a:gd name="T83" fmla="*/ 150227 h 317"/>
              <a:gd name="T84" fmla="*/ 141974 w 317"/>
              <a:gd name="T85" fmla="*/ 143857 h 317"/>
              <a:gd name="T86" fmla="*/ 148810 w 317"/>
              <a:gd name="T87" fmla="*/ 135363 h 317"/>
              <a:gd name="T88" fmla="*/ 155120 w 317"/>
              <a:gd name="T89" fmla="*/ 126339 h 317"/>
              <a:gd name="T90" fmla="*/ 159326 w 317"/>
              <a:gd name="T91" fmla="*/ 116784 h 317"/>
              <a:gd name="T92" fmla="*/ 163007 w 317"/>
              <a:gd name="T93" fmla="*/ 106167 h 317"/>
              <a:gd name="T94" fmla="*/ 165111 w 317"/>
              <a:gd name="T95" fmla="*/ 95550 h 317"/>
              <a:gd name="T96" fmla="*/ 166688 w 317"/>
              <a:gd name="T97" fmla="*/ 84403 h 317"/>
              <a:gd name="T98" fmla="*/ 166688 w 317"/>
              <a:gd name="T99" fmla="*/ 84403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9"/>
                </a:moveTo>
                <a:lnTo>
                  <a:pt x="314" y="137"/>
                </a:lnTo>
                <a:lnTo>
                  <a:pt x="310" y="116"/>
                </a:lnTo>
                <a:lnTo>
                  <a:pt x="303" y="97"/>
                </a:lnTo>
                <a:lnTo>
                  <a:pt x="295" y="78"/>
                </a:lnTo>
                <a:lnTo>
                  <a:pt x="283" y="61"/>
                </a:lnTo>
                <a:lnTo>
                  <a:pt x="270" y="46"/>
                </a:lnTo>
                <a:lnTo>
                  <a:pt x="255" y="32"/>
                </a:lnTo>
                <a:lnTo>
                  <a:pt x="237" y="21"/>
                </a:lnTo>
                <a:lnTo>
                  <a:pt x="219" y="11"/>
                </a:lnTo>
                <a:lnTo>
                  <a:pt x="200" y="6"/>
                </a:lnTo>
                <a:lnTo>
                  <a:pt x="179" y="2"/>
                </a:lnTo>
                <a:lnTo>
                  <a:pt x="158" y="0"/>
                </a:lnTo>
                <a:lnTo>
                  <a:pt x="136" y="2"/>
                </a:lnTo>
                <a:lnTo>
                  <a:pt x="116" y="6"/>
                </a:lnTo>
                <a:lnTo>
                  <a:pt x="96" y="11"/>
                </a:lnTo>
                <a:lnTo>
                  <a:pt x="77" y="21"/>
                </a:lnTo>
                <a:lnTo>
                  <a:pt x="60" y="32"/>
                </a:lnTo>
                <a:lnTo>
                  <a:pt x="45" y="46"/>
                </a:lnTo>
                <a:lnTo>
                  <a:pt x="31" y="61"/>
                </a:lnTo>
                <a:lnTo>
                  <a:pt x="20" y="78"/>
                </a:lnTo>
                <a:lnTo>
                  <a:pt x="11" y="97"/>
                </a:lnTo>
                <a:lnTo>
                  <a:pt x="5" y="116"/>
                </a:lnTo>
                <a:lnTo>
                  <a:pt x="1" y="137"/>
                </a:lnTo>
                <a:lnTo>
                  <a:pt x="0" y="159"/>
                </a:lnTo>
                <a:lnTo>
                  <a:pt x="1" y="180"/>
                </a:lnTo>
                <a:lnTo>
                  <a:pt x="5" y="200"/>
                </a:lnTo>
                <a:lnTo>
                  <a:pt x="11" y="220"/>
                </a:lnTo>
                <a:lnTo>
                  <a:pt x="20" y="238"/>
                </a:lnTo>
                <a:lnTo>
                  <a:pt x="31" y="255"/>
                </a:lnTo>
                <a:lnTo>
                  <a:pt x="45" y="271"/>
                </a:lnTo>
                <a:lnTo>
                  <a:pt x="60" y="283"/>
                </a:lnTo>
                <a:lnTo>
                  <a:pt x="77" y="295"/>
                </a:lnTo>
                <a:lnTo>
                  <a:pt x="96" y="304"/>
                </a:lnTo>
                <a:lnTo>
                  <a:pt x="116" y="311"/>
                </a:lnTo>
                <a:lnTo>
                  <a:pt x="136" y="315"/>
                </a:lnTo>
                <a:lnTo>
                  <a:pt x="158" y="317"/>
                </a:lnTo>
                <a:lnTo>
                  <a:pt x="179" y="315"/>
                </a:lnTo>
                <a:lnTo>
                  <a:pt x="200" y="311"/>
                </a:lnTo>
                <a:lnTo>
                  <a:pt x="219" y="304"/>
                </a:lnTo>
                <a:lnTo>
                  <a:pt x="237" y="295"/>
                </a:lnTo>
                <a:lnTo>
                  <a:pt x="255" y="283"/>
                </a:lnTo>
                <a:lnTo>
                  <a:pt x="270" y="271"/>
                </a:lnTo>
                <a:lnTo>
                  <a:pt x="283" y="255"/>
                </a:lnTo>
                <a:lnTo>
                  <a:pt x="295" y="238"/>
                </a:lnTo>
                <a:lnTo>
                  <a:pt x="303" y="220"/>
                </a:lnTo>
                <a:lnTo>
                  <a:pt x="310" y="200"/>
                </a:lnTo>
                <a:lnTo>
                  <a:pt x="314" y="180"/>
                </a:lnTo>
                <a:lnTo>
                  <a:pt x="317" y="159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4859338" y="5589588"/>
            <a:ext cx="1036637" cy="595312"/>
          </a:xfrm>
          <a:custGeom>
            <a:avLst/>
            <a:gdLst>
              <a:gd name="T0" fmla="*/ 1004887 w 1959"/>
              <a:gd name="T1" fmla="*/ 0 h 1124"/>
              <a:gd name="T2" fmla="*/ 0 w 1959"/>
              <a:gd name="T3" fmla="*/ 0 h 1124"/>
              <a:gd name="T4" fmla="*/ 0 w 1959"/>
              <a:gd name="T5" fmla="*/ 595312 h 1124"/>
              <a:gd name="T6" fmla="*/ 1036637 w 1959"/>
              <a:gd name="T7" fmla="*/ 595312 h 1124"/>
              <a:gd name="T8" fmla="*/ 0 60000 65536"/>
              <a:gd name="T9" fmla="*/ 0 60000 65536"/>
              <a:gd name="T10" fmla="*/ 0 60000 65536"/>
              <a:gd name="T11" fmla="*/ 0 60000 65536"/>
              <a:gd name="T12" fmla="*/ 0 w 1959"/>
              <a:gd name="T13" fmla="*/ 0 h 1124"/>
              <a:gd name="T14" fmla="*/ 1959 w 1959"/>
              <a:gd name="T15" fmla="*/ 1124 h 11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9" h="1124">
                <a:moveTo>
                  <a:pt x="1899" y="0"/>
                </a:moveTo>
                <a:lnTo>
                  <a:pt x="0" y="0"/>
                </a:lnTo>
                <a:lnTo>
                  <a:pt x="0" y="1124"/>
                </a:lnTo>
                <a:lnTo>
                  <a:pt x="1959" y="1124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5835650" y="4283075"/>
            <a:ext cx="188913" cy="215900"/>
          </a:xfrm>
          <a:custGeom>
            <a:avLst/>
            <a:gdLst>
              <a:gd name="T0" fmla="*/ 0 w 356"/>
              <a:gd name="T1" fmla="*/ 109545 h 406"/>
              <a:gd name="T2" fmla="*/ 188913 w 356"/>
              <a:gd name="T3" fmla="*/ 0 h 406"/>
              <a:gd name="T4" fmla="*/ 188913 w 356"/>
              <a:gd name="T5" fmla="*/ 215900 h 406"/>
              <a:gd name="T6" fmla="*/ 0 w 356"/>
              <a:gd name="T7" fmla="*/ 109545 h 406"/>
              <a:gd name="T8" fmla="*/ 0 w 356"/>
              <a:gd name="T9" fmla="*/ 109545 h 4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6"/>
              <a:gd name="T17" fmla="*/ 356 w 356"/>
              <a:gd name="T18" fmla="*/ 406 h 4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6">
                <a:moveTo>
                  <a:pt x="0" y="206"/>
                </a:moveTo>
                <a:lnTo>
                  <a:pt x="356" y="0"/>
                </a:lnTo>
                <a:lnTo>
                  <a:pt x="356" y="406"/>
                </a:lnTo>
                <a:lnTo>
                  <a:pt x="0" y="20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0" name="Freeform 12"/>
          <p:cNvSpPr>
            <a:spLocks/>
          </p:cNvSpPr>
          <p:nvPr/>
        </p:nvSpPr>
        <p:spPr bwMode="auto">
          <a:xfrm>
            <a:off x="5835650" y="4283075"/>
            <a:ext cx="188913" cy="215900"/>
          </a:xfrm>
          <a:custGeom>
            <a:avLst/>
            <a:gdLst>
              <a:gd name="T0" fmla="*/ 0 w 356"/>
              <a:gd name="T1" fmla="*/ 109545 h 406"/>
              <a:gd name="T2" fmla="*/ 188913 w 356"/>
              <a:gd name="T3" fmla="*/ 0 h 406"/>
              <a:gd name="T4" fmla="*/ 188913 w 356"/>
              <a:gd name="T5" fmla="*/ 215900 h 406"/>
              <a:gd name="T6" fmla="*/ 0 w 356"/>
              <a:gd name="T7" fmla="*/ 109545 h 406"/>
              <a:gd name="T8" fmla="*/ 0 w 356"/>
              <a:gd name="T9" fmla="*/ 109545 h 4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6"/>
              <a:gd name="T17" fmla="*/ 356 w 356"/>
              <a:gd name="T18" fmla="*/ 406 h 4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6">
                <a:moveTo>
                  <a:pt x="0" y="206"/>
                </a:moveTo>
                <a:lnTo>
                  <a:pt x="356" y="0"/>
                </a:lnTo>
                <a:lnTo>
                  <a:pt x="356" y="406"/>
                </a:lnTo>
                <a:lnTo>
                  <a:pt x="0" y="206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1" name="Freeform 13"/>
          <p:cNvSpPr>
            <a:spLocks/>
          </p:cNvSpPr>
          <p:nvPr/>
        </p:nvSpPr>
        <p:spPr bwMode="auto">
          <a:xfrm>
            <a:off x="5835650" y="4876800"/>
            <a:ext cx="188913" cy="214313"/>
          </a:xfrm>
          <a:custGeom>
            <a:avLst/>
            <a:gdLst>
              <a:gd name="T0" fmla="*/ 0 w 356"/>
              <a:gd name="T1" fmla="*/ 108740 h 406"/>
              <a:gd name="T2" fmla="*/ 188913 w 356"/>
              <a:gd name="T3" fmla="*/ 0 h 406"/>
              <a:gd name="T4" fmla="*/ 188913 w 356"/>
              <a:gd name="T5" fmla="*/ 214313 h 406"/>
              <a:gd name="T6" fmla="*/ 0 w 356"/>
              <a:gd name="T7" fmla="*/ 108740 h 406"/>
              <a:gd name="T8" fmla="*/ 0 w 356"/>
              <a:gd name="T9" fmla="*/ 108740 h 4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6"/>
              <a:gd name="T17" fmla="*/ 356 w 356"/>
              <a:gd name="T18" fmla="*/ 406 h 4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6">
                <a:moveTo>
                  <a:pt x="0" y="206"/>
                </a:moveTo>
                <a:lnTo>
                  <a:pt x="356" y="0"/>
                </a:lnTo>
                <a:lnTo>
                  <a:pt x="356" y="406"/>
                </a:lnTo>
                <a:lnTo>
                  <a:pt x="0" y="20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2" name="Freeform 14"/>
          <p:cNvSpPr>
            <a:spLocks/>
          </p:cNvSpPr>
          <p:nvPr/>
        </p:nvSpPr>
        <p:spPr bwMode="auto">
          <a:xfrm>
            <a:off x="5835650" y="4876800"/>
            <a:ext cx="188913" cy="214313"/>
          </a:xfrm>
          <a:custGeom>
            <a:avLst/>
            <a:gdLst>
              <a:gd name="T0" fmla="*/ 0 w 356"/>
              <a:gd name="T1" fmla="*/ 108740 h 406"/>
              <a:gd name="T2" fmla="*/ 188913 w 356"/>
              <a:gd name="T3" fmla="*/ 0 h 406"/>
              <a:gd name="T4" fmla="*/ 188913 w 356"/>
              <a:gd name="T5" fmla="*/ 214313 h 406"/>
              <a:gd name="T6" fmla="*/ 0 w 356"/>
              <a:gd name="T7" fmla="*/ 108740 h 406"/>
              <a:gd name="T8" fmla="*/ 0 w 356"/>
              <a:gd name="T9" fmla="*/ 108740 h 4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6"/>
              <a:gd name="T17" fmla="*/ 356 w 356"/>
              <a:gd name="T18" fmla="*/ 406 h 4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6">
                <a:moveTo>
                  <a:pt x="0" y="206"/>
                </a:moveTo>
                <a:lnTo>
                  <a:pt x="356" y="0"/>
                </a:lnTo>
                <a:lnTo>
                  <a:pt x="356" y="406"/>
                </a:lnTo>
                <a:lnTo>
                  <a:pt x="0" y="206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3" name="Freeform 15"/>
          <p:cNvSpPr>
            <a:spLocks/>
          </p:cNvSpPr>
          <p:nvPr/>
        </p:nvSpPr>
        <p:spPr bwMode="auto">
          <a:xfrm>
            <a:off x="4772025" y="4633913"/>
            <a:ext cx="166688" cy="166687"/>
          </a:xfrm>
          <a:custGeom>
            <a:avLst/>
            <a:gdLst>
              <a:gd name="T0" fmla="*/ 166688 w 317"/>
              <a:gd name="T1" fmla="*/ 83606 h 317"/>
              <a:gd name="T2" fmla="*/ 165111 w 317"/>
              <a:gd name="T3" fmla="*/ 72564 h 317"/>
              <a:gd name="T4" fmla="*/ 163007 w 317"/>
              <a:gd name="T5" fmla="*/ 61522 h 317"/>
              <a:gd name="T6" fmla="*/ 159326 w 317"/>
              <a:gd name="T7" fmla="*/ 51531 h 317"/>
              <a:gd name="T8" fmla="*/ 155120 w 317"/>
              <a:gd name="T9" fmla="*/ 42066 h 317"/>
              <a:gd name="T10" fmla="*/ 148810 w 317"/>
              <a:gd name="T11" fmla="*/ 32601 h 317"/>
              <a:gd name="T12" fmla="*/ 141974 w 317"/>
              <a:gd name="T13" fmla="*/ 24714 h 317"/>
              <a:gd name="T14" fmla="*/ 134087 w 317"/>
              <a:gd name="T15" fmla="*/ 18404 h 317"/>
              <a:gd name="T16" fmla="*/ 124622 w 317"/>
              <a:gd name="T17" fmla="*/ 11568 h 317"/>
              <a:gd name="T18" fmla="*/ 115157 w 317"/>
              <a:gd name="T19" fmla="*/ 7362 h 317"/>
              <a:gd name="T20" fmla="*/ 105166 w 317"/>
              <a:gd name="T21" fmla="*/ 3681 h 317"/>
              <a:gd name="T22" fmla="*/ 94124 w 317"/>
              <a:gd name="T23" fmla="*/ 1577 h 317"/>
              <a:gd name="T24" fmla="*/ 83081 w 317"/>
              <a:gd name="T25" fmla="*/ 0 h 317"/>
              <a:gd name="T26" fmla="*/ 71513 w 317"/>
              <a:gd name="T27" fmla="*/ 1577 h 317"/>
              <a:gd name="T28" fmla="*/ 60996 w 317"/>
              <a:gd name="T29" fmla="*/ 3681 h 317"/>
              <a:gd name="T30" fmla="*/ 50480 w 317"/>
              <a:gd name="T31" fmla="*/ 7362 h 317"/>
              <a:gd name="T32" fmla="*/ 40489 w 317"/>
              <a:gd name="T33" fmla="*/ 11568 h 317"/>
              <a:gd name="T34" fmla="*/ 31550 w 317"/>
              <a:gd name="T35" fmla="*/ 18404 h 317"/>
              <a:gd name="T36" fmla="*/ 23662 w 317"/>
              <a:gd name="T37" fmla="*/ 24714 h 317"/>
              <a:gd name="T38" fmla="*/ 16301 w 317"/>
              <a:gd name="T39" fmla="*/ 32601 h 317"/>
              <a:gd name="T40" fmla="*/ 10517 w 317"/>
              <a:gd name="T41" fmla="*/ 42066 h 317"/>
              <a:gd name="T42" fmla="*/ 5784 w 317"/>
              <a:gd name="T43" fmla="*/ 51531 h 317"/>
              <a:gd name="T44" fmla="*/ 2629 w 317"/>
              <a:gd name="T45" fmla="*/ 61522 h 317"/>
              <a:gd name="T46" fmla="*/ 526 w 317"/>
              <a:gd name="T47" fmla="*/ 72564 h 317"/>
              <a:gd name="T48" fmla="*/ 0 w 317"/>
              <a:gd name="T49" fmla="*/ 83606 h 317"/>
              <a:gd name="T50" fmla="*/ 526 w 317"/>
              <a:gd name="T51" fmla="*/ 95175 h 317"/>
              <a:gd name="T52" fmla="*/ 2629 w 317"/>
              <a:gd name="T53" fmla="*/ 105691 h 317"/>
              <a:gd name="T54" fmla="*/ 5784 w 317"/>
              <a:gd name="T55" fmla="*/ 116208 h 317"/>
              <a:gd name="T56" fmla="*/ 10517 w 317"/>
              <a:gd name="T57" fmla="*/ 126198 h 317"/>
              <a:gd name="T58" fmla="*/ 16301 w 317"/>
              <a:gd name="T59" fmla="*/ 135137 h 317"/>
              <a:gd name="T60" fmla="*/ 23662 w 317"/>
              <a:gd name="T61" fmla="*/ 143025 h 317"/>
              <a:gd name="T62" fmla="*/ 31550 w 317"/>
              <a:gd name="T63" fmla="*/ 149861 h 317"/>
              <a:gd name="T64" fmla="*/ 40489 w 317"/>
              <a:gd name="T65" fmla="*/ 156170 h 317"/>
              <a:gd name="T66" fmla="*/ 50480 w 317"/>
              <a:gd name="T67" fmla="*/ 160903 h 317"/>
              <a:gd name="T68" fmla="*/ 60996 w 317"/>
              <a:gd name="T69" fmla="*/ 164058 h 317"/>
              <a:gd name="T70" fmla="*/ 71513 w 317"/>
              <a:gd name="T71" fmla="*/ 166161 h 317"/>
              <a:gd name="T72" fmla="*/ 83081 w 317"/>
              <a:gd name="T73" fmla="*/ 166687 h 317"/>
              <a:gd name="T74" fmla="*/ 94124 w 317"/>
              <a:gd name="T75" fmla="*/ 166161 h 317"/>
              <a:gd name="T76" fmla="*/ 105166 w 317"/>
              <a:gd name="T77" fmla="*/ 164058 h 317"/>
              <a:gd name="T78" fmla="*/ 115157 w 317"/>
              <a:gd name="T79" fmla="*/ 160903 h 317"/>
              <a:gd name="T80" fmla="*/ 124622 w 317"/>
              <a:gd name="T81" fmla="*/ 156170 h 317"/>
              <a:gd name="T82" fmla="*/ 134087 w 317"/>
              <a:gd name="T83" fmla="*/ 149861 h 317"/>
              <a:gd name="T84" fmla="*/ 141974 w 317"/>
              <a:gd name="T85" fmla="*/ 143025 h 317"/>
              <a:gd name="T86" fmla="*/ 148810 w 317"/>
              <a:gd name="T87" fmla="*/ 135137 h 317"/>
              <a:gd name="T88" fmla="*/ 155120 w 317"/>
              <a:gd name="T89" fmla="*/ 126198 h 317"/>
              <a:gd name="T90" fmla="*/ 159326 w 317"/>
              <a:gd name="T91" fmla="*/ 116208 h 317"/>
              <a:gd name="T92" fmla="*/ 163007 w 317"/>
              <a:gd name="T93" fmla="*/ 105691 h 317"/>
              <a:gd name="T94" fmla="*/ 165111 w 317"/>
              <a:gd name="T95" fmla="*/ 95175 h 317"/>
              <a:gd name="T96" fmla="*/ 166688 w 317"/>
              <a:gd name="T97" fmla="*/ 83606 h 317"/>
              <a:gd name="T98" fmla="*/ 166688 w 317"/>
              <a:gd name="T99" fmla="*/ 83606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9"/>
                </a:moveTo>
                <a:lnTo>
                  <a:pt x="314" y="138"/>
                </a:lnTo>
                <a:lnTo>
                  <a:pt x="310" y="117"/>
                </a:lnTo>
                <a:lnTo>
                  <a:pt x="303" y="98"/>
                </a:lnTo>
                <a:lnTo>
                  <a:pt x="295" y="80"/>
                </a:lnTo>
                <a:lnTo>
                  <a:pt x="283" y="62"/>
                </a:lnTo>
                <a:lnTo>
                  <a:pt x="270" y="47"/>
                </a:lnTo>
                <a:lnTo>
                  <a:pt x="255" y="35"/>
                </a:lnTo>
                <a:lnTo>
                  <a:pt x="237" y="22"/>
                </a:lnTo>
                <a:lnTo>
                  <a:pt x="219" y="14"/>
                </a:lnTo>
                <a:lnTo>
                  <a:pt x="200" y="7"/>
                </a:lnTo>
                <a:lnTo>
                  <a:pt x="179" y="3"/>
                </a:lnTo>
                <a:lnTo>
                  <a:pt x="158" y="0"/>
                </a:lnTo>
                <a:lnTo>
                  <a:pt x="136" y="3"/>
                </a:lnTo>
                <a:lnTo>
                  <a:pt x="116" y="7"/>
                </a:lnTo>
                <a:lnTo>
                  <a:pt x="96" y="14"/>
                </a:lnTo>
                <a:lnTo>
                  <a:pt x="77" y="22"/>
                </a:lnTo>
                <a:lnTo>
                  <a:pt x="60" y="35"/>
                </a:lnTo>
                <a:lnTo>
                  <a:pt x="45" y="47"/>
                </a:lnTo>
                <a:lnTo>
                  <a:pt x="31" y="62"/>
                </a:lnTo>
                <a:lnTo>
                  <a:pt x="20" y="80"/>
                </a:lnTo>
                <a:lnTo>
                  <a:pt x="11" y="98"/>
                </a:lnTo>
                <a:lnTo>
                  <a:pt x="5" y="117"/>
                </a:lnTo>
                <a:lnTo>
                  <a:pt x="1" y="138"/>
                </a:lnTo>
                <a:lnTo>
                  <a:pt x="0" y="159"/>
                </a:lnTo>
                <a:lnTo>
                  <a:pt x="1" y="181"/>
                </a:lnTo>
                <a:lnTo>
                  <a:pt x="5" y="201"/>
                </a:lnTo>
                <a:lnTo>
                  <a:pt x="11" y="221"/>
                </a:lnTo>
                <a:lnTo>
                  <a:pt x="20" y="240"/>
                </a:lnTo>
                <a:lnTo>
                  <a:pt x="31" y="257"/>
                </a:lnTo>
                <a:lnTo>
                  <a:pt x="45" y="272"/>
                </a:lnTo>
                <a:lnTo>
                  <a:pt x="60" y="285"/>
                </a:lnTo>
                <a:lnTo>
                  <a:pt x="77" y="297"/>
                </a:lnTo>
                <a:lnTo>
                  <a:pt x="96" y="306"/>
                </a:lnTo>
                <a:lnTo>
                  <a:pt x="116" y="312"/>
                </a:lnTo>
                <a:lnTo>
                  <a:pt x="136" y="316"/>
                </a:lnTo>
                <a:lnTo>
                  <a:pt x="158" y="317"/>
                </a:lnTo>
                <a:lnTo>
                  <a:pt x="179" y="316"/>
                </a:lnTo>
                <a:lnTo>
                  <a:pt x="200" y="312"/>
                </a:lnTo>
                <a:lnTo>
                  <a:pt x="219" y="306"/>
                </a:lnTo>
                <a:lnTo>
                  <a:pt x="237" y="297"/>
                </a:lnTo>
                <a:lnTo>
                  <a:pt x="255" y="285"/>
                </a:lnTo>
                <a:lnTo>
                  <a:pt x="270" y="272"/>
                </a:lnTo>
                <a:lnTo>
                  <a:pt x="283" y="257"/>
                </a:lnTo>
                <a:lnTo>
                  <a:pt x="295" y="240"/>
                </a:lnTo>
                <a:lnTo>
                  <a:pt x="303" y="221"/>
                </a:lnTo>
                <a:lnTo>
                  <a:pt x="310" y="201"/>
                </a:lnTo>
                <a:lnTo>
                  <a:pt x="314" y="181"/>
                </a:lnTo>
                <a:lnTo>
                  <a:pt x="317" y="15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4" name="Freeform 16"/>
          <p:cNvSpPr>
            <a:spLocks/>
          </p:cNvSpPr>
          <p:nvPr/>
        </p:nvSpPr>
        <p:spPr bwMode="auto">
          <a:xfrm>
            <a:off x="4772025" y="4633913"/>
            <a:ext cx="166688" cy="166687"/>
          </a:xfrm>
          <a:custGeom>
            <a:avLst/>
            <a:gdLst>
              <a:gd name="T0" fmla="*/ 166688 w 317"/>
              <a:gd name="T1" fmla="*/ 83606 h 317"/>
              <a:gd name="T2" fmla="*/ 165111 w 317"/>
              <a:gd name="T3" fmla="*/ 72564 h 317"/>
              <a:gd name="T4" fmla="*/ 163007 w 317"/>
              <a:gd name="T5" fmla="*/ 61522 h 317"/>
              <a:gd name="T6" fmla="*/ 159326 w 317"/>
              <a:gd name="T7" fmla="*/ 51531 h 317"/>
              <a:gd name="T8" fmla="*/ 155120 w 317"/>
              <a:gd name="T9" fmla="*/ 42066 h 317"/>
              <a:gd name="T10" fmla="*/ 148810 w 317"/>
              <a:gd name="T11" fmla="*/ 32601 h 317"/>
              <a:gd name="T12" fmla="*/ 141974 w 317"/>
              <a:gd name="T13" fmla="*/ 24714 h 317"/>
              <a:gd name="T14" fmla="*/ 134087 w 317"/>
              <a:gd name="T15" fmla="*/ 18404 h 317"/>
              <a:gd name="T16" fmla="*/ 124622 w 317"/>
              <a:gd name="T17" fmla="*/ 11568 h 317"/>
              <a:gd name="T18" fmla="*/ 115157 w 317"/>
              <a:gd name="T19" fmla="*/ 7362 h 317"/>
              <a:gd name="T20" fmla="*/ 105166 w 317"/>
              <a:gd name="T21" fmla="*/ 3681 h 317"/>
              <a:gd name="T22" fmla="*/ 94124 w 317"/>
              <a:gd name="T23" fmla="*/ 1577 h 317"/>
              <a:gd name="T24" fmla="*/ 83081 w 317"/>
              <a:gd name="T25" fmla="*/ 0 h 317"/>
              <a:gd name="T26" fmla="*/ 71513 w 317"/>
              <a:gd name="T27" fmla="*/ 1577 h 317"/>
              <a:gd name="T28" fmla="*/ 60996 w 317"/>
              <a:gd name="T29" fmla="*/ 3681 h 317"/>
              <a:gd name="T30" fmla="*/ 50480 w 317"/>
              <a:gd name="T31" fmla="*/ 7362 h 317"/>
              <a:gd name="T32" fmla="*/ 40489 w 317"/>
              <a:gd name="T33" fmla="*/ 11568 h 317"/>
              <a:gd name="T34" fmla="*/ 31550 w 317"/>
              <a:gd name="T35" fmla="*/ 18404 h 317"/>
              <a:gd name="T36" fmla="*/ 23662 w 317"/>
              <a:gd name="T37" fmla="*/ 24714 h 317"/>
              <a:gd name="T38" fmla="*/ 16301 w 317"/>
              <a:gd name="T39" fmla="*/ 32601 h 317"/>
              <a:gd name="T40" fmla="*/ 10517 w 317"/>
              <a:gd name="T41" fmla="*/ 42066 h 317"/>
              <a:gd name="T42" fmla="*/ 5784 w 317"/>
              <a:gd name="T43" fmla="*/ 51531 h 317"/>
              <a:gd name="T44" fmla="*/ 2629 w 317"/>
              <a:gd name="T45" fmla="*/ 61522 h 317"/>
              <a:gd name="T46" fmla="*/ 526 w 317"/>
              <a:gd name="T47" fmla="*/ 72564 h 317"/>
              <a:gd name="T48" fmla="*/ 0 w 317"/>
              <a:gd name="T49" fmla="*/ 83606 h 317"/>
              <a:gd name="T50" fmla="*/ 526 w 317"/>
              <a:gd name="T51" fmla="*/ 95175 h 317"/>
              <a:gd name="T52" fmla="*/ 2629 w 317"/>
              <a:gd name="T53" fmla="*/ 105691 h 317"/>
              <a:gd name="T54" fmla="*/ 5784 w 317"/>
              <a:gd name="T55" fmla="*/ 116208 h 317"/>
              <a:gd name="T56" fmla="*/ 10517 w 317"/>
              <a:gd name="T57" fmla="*/ 126198 h 317"/>
              <a:gd name="T58" fmla="*/ 16301 w 317"/>
              <a:gd name="T59" fmla="*/ 135137 h 317"/>
              <a:gd name="T60" fmla="*/ 23662 w 317"/>
              <a:gd name="T61" fmla="*/ 143025 h 317"/>
              <a:gd name="T62" fmla="*/ 31550 w 317"/>
              <a:gd name="T63" fmla="*/ 149861 h 317"/>
              <a:gd name="T64" fmla="*/ 40489 w 317"/>
              <a:gd name="T65" fmla="*/ 156170 h 317"/>
              <a:gd name="T66" fmla="*/ 50480 w 317"/>
              <a:gd name="T67" fmla="*/ 160903 h 317"/>
              <a:gd name="T68" fmla="*/ 60996 w 317"/>
              <a:gd name="T69" fmla="*/ 164058 h 317"/>
              <a:gd name="T70" fmla="*/ 71513 w 317"/>
              <a:gd name="T71" fmla="*/ 166161 h 317"/>
              <a:gd name="T72" fmla="*/ 83081 w 317"/>
              <a:gd name="T73" fmla="*/ 166687 h 317"/>
              <a:gd name="T74" fmla="*/ 94124 w 317"/>
              <a:gd name="T75" fmla="*/ 166161 h 317"/>
              <a:gd name="T76" fmla="*/ 105166 w 317"/>
              <a:gd name="T77" fmla="*/ 164058 h 317"/>
              <a:gd name="T78" fmla="*/ 115157 w 317"/>
              <a:gd name="T79" fmla="*/ 160903 h 317"/>
              <a:gd name="T80" fmla="*/ 124622 w 317"/>
              <a:gd name="T81" fmla="*/ 156170 h 317"/>
              <a:gd name="T82" fmla="*/ 134087 w 317"/>
              <a:gd name="T83" fmla="*/ 149861 h 317"/>
              <a:gd name="T84" fmla="*/ 141974 w 317"/>
              <a:gd name="T85" fmla="*/ 143025 h 317"/>
              <a:gd name="T86" fmla="*/ 148810 w 317"/>
              <a:gd name="T87" fmla="*/ 135137 h 317"/>
              <a:gd name="T88" fmla="*/ 155120 w 317"/>
              <a:gd name="T89" fmla="*/ 126198 h 317"/>
              <a:gd name="T90" fmla="*/ 159326 w 317"/>
              <a:gd name="T91" fmla="*/ 116208 h 317"/>
              <a:gd name="T92" fmla="*/ 163007 w 317"/>
              <a:gd name="T93" fmla="*/ 105691 h 317"/>
              <a:gd name="T94" fmla="*/ 165111 w 317"/>
              <a:gd name="T95" fmla="*/ 95175 h 317"/>
              <a:gd name="T96" fmla="*/ 166688 w 317"/>
              <a:gd name="T97" fmla="*/ 83606 h 317"/>
              <a:gd name="T98" fmla="*/ 166688 w 317"/>
              <a:gd name="T99" fmla="*/ 83606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9"/>
                </a:moveTo>
                <a:lnTo>
                  <a:pt x="314" y="138"/>
                </a:lnTo>
                <a:lnTo>
                  <a:pt x="310" y="117"/>
                </a:lnTo>
                <a:lnTo>
                  <a:pt x="303" y="98"/>
                </a:lnTo>
                <a:lnTo>
                  <a:pt x="295" y="80"/>
                </a:lnTo>
                <a:lnTo>
                  <a:pt x="283" y="62"/>
                </a:lnTo>
                <a:lnTo>
                  <a:pt x="270" y="47"/>
                </a:lnTo>
                <a:lnTo>
                  <a:pt x="255" y="35"/>
                </a:lnTo>
                <a:lnTo>
                  <a:pt x="237" y="22"/>
                </a:lnTo>
                <a:lnTo>
                  <a:pt x="219" y="14"/>
                </a:lnTo>
                <a:lnTo>
                  <a:pt x="200" y="7"/>
                </a:lnTo>
                <a:lnTo>
                  <a:pt x="179" y="3"/>
                </a:lnTo>
                <a:lnTo>
                  <a:pt x="158" y="0"/>
                </a:lnTo>
                <a:lnTo>
                  <a:pt x="136" y="3"/>
                </a:lnTo>
                <a:lnTo>
                  <a:pt x="116" y="7"/>
                </a:lnTo>
                <a:lnTo>
                  <a:pt x="96" y="14"/>
                </a:lnTo>
                <a:lnTo>
                  <a:pt x="77" y="22"/>
                </a:lnTo>
                <a:lnTo>
                  <a:pt x="60" y="35"/>
                </a:lnTo>
                <a:lnTo>
                  <a:pt x="45" y="47"/>
                </a:lnTo>
                <a:lnTo>
                  <a:pt x="31" y="62"/>
                </a:lnTo>
                <a:lnTo>
                  <a:pt x="20" y="80"/>
                </a:lnTo>
                <a:lnTo>
                  <a:pt x="11" y="98"/>
                </a:lnTo>
                <a:lnTo>
                  <a:pt x="5" y="117"/>
                </a:lnTo>
                <a:lnTo>
                  <a:pt x="1" y="138"/>
                </a:lnTo>
                <a:lnTo>
                  <a:pt x="0" y="159"/>
                </a:lnTo>
                <a:lnTo>
                  <a:pt x="1" y="181"/>
                </a:lnTo>
                <a:lnTo>
                  <a:pt x="5" y="201"/>
                </a:lnTo>
                <a:lnTo>
                  <a:pt x="11" y="221"/>
                </a:lnTo>
                <a:lnTo>
                  <a:pt x="20" y="240"/>
                </a:lnTo>
                <a:lnTo>
                  <a:pt x="31" y="257"/>
                </a:lnTo>
                <a:lnTo>
                  <a:pt x="45" y="272"/>
                </a:lnTo>
                <a:lnTo>
                  <a:pt x="60" y="285"/>
                </a:lnTo>
                <a:lnTo>
                  <a:pt x="77" y="297"/>
                </a:lnTo>
                <a:lnTo>
                  <a:pt x="96" y="306"/>
                </a:lnTo>
                <a:lnTo>
                  <a:pt x="116" y="312"/>
                </a:lnTo>
                <a:lnTo>
                  <a:pt x="136" y="316"/>
                </a:lnTo>
                <a:lnTo>
                  <a:pt x="158" y="317"/>
                </a:lnTo>
                <a:lnTo>
                  <a:pt x="179" y="316"/>
                </a:lnTo>
                <a:lnTo>
                  <a:pt x="200" y="312"/>
                </a:lnTo>
                <a:lnTo>
                  <a:pt x="219" y="306"/>
                </a:lnTo>
                <a:lnTo>
                  <a:pt x="237" y="297"/>
                </a:lnTo>
                <a:lnTo>
                  <a:pt x="255" y="285"/>
                </a:lnTo>
                <a:lnTo>
                  <a:pt x="270" y="272"/>
                </a:lnTo>
                <a:lnTo>
                  <a:pt x="283" y="257"/>
                </a:lnTo>
                <a:lnTo>
                  <a:pt x="295" y="240"/>
                </a:lnTo>
                <a:lnTo>
                  <a:pt x="303" y="221"/>
                </a:lnTo>
                <a:lnTo>
                  <a:pt x="310" y="201"/>
                </a:lnTo>
                <a:lnTo>
                  <a:pt x="314" y="181"/>
                </a:lnTo>
                <a:lnTo>
                  <a:pt x="317" y="159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5" name="Freeform 17"/>
          <p:cNvSpPr>
            <a:spLocks/>
          </p:cNvSpPr>
          <p:nvPr/>
        </p:nvSpPr>
        <p:spPr bwMode="auto">
          <a:xfrm>
            <a:off x="4859338" y="4392613"/>
            <a:ext cx="1036637" cy="595312"/>
          </a:xfrm>
          <a:custGeom>
            <a:avLst/>
            <a:gdLst>
              <a:gd name="T0" fmla="*/ 1004887 w 1959"/>
              <a:gd name="T1" fmla="*/ 0 h 1124"/>
              <a:gd name="T2" fmla="*/ 0 w 1959"/>
              <a:gd name="T3" fmla="*/ 0 h 1124"/>
              <a:gd name="T4" fmla="*/ 0 w 1959"/>
              <a:gd name="T5" fmla="*/ 595312 h 1124"/>
              <a:gd name="T6" fmla="*/ 1036637 w 1959"/>
              <a:gd name="T7" fmla="*/ 595312 h 1124"/>
              <a:gd name="T8" fmla="*/ 0 60000 65536"/>
              <a:gd name="T9" fmla="*/ 0 60000 65536"/>
              <a:gd name="T10" fmla="*/ 0 60000 65536"/>
              <a:gd name="T11" fmla="*/ 0 60000 65536"/>
              <a:gd name="T12" fmla="*/ 0 w 1959"/>
              <a:gd name="T13" fmla="*/ 0 h 1124"/>
              <a:gd name="T14" fmla="*/ 1959 w 1959"/>
              <a:gd name="T15" fmla="*/ 1124 h 11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9" h="1124">
                <a:moveTo>
                  <a:pt x="1899" y="0"/>
                </a:moveTo>
                <a:lnTo>
                  <a:pt x="0" y="0"/>
                </a:lnTo>
                <a:lnTo>
                  <a:pt x="0" y="1124"/>
                </a:lnTo>
                <a:lnTo>
                  <a:pt x="1959" y="1124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6" name="Freeform 18"/>
          <p:cNvSpPr>
            <a:spLocks/>
          </p:cNvSpPr>
          <p:nvPr/>
        </p:nvSpPr>
        <p:spPr bwMode="auto">
          <a:xfrm>
            <a:off x="3865563" y="2665413"/>
            <a:ext cx="144462" cy="168275"/>
          </a:xfrm>
          <a:custGeom>
            <a:avLst/>
            <a:gdLst>
              <a:gd name="T0" fmla="*/ 134937 w 273"/>
              <a:gd name="T1" fmla="*/ 47775 h 317"/>
              <a:gd name="T2" fmla="*/ 127000 w 273"/>
              <a:gd name="T3" fmla="*/ 30788 h 317"/>
              <a:gd name="T4" fmla="*/ 115887 w 273"/>
              <a:gd name="T5" fmla="*/ 19110 h 317"/>
              <a:gd name="T6" fmla="*/ 103716 w 273"/>
              <a:gd name="T7" fmla="*/ 12209 h 317"/>
              <a:gd name="T8" fmla="*/ 89958 w 273"/>
              <a:gd name="T9" fmla="*/ 9024 h 317"/>
              <a:gd name="T10" fmla="*/ 76200 w 273"/>
              <a:gd name="T11" fmla="*/ 9024 h 317"/>
              <a:gd name="T12" fmla="*/ 63500 w 273"/>
              <a:gd name="T13" fmla="*/ 12209 h 317"/>
              <a:gd name="T14" fmla="*/ 53446 w 273"/>
              <a:gd name="T15" fmla="*/ 18579 h 317"/>
              <a:gd name="T16" fmla="*/ 42862 w 273"/>
              <a:gd name="T17" fmla="*/ 27603 h 317"/>
              <a:gd name="T18" fmla="*/ 35983 w 273"/>
              <a:gd name="T19" fmla="*/ 40344 h 317"/>
              <a:gd name="T20" fmla="*/ 30692 w 273"/>
              <a:gd name="T21" fmla="*/ 55738 h 317"/>
              <a:gd name="T22" fmla="*/ 27517 w 273"/>
              <a:gd name="T23" fmla="*/ 74848 h 317"/>
              <a:gd name="T24" fmla="*/ 27517 w 273"/>
              <a:gd name="T25" fmla="*/ 94489 h 317"/>
              <a:gd name="T26" fmla="*/ 30162 w 273"/>
              <a:gd name="T27" fmla="*/ 111476 h 317"/>
              <a:gd name="T28" fmla="*/ 33867 w 273"/>
              <a:gd name="T29" fmla="*/ 125277 h 317"/>
              <a:gd name="T30" fmla="*/ 40746 w 273"/>
              <a:gd name="T31" fmla="*/ 137487 h 317"/>
              <a:gd name="T32" fmla="*/ 50271 w 273"/>
              <a:gd name="T33" fmla="*/ 147042 h 317"/>
              <a:gd name="T34" fmla="*/ 61912 w 273"/>
              <a:gd name="T35" fmla="*/ 153942 h 317"/>
              <a:gd name="T36" fmla="*/ 76200 w 273"/>
              <a:gd name="T37" fmla="*/ 157658 h 317"/>
              <a:gd name="T38" fmla="*/ 89958 w 273"/>
              <a:gd name="T39" fmla="*/ 158189 h 317"/>
              <a:gd name="T40" fmla="*/ 102129 w 273"/>
              <a:gd name="T41" fmla="*/ 156597 h 317"/>
              <a:gd name="T42" fmla="*/ 113241 w 273"/>
              <a:gd name="T43" fmla="*/ 152881 h 317"/>
              <a:gd name="T44" fmla="*/ 123295 w 273"/>
              <a:gd name="T45" fmla="*/ 145449 h 317"/>
              <a:gd name="T46" fmla="*/ 134408 w 273"/>
              <a:gd name="T47" fmla="*/ 134832 h 317"/>
              <a:gd name="T48" fmla="*/ 142875 w 273"/>
              <a:gd name="T49" fmla="*/ 131116 h 317"/>
              <a:gd name="T50" fmla="*/ 131233 w 273"/>
              <a:gd name="T51" fmla="*/ 146511 h 317"/>
              <a:gd name="T52" fmla="*/ 119062 w 273"/>
              <a:gd name="T53" fmla="*/ 157658 h 317"/>
              <a:gd name="T54" fmla="*/ 105304 w 273"/>
              <a:gd name="T55" fmla="*/ 164559 h 317"/>
              <a:gd name="T56" fmla="*/ 88900 w 273"/>
              <a:gd name="T57" fmla="*/ 168275 h 317"/>
              <a:gd name="T58" fmla="*/ 65616 w 273"/>
              <a:gd name="T59" fmla="*/ 167744 h 317"/>
              <a:gd name="T60" fmla="*/ 38100 w 273"/>
              <a:gd name="T61" fmla="*/ 158720 h 317"/>
              <a:gd name="T62" fmla="*/ 15875 w 273"/>
              <a:gd name="T63" fmla="*/ 139079 h 317"/>
              <a:gd name="T64" fmla="*/ 5821 w 273"/>
              <a:gd name="T65" fmla="*/ 119969 h 317"/>
              <a:gd name="T66" fmla="*/ 529 w 273"/>
              <a:gd name="T67" fmla="*/ 97143 h 317"/>
              <a:gd name="T68" fmla="*/ 529 w 273"/>
              <a:gd name="T69" fmla="*/ 75379 h 317"/>
              <a:gd name="T70" fmla="*/ 5292 w 273"/>
              <a:gd name="T71" fmla="*/ 57330 h 317"/>
              <a:gd name="T72" fmla="*/ 12700 w 273"/>
              <a:gd name="T73" fmla="*/ 39282 h 317"/>
              <a:gd name="T74" fmla="*/ 23283 w 273"/>
              <a:gd name="T75" fmla="*/ 24949 h 317"/>
              <a:gd name="T76" fmla="*/ 37042 w 273"/>
              <a:gd name="T77" fmla="*/ 13271 h 317"/>
              <a:gd name="T78" fmla="*/ 53446 w 273"/>
              <a:gd name="T79" fmla="*/ 5308 h 317"/>
              <a:gd name="T80" fmla="*/ 70908 w 273"/>
              <a:gd name="T81" fmla="*/ 531 h 317"/>
              <a:gd name="T82" fmla="*/ 86783 w 273"/>
              <a:gd name="T83" fmla="*/ 531 h 317"/>
              <a:gd name="T84" fmla="*/ 101600 w 273"/>
              <a:gd name="T85" fmla="*/ 3716 h 317"/>
              <a:gd name="T86" fmla="*/ 115358 w 273"/>
              <a:gd name="T87" fmla="*/ 9024 h 317"/>
              <a:gd name="T88" fmla="*/ 119591 w 273"/>
              <a:gd name="T89" fmla="*/ 10086 h 317"/>
              <a:gd name="T90" fmla="*/ 121708 w 273"/>
              <a:gd name="T91" fmla="*/ 11148 h 317"/>
              <a:gd name="T92" fmla="*/ 124883 w 273"/>
              <a:gd name="T93" fmla="*/ 11148 h 317"/>
              <a:gd name="T94" fmla="*/ 127000 w 273"/>
              <a:gd name="T95" fmla="*/ 10086 h 317"/>
              <a:gd name="T96" fmla="*/ 129116 w 273"/>
              <a:gd name="T97" fmla="*/ 9024 h 317"/>
              <a:gd name="T98" fmla="*/ 131233 w 273"/>
              <a:gd name="T99" fmla="*/ 5308 h 317"/>
              <a:gd name="T100" fmla="*/ 132820 w 273"/>
              <a:gd name="T101" fmla="*/ 1593 h 31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73"/>
              <a:gd name="T154" fmla="*/ 0 h 317"/>
              <a:gd name="T155" fmla="*/ 273 w 273"/>
              <a:gd name="T156" fmla="*/ 317 h 31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73" h="317">
                <a:moveTo>
                  <a:pt x="259" y="0"/>
                </a:moveTo>
                <a:lnTo>
                  <a:pt x="266" y="103"/>
                </a:lnTo>
                <a:lnTo>
                  <a:pt x="259" y="103"/>
                </a:lnTo>
                <a:lnTo>
                  <a:pt x="258" y="97"/>
                </a:lnTo>
                <a:lnTo>
                  <a:pt x="255" y="90"/>
                </a:lnTo>
                <a:lnTo>
                  <a:pt x="253" y="83"/>
                </a:lnTo>
                <a:lnTo>
                  <a:pt x="250" y="76"/>
                </a:lnTo>
                <a:lnTo>
                  <a:pt x="247" y="69"/>
                </a:lnTo>
                <a:lnTo>
                  <a:pt x="243" y="63"/>
                </a:lnTo>
                <a:lnTo>
                  <a:pt x="240" y="58"/>
                </a:lnTo>
                <a:lnTo>
                  <a:pt x="236" y="54"/>
                </a:lnTo>
                <a:lnTo>
                  <a:pt x="232" y="48"/>
                </a:lnTo>
                <a:lnTo>
                  <a:pt x="229" y="44"/>
                </a:lnTo>
                <a:lnTo>
                  <a:pt x="225" y="40"/>
                </a:lnTo>
                <a:lnTo>
                  <a:pt x="219" y="36"/>
                </a:lnTo>
                <a:lnTo>
                  <a:pt x="215" y="33"/>
                </a:lnTo>
                <a:lnTo>
                  <a:pt x="211" y="30"/>
                </a:lnTo>
                <a:lnTo>
                  <a:pt x="207" y="28"/>
                </a:lnTo>
                <a:lnTo>
                  <a:pt x="201" y="25"/>
                </a:lnTo>
                <a:lnTo>
                  <a:pt x="196" y="23"/>
                </a:lnTo>
                <a:lnTo>
                  <a:pt x="192" y="21"/>
                </a:lnTo>
                <a:lnTo>
                  <a:pt x="186" y="19"/>
                </a:lnTo>
                <a:lnTo>
                  <a:pt x="181" y="18"/>
                </a:lnTo>
                <a:lnTo>
                  <a:pt x="175" y="17"/>
                </a:lnTo>
                <a:lnTo>
                  <a:pt x="170" y="17"/>
                </a:lnTo>
                <a:lnTo>
                  <a:pt x="164" y="17"/>
                </a:lnTo>
                <a:lnTo>
                  <a:pt x="157" y="15"/>
                </a:lnTo>
                <a:lnTo>
                  <a:pt x="153" y="17"/>
                </a:lnTo>
                <a:lnTo>
                  <a:pt x="148" y="17"/>
                </a:lnTo>
                <a:lnTo>
                  <a:pt x="144" y="17"/>
                </a:lnTo>
                <a:lnTo>
                  <a:pt x="138" y="18"/>
                </a:lnTo>
                <a:lnTo>
                  <a:pt x="134" y="19"/>
                </a:lnTo>
                <a:lnTo>
                  <a:pt x="130" y="21"/>
                </a:lnTo>
                <a:lnTo>
                  <a:pt x="126" y="22"/>
                </a:lnTo>
                <a:lnTo>
                  <a:pt x="120" y="23"/>
                </a:lnTo>
                <a:lnTo>
                  <a:pt x="116" y="25"/>
                </a:lnTo>
                <a:lnTo>
                  <a:pt x="112" y="28"/>
                </a:lnTo>
                <a:lnTo>
                  <a:pt x="108" y="30"/>
                </a:lnTo>
                <a:lnTo>
                  <a:pt x="104" y="32"/>
                </a:lnTo>
                <a:lnTo>
                  <a:pt x="101" y="35"/>
                </a:lnTo>
                <a:lnTo>
                  <a:pt x="97" y="39"/>
                </a:lnTo>
                <a:lnTo>
                  <a:pt x="93" y="41"/>
                </a:lnTo>
                <a:lnTo>
                  <a:pt x="88" y="44"/>
                </a:lnTo>
                <a:lnTo>
                  <a:pt x="86" y="48"/>
                </a:lnTo>
                <a:lnTo>
                  <a:pt x="81" y="52"/>
                </a:lnTo>
                <a:lnTo>
                  <a:pt x="79" y="57"/>
                </a:lnTo>
                <a:lnTo>
                  <a:pt x="76" y="61"/>
                </a:lnTo>
                <a:lnTo>
                  <a:pt x="73" y="65"/>
                </a:lnTo>
                <a:lnTo>
                  <a:pt x="70" y="70"/>
                </a:lnTo>
                <a:lnTo>
                  <a:pt x="68" y="76"/>
                </a:lnTo>
                <a:lnTo>
                  <a:pt x="65" y="80"/>
                </a:lnTo>
                <a:lnTo>
                  <a:pt x="64" y="87"/>
                </a:lnTo>
                <a:lnTo>
                  <a:pt x="61" y="92"/>
                </a:lnTo>
                <a:lnTo>
                  <a:pt x="59" y="99"/>
                </a:lnTo>
                <a:lnTo>
                  <a:pt x="58" y="105"/>
                </a:lnTo>
                <a:lnTo>
                  <a:pt x="57" y="112"/>
                </a:lnTo>
                <a:lnTo>
                  <a:pt x="55" y="119"/>
                </a:lnTo>
                <a:lnTo>
                  <a:pt x="54" y="126"/>
                </a:lnTo>
                <a:lnTo>
                  <a:pt x="54" y="134"/>
                </a:lnTo>
                <a:lnTo>
                  <a:pt x="52" y="141"/>
                </a:lnTo>
                <a:lnTo>
                  <a:pt x="52" y="149"/>
                </a:lnTo>
                <a:lnTo>
                  <a:pt x="52" y="157"/>
                </a:lnTo>
                <a:lnTo>
                  <a:pt x="51" y="164"/>
                </a:lnTo>
                <a:lnTo>
                  <a:pt x="52" y="171"/>
                </a:lnTo>
                <a:lnTo>
                  <a:pt x="52" y="178"/>
                </a:lnTo>
                <a:lnTo>
                  <a:pt x="52" y="185"/>
                </a:lnTo>
                <a:lnTo>
                  <a:pt x="54" y="192"/>
                </a:lnTo>
                <a:lnTo>
                  <a:pt x="54" y="197"/>
                </a:lnTo>
                <a:lnTo>
                  <a:pt x="55" y="204"/>
                </a:lnTo>
                <a:lnTo>
                  <a:pt x="57" y="210"/>
                </a:lnTo>
                <a:lnTo>
                  <a:pt x="58" y="215"/>
                </a:lnTo>
                <a:lnTo>
                  <a:pt x="59" y="221"/>
                </a:lnTo>
                <a:lnTo>
                  <a:pt x="61" y="226"/>
                </a:lnTo>
                <a:lnTo>
                  <a:pt x="62" y="232"/>
                </a:lnTo>
                <a:lnTo>
                  <a:pt x="64" y="236"/>
                </a:lnTo>
                <a:lnTo>
                  <a:pt x="66" y="241"/>
                </a:lnTo>
                <a:lnTo>
                  <a:pt x="69" y="247"/>
                </a:lnTo>
                <a:lnTo>
                  <a:pt x="72" y="251"/>
                </a:lnTo>
                <a:lnTo>
                  <a:pt x="75" y="255"/>
                </a:lnTo>
                <a:lnTo>
                  <a:pt x="77" y="259"/>
                </a:lnTo>
                <a:lnTo>
                  <a:pt x="81" y="263"/>
                </a:lnTo>
                <a:lnTo>
                  <a:pt x="84" y="268"/>
                </a:lnTo>
                <a:lnTo>
                  <a:pt x="88" y="270"/>
                </a:lnTo>
                <a:lnTo>
                  <a:pt x="93" y="274"/>
                </a:lnTo>
                <a:lnTo>
                  <a:pt x="95" y="277"/>
                </a:lnTo>
                <a:lnTo>
                  <a:pt x="99" y="280"/>
                </a:lnTo>
                <a:lnTo>
                  <a:pt x="104" y="283"/>
                </a:lnTo>
                <a:lnTo>
                  <a:pt x="109" y="285"/>
                </a:lnTo>
                <a:lnTo>
                  <a:pt x="113" y="288"/>
                </a:lnTo>
                <a:lnTo>
                  <a:pt x="117" y="290"/>
                </a:lnTo>
                <a:lnTo>
                  <a:pt x="123" y="292"/>
                </a:lnTo>
                <a:lnTo>
                  <a:pt x="127" y="294"/>
                </a:lnTo>
                <a:lnTo>
                  <a:pt x="133" y="295"/>
                </a:lnTo>
                <a:lnTo>
                  <a:pt x="138" y="297"/>
                </a:lnTo>
                <a:lnTo>
                  <a:pt x="144" y="297"/>
                </a:lnTo>
                <a:lnTo>
                  <a:pt x="148" y="298"/>
                </a:lnTo>
                <a:lnTo>
                  <a:pt x="153" y="298"/>
                </a:lnTo>
                <a:lnTo>
                  <a:pt x="159" y="298"/>
                </a:lnTo>
                <a:lnTo>
                  <a:pt x="164" y="298"/>
                </a:lnTo>
                <a:lnTo>
                  <a:pt x="170" y="298"/>
                </a:lnTo>
                <a:lnTo>
                  <a:pt x="174" y="298"/>
                </a:lnTo>
                <a:lnTo>
                  <a:pt x="179" y="298"/>
                </a:lnTo>
                <a:lnTo>
                  <a:pt x="184" y="297"/>
                </a:lnTo>
                <a:lnTo>
                  <a:pt x="188" y="297"/>
                </a:lnTo>
                <a:lnTo>
                  <a:pt x="193" y="295"/>
                </a:lnTo>
                <a:lnTo>
                  <a:pt x="197" y="294"/>
                </a:lnTo>
                <a:lnTo>
                  <a:pt x="201" y="292"/>
                </a:lnTo>
                <a:lnTo>
                  <a:pt x="206" y="291"/>
                </a:lnTo>
                <a:lnTo>
                  <a:pt x="210" y="290"/>
                </a:lnTo>
                <a:lnTo>
                  <a:pt x="214" y="288"/>
                </a:lnTo>
                <a:lnTo>
                  <a:pt x="217" y="285"/>
                </a:lnTo>
                <a:lnTo>
                  <a:pt x="221" y="284"/>
                </a:lnTo>
                <a:lnTo>
                  <a:pt x="225" y="281"/>
                </a:lnTo>
                <a:lnTo>
                  <a:pt x="229" y="279"/>
                </a:lnTo>
                <a:lnTo>
                  <a:pt x="233" y="274"/>
                </a:lnTo>
                <a:lnTo>
                  <a:pt x="237" y="272"/>
                </a:lnTo>
                <a:lnTo>
                  <a:pt x="241" y="268"/>
                </a:lnTo>
                <a:lnTo>
                  <a:pt x="246" y="263"/>
                </a:lnTo>
                <a:lnTo>
                  <a:pt x="250" y="258"/>
                </a:lnTo>
                <a:lnTo>
                  <a:pt x="254" y="254"/>
                </a:lnTo>
                <a:lnTo>
                  <a:pt x="258" y="248"/>
                </a:lnTo>
                <a:lnTo>
                  <a:pt x="262" y="243"/>
                </a:lnTo>
                <a:lnTo>
                  <a:pt x="266" y="236"/>
                </a:lnTo>
                <a:lnTo>
                  <a:pt x="273" y="240"/>
                </a:lnTo>
                <a:lnTo>
                  <a:pt x="270" y="247"/>
                </a:lnTo>
                <a:lnTo>
                  <a:pt x="266" y="254"/>
                </a:lnTo>
                <a:lnTo>
                  <a:pt x="262" y="259"/>
                </a:lnTo>
                <a:lnTo>
                  <a:pt x="258" y="266"/>
                </a:lnTo>
                <a:lnTo>
                  <a:pt x="253" y="272"/>
                </a:lnTo>
                <a:lnTo>
                  <a:pt x="248" y="276"/>
                </a:lnTo>
                <a:lnTo>
                  <a:pt x="244" y="281"/>
                </a:lnTo>
                <a:lnTo>
                  <a:pt x="240" y="285"/>
                </a:lnTo>
                <a:lnTo>
                  <a:pt x="235" y="290"/>
                </a:lnTo>
                <a:lnTo>
                  <a:pt x="230" y="294"/>
                </a:lnTo>
                <a:lnTo>
                  <a:pt x="225" y="297"/>
                </a:lnTo>
                <a:lnTo>
                  <a:pt x="219" y="299"/>
                </a:lnTo>
                <a:lnTo>
                  <a:pt x="215" y="303"/>
                </a:lnTo>
                <a:lnTo>
                  <a:pt x="210" y="305"/>
                </a:lnTo>
                <a:lnTo>
                  <a:pt x="204" y="308"/>
                </a:lnTo>
                <a:lnTo>
                  <a:pt x="199" y="310"/>
                </a:lnTo>
                <a:lnTo>
                  <a:pt x="193" y="312"/>
                </a:lnTo>
                <a:lnTo>
                  <a:pt x="186" y="313"/>
                </a:lnTo>
                <a:lnTo>
                  <a:pt x="181" y="314"/>
                </a:lnTo>
                <a:lnTo>
                  <a:pt x="175" y="316"/>
                </a:lnTo>
                <a:lnTo>
                  <a:pt x="168" y="317"/>
                </a:lnTo>
                <a:lnTo>
                  <a:pt x="161" y="317"/>
                </a:lnTo>
                <a:lnTo>
                  <a:pt x="155" y="317"/>
                </a:lnTo>
                <a:lnTo>
                  <a:pt x="148" y="317"/>
                </a:lnTo>
                <a:lnTo>
                  <a:pt x="137" y="317"/>
                </a:lnTo>
                <a:lnTo>
                  <a:pt x="124" y="316"/>
                </a:lnTo>
                <a:lnTo>
                  <a:pt x="113" y="314"/>
                </a:lnTo>
                <a:lnTo>
                  <a:pt x="102" y="312"/>
                </a:lnTo>
                <a:lnTo>
                  <a:pt x="91" y="309"/>
                </a:lnTo>
                <a:lnTo>
                  <a:pt x="81" y="303"/>
                </a:lnTo>
                <a:lnTo>
                  <a:pt x="72" y="299"/>
                </a:lnTo>
                <a:lnTo>
                  <a:pt x="62" y="294"/>
                </a:lnTo>
                <a:lnTo>
                  <a:pt x="54" y="287"/>
                </a:lnTo>
                <a:lnTo>
                  <a:pt x="46" y="280"/>
                </a:lnTo>
                <a:lnTo>
                  <a:pt x="39" y="272"/>
                </a:lnTo>
                <a:lnTo>
                  <a:pt x="30" y="262"/>
                </a:lnTo>
                <a:lnTo>
                  <a:pt x="26" y="255"/>
                </a:lnTo>
                <a:lnTo>
                  <a:pt x="22" y="248"/>
                </a:lnTo>
                <a:lnTo>
                  <a:pt x="18" y="241"/>
                </a:lnTo>
                <a:lnTo>
                  <a:pt x="14" y="233"/>
                </a:lnTo>
                <a:lnTo>
                  <a:pt x="11" y="226"/>
                </a:lnTo>
                <a:lnTo>
                  <a:pt x="8" y="218"/>
                </a:lnTo>
                <a:lnTo>
                  <a:pt x="6" y="210"/>
                </a:lnTo>
                <a:lnTo>
                  <a:pt x="4" y="201"/>
                </a:lnTo>
                <a:lnTo>
                  <a:pt x="3" y="192"/>
                </a:lnTo>
                <a:lnTo>
                  <a:pt x="1" y="183"/>
                </a:lnTo>
                <a:lnTo>
                  <a:pt x="1" y="174"/>
                </a:lnTo>
                <a:lnTo>
                  <a:pt x="0" y="164"/>
                </a:lnTo>
                <a:lnTo>
                  <a:pt x="1" y="157"/>
                </a:lnTo>
                <a:lnTo>
                  <a:pt x="1" y="150"/>
                </a:lnTo>
                <a:lnTo>
                  <a:pt x="1" y="142"/>
                </a:lnTo>
                <a:lnTo>
                  <a:pt x="3" y="135"/>
                </a:lnTo>
                <a:lnTo>
                  <a:pt x="4" y="128"/>
                </a:lnTo>
                <a:lnTo>
                  <a:pt x="6" y="121"/>
                </a:lnTo>
                <a:lnTo>
                  <a:pt x="7" y="114"/>
                </a:lnTo>
                <a:lnTo>
                  <a:pt x="10" y="108"/>
                </a:lnTo>
                <a:lnTo>
                  <a:pt x="11" y="101"/>
                </a:lnTo>
                <a:lnTo>
                  <a:pt x="14" y="94"/>
                </a:lnTo>
                <a:lnTo>
                  <a:pt x="17" y="87"/>
                </a:lnTo>
                <a:lnTo>
                  <a:pt x="19" y="80"/>
                </a:lnTo>
                <a:lnTo>
                  <a:pt x="24" y="74"/>
                </a:lnTo>
                <a:lnTo>
                  <a:pt x="28" y="69"/>
                </a:lnTo>
                <a:lnTo>
                  <a:pt x="32" y="62"/>
                </a:lnTo>
                <a:lnTo>
                  <a:pt x="36" y="57"/>
                </a:lnTo>
                <a:lnTo>
                  <a:pt x="40" y="51"/>
                </a:lnTo>
                <a:lnTo>
                  <a:pt x="44" y="47"/>
                </a:lnTo>
                <a:lnTo>
                  <a:pt x="50" y="41"/>
                </a:lnTo>
                <a:lnTo>
                  <a:pt x="54" y="37"/>
                </a:lnTo>
                <a:lnTo>
                  <a:pt x="59" y="33"/>
                </a:lnTo>
                <a:lnTo>
                  <a:pt x="65" y="29"/>
                </a:lnTo>
                <a:lnTo>
                  <a:pt x="70" y="25"/>
                </a:lnTo>
                <a:lnTo>
                  <a:pt x="76" y="21"/>
                </a:lnTo>
                <a:lnTo>
                  <a:pt x="83" y="18"/>
                </a:lnTo>
                <a:lnTo>
                  <a:pt x="88" y="15"/>
                </a:lnTo>
                <a:lnTo>
                  <a:pt x="95" y="12"/>
                </a:lnTo>
                <a:lnTo>
                  <a:pt x="101" y="10"/>
                </a:lnTo>
                <a:lnTo>
                  <a:pt x="108" y="8"/>
                </a:lnTo>
                <a:lnTo>
                  <a:pt x="115" y="6"/>
                </a:lnTo>
                <a:lnTo>
                  <a:pt x="120" y="4"/>
                </a:lnTo>
                <a:lnTo>
                  <a:pt x="127" y="3"/>
                </a:lnTo>
                <a:lnTo>
                  <a:pt x="134" y="1"/>
                </a:lnTo>
                <a:lnTo>
                  <a:pt x="141" y="1"/>
                </a:lnTo>
                <a:lnTo>
                  <a:pt x="148" y="1"/>
                </a:lnTo>
                <a:lnTo>
                  <a:pt x="153" y="0"/>
                </a:lnTo>
                <a:lnTo>
                  <a:pt x="159" y="1"/>
                </a:lnTo>
                <a:lnTo>
                  <a:pt x="164" y="1"/>
                </a:lnTo>
                <a:lnTo>
                  <a:pt x="170" y="1"/>
                </a:lnTo>
                <a:lnTo>
                  <a:pt x="175" y="3"/>
                </a:lnTo>
                <a:lnTo>
                  <a:pt x="181" y="4"/>
                </a:lnTo>
                <a:lnTo>
                  <a:pt x="186" y="6"/>
                </a:lnTo>
                <a:lnTo>
                  <a:pt x="192" y="7"/>
                </a:lnTo>
                <a:lnTo>
                  <a:pt x="197" y="8"/>
                </a:lnTo>
                <a:lnTo>
                  <a:pt x="203" y="10"/>
                </a:lnTo>
                <a:lnTo>
                  <a:pt x="208" y="12"/>
                </a:lnTo>
                <a:lnTo>
                  <a:pt x="214" y="15"/>
                </a:lnTo>
                <a:lnTo>
                  <a:pt x="218" y="17"/>
                </a:lnTo>
                <a:lnTo>
                  <a:pt x="221" y="18"/>
                </a:lnTo>
                <a:lnTo>
                  <a:pt x="222" y="18"/>
                </a:lnTo>
                <a:lnTo>
                  <a:pt x="224" y="19"/>
                </a:lnTo>
                <a:lnTo>
                  <a:pt x="225" y="19"/>
                </a:lnTo>
                <a:lnTo>
                  <a:pt x="226" y="19"/>
                </a:lnTo>
                <a:lnTo>
                  <a:pt x="228" y="21"/>
                </a:lnTo>
                <a:lnTo>
                  <a:pt x="229" y="21"/>
                </a:lnTo>
                <a:lnTo>
                  <a:pt x="230" y="21"/>
                </a:lnTo>
                <a:lnTo>
                  <a:pt x="232" y="21"/>
                </a:lnTo>
                <a:lnTo>
                  <a:pt x="233" y="21"/>
                </a:lnTo>
                <a:lnTo>
                  <a:pt x="235" y="21"/>
                </a:lnTo>
                <a:lnTo>
                  <a:pt x="236" y="21"/>
                </a:lnTo>
                <a:lnTo>
                  <a:pt x="237" y="21"/>
                </a:lnTo>
                <a:lnTo>
                  <a:pt x="239" y="21"/>
                </a:lnTo>
                <a:lnTo>
                  <a:pt x="240" y="19"/>
                </a:lnTo>
                <a:lnTo>
                  <a:pt x="241" y="19"/>
                </a:lnTo>
                <a:lnTo>
                  <a:pt x="241" y="18"/>
                </a:lnTo>
                <a:lnTo>
                  <a:pt x="243" y="18"/>
                </a:lnTo>
                <a:lnTo>
                  <a:pt x="243" y="17"/>
                </a:lnTo>
                <a:lnTo>
                  <a:pt x="244" y="17"/>
                </a:lnTo>
                <a:lnTo>
                  <a:pt x="246" y="15"/>
                </a:lnTo>
                <a:lnTo>
                  <a:pt x="246" y="14"/>
                </a:lnTo>
                <a:lnTo>
                  <a:pt x="247" y="12"/>
                </a:lnTo>
                <a:lnTo>
                  <a:pt x="247" y="11"/>
                </a:lnTo>
                <a:lnTo>
                  <a:pt x="248" y="10"/>
                </a:lnTo>
                <a:lnTo>
                  <a:pt x="248" y="8"/>
                </a:lnTo>
                <a:lnTo>
                  <a:pt x="250" y="7"/>
                </a:lnTo>
                <a:lnTo>
                  <a:pt x="250" y="6"/>
                </a:lnTo>
                <a:lnTo>
                  <a:pt x="251" y="4"/>
                </a:lnTo>
                <a:lnTo>
                  <a:pt x="251" y="3"/>
                </a:lnTo>
                <a:lnTo>
                  <a:pt x="251" y="0"/>
                </a:lnTo>
                <a:lnTo>
                  <a:pt x="25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7" name="Freeform 19"/>
          <p:cNvSpPr>
            <a:spLocks/>
          </p:cNvSpPr>
          <p:nvPr/>
        </p:nvSpPr>
        <p:spPr bwMode="auto">
          <a:xfrm>
            <a:off x="4021138" y="2662238"/>
            <a:ext cx="117475" cy="168275"/>
          </a:xfrm>
          <a:custGeom>
            <a:avLst/>
            <a:gdLst>
              <a:gd name="T0" fmla="*/ 46358 w 223"/>
              <a:gd name="T1" fmla="*/ 71438 h 318"/>
              <a:gd name="T2" fmla="*/ 55840 w 223"/>
              <a:gd name="T3" fmla="*/ 63500 h 318"/>
              <a:gd name="T4" fmla="*/ 63742 w 223"/>
              <a:gd name="T5" fmla="*/ 58737 h 318"/>
              <a:gd name="T6" fmla="*/ 71117 w 223"/>
              <a:gd name="T7" fmla="*/ 57679 h 318"/>
              <a:gd name="T8" fmla="*/ 79546 w 223"/>
              <a:gd name="T9" fmla="*/ 57679 h 318"/>
              <a:gd name="T10" fmla="*/ 86921 w 223"/>
              <a:gd name="T11" fmla="*/ 60325 h 318"/>
              <a:gd name="T12" fmla="*/ 93769 w 223"/>
              <a:gd name="T13" fmla="*/ 66146 h 318"/>
              <a:gd name="T14" fmla="*/ 98510 w 223"/>
              <a:gd name="T15" fmla="*/ 75142 h 318"/>
              <a:gd name="T16" fmla="*/ 100618 w 223"/>
              <a:gd name="T17" fmla="*/ 85196 h 318"/>
              <a:gd name="T18" fmla="*/ 101671 w 223"/>
              <a:gd name="T19" fmla="*/ 100012 h 318"/>
              <a:gd name="T20" fmla="*/ 102198 w 223"/>
              <a:gd name="T21" fmla="*/ 149225 h 318"/>
              <a:gd name="T22" fmla="*/ 102725 w 223"/>
              <a:gd name="T23" fmla="*/ 156104 h 318"/>
              <a:gd name="T24" fmla="*/ 104305 w 223"/>
              <a:gd name="T25" fmla="*/ 159808 h 318"/>
              <a:gd name="T26" fmla="*/ 105886 w 223"/>
              <a:gd name="T27" fmla="*/ 162454 h 318"/>
              <a:gd name="T28" fmla="*/ 108520 w 223"/>
              <a:gd name="T29" fmla="*/ 164042 h 318"/>
              <a:gd name="T30" fmla="*/ 113787 w 223"/>
              <a:gd name="T31" fmla="*/ 164571 h 318"/>
              <a:gd name="T32" fmla="*/ 64269 w 223"/>
              <a:gd name="T33" fmla="*/ 164571 h 318"/>
              <a:gd name="T34" fmla="*/ 72171 w 223"/>
              <a:gd name="T35" fmla="*/ 164571 h 318"/>
              <a:gd name="T36" fmla="*/ 77439 w 223"/>
              <a:gd name="T37" fmla="*/ 163513 h 318"/>
              <a:gd name="T38" fmla="*/ 79546 w 223"/>
              <a:gd name="T39" fmla="*/ 160338 h 318"/>
              <a:gd name="T40" fmla="*/ 81126 w 223"/>
              <a:gd name="T41" fmla="*/ 156633 h 318"/>
              <a:gd name="T42" fmla="*/ 81653 w 223"/>
              <a:gd name="T43" fmla="*/ 152929 h 318"/>
              <a:gd name="T44" fmla="*/ 81653 w 223"/>
              <a:gd name="T45" fmla="*/ 146579 h 318"/>
              <a:gd name="T46" fmla="*/ 81653 w 223"/>
              <a:gd name="T47" fmla="*/ 95250 h 318"/>
              <a:gd name="T48" fmla="*/ 80599 w 223"/>
              <a:gd name="T49" fmla="*/ 85196 h 318"/>
              <a:gd name="T50" fmla="*/ 79019 w 223"/>
              <a:gd name="T51" fmla="*/ 79375 h 318"/>
              <a:gd name="T52" fmla="*/ 75332 w 223"/>
              <a:gd name="T53" fmla="*/ 75671 h 318"/>
              <a:gd name="T54" fmla="*/ 71644 w 223"/>
              <a:gd name="T55" fmla="*/ 73025 h 318"/>
              <a:gd name="T56" fmla="*/ 66376 w 223"/>
              <a:gd name="T57" fmla="*/ 71967 h 318"/>
              <a:gd name="T58" fmla="*/ 60581 w 223"/>
              <a:gd name="T59" fmla="*/ 71967 h 318"/>
              <a:gd name="T60" fmla="*/ 54260 w 223"/>
              <a:gd name="T61" fmla="*/ 73554 h 318"/>
              <a:gd name="T62" fmla="*/ 48465 w 223"/>
              <a:gd name="T63" fmla="*/ 77258 h 318"/>
              <a:gd name="T64" fmla="*/ 40563 w 223"/>
              <a:gd name="T65" fmla="*/ 83608 h 318"/>
              <a:gd name="T66" fmla="*/ 38456 w 223"/>
              <a:gd name="T67" fmla="*/ 149225 h 318"/>
              <a:gd name="T68" fmla="*/ 38456 w 223"/>
              <a:gd name="T69" fmla="*/ 156633 h 318"/>
              <a:gd name="T70" fmla="*/ 39510 w 223"/>
              <a:gd name="T71" fmla="*/ 159808 h 318"/>
              <a:gd name="T72" fmla="*/ 42144 w 223"/>
              <a:gd name="T73" fmla="*/ 161925 h 318"/>
              <a:gd name="T74" fmla="*/ 44777 w 223"/>
              <a:gd name="T75" fmla="*/ 164042 h 318"/>
              <a:gd name="T76" fmla="*/ 51099 w 223"/>
              <a:gd name="T77" fmla="*/ 164571 h 318"/>
              <a:gd name="T78" fmla="*/ 1054 w 223"/>
              <a:gd name="T79" fmla="*/ 164571 h 318"/>
              <a:gd name="T80" fmla="*/ 7902 w 223"/>
              <a:gd name="T81" fmla="*/ 164571 h 318"/>
              <a:gd name="T82" fmla="*/ 12116 w 223"/>
              <a:gd name="T83" fmla="*/ 162454 h 318"/>
              <a:gd name="T84" fmla="*/ 15277 w 223"/>
              <a:gd name="T85" fmla="*/ 161396 h 318"/>
              <a:gd name="T86" fmla="*/ 16331 w 223"/>
              <a:gd name="T87" fmla="*/ 158221 h 318"/>
              <a:gd name="T88" fmla="*/ 17911 w 223"/>
              <a:gd name="T89" fmla="*/ 152929 h 318"/>
              <a:gd name="T90" fmla="*/ 17911 w 223"/>
              <a:gd name="T91" fmla="*/ 144463 h 318"/>
              <a:gd name="T92" fmla="*/ 17911 w 223"/>
              <a:gd name="T93" fmla="*/ 33337 h 318"/>
              <a:gd name="T94" fmla="*/ 17384 w 223"/>
              <a:gd name="T95" fmla="*/ 24871 h 318"/>
              <a:gd name="T96" fmla="*/ 15804 w 223"/>
              <a:gd name="T97" fmla="*/ 20108 h 318"/>
              <a:gd name="T98" fmla="*/ 14223 w 223"/>
              <a:gd name="T99" fmla="*/ 17992 h 318"/>
              <a:gd name="T100" fmla="*/ 12116 w 223"/>
              <a:gd name="T101" fmla="*/ 16404 h 318"/>
              <a:gd name="T102" fmla="*/ 10009 w 223"/>
              <a:gd name="T103" fmla="*/ 16404 h 318"/>
              <a:gd name="T104" fmla="*/ 6848 w 223"/>
              <a:gd name="T105" fmla="*/ 16404 h 318"/>
              <a:gd name="T106" fmla="*/ 2634 w 223"/>
              <a:gd name="T107" fmla="*/ 17463 h 31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23"/>
              <a:gd name="T163" fmla="*/ 0 h 318"/>
              <a:gd name="T164" fmla="*/ 223 w 223"/>
              <a:gd name="T165" fmla="*/ 318 h 31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23" h="318">
                <a:moveTo>
                  <a:pt x="71" y="0"/>
                </a:moveTo>
                <a:lnTo>
                  <a:pt x="71" y="150"/>
                </a:lnTo>
                <a:lnTo>
                  <a:pt x="75" y="146"/>
                </a:lnTo>
                <a:lnTo>
                  <a:pt x="80" y="142"/>
                </a:lnTo>
                <a:lnTo>
                  <a:pt x="84" y="138"/>
                </a:lnTo>
                <a:lnTo>
                  <a:pt x="88" y="135"/>
                </a:lnTo>
                <a:lnTo>
                  <a:pt x="91" y="131"/>
                </a:lnTo>
                <a:lnTo>
                  <a:pt x="95" y="128"/>
                </a:lnTo>
                <a:lnTo>
                  <a:pt x="97" y="125"/>
                </a:lnTo>
                <a:lnTo>
                  <a:pt x="100" y="122"/>
                </a:lnTo>
                <a:lnTo>
                  <a:pt x="103" y="121"/>
                </a:lnTo>
                <a:lnTo>
                  <a:pt x="106" y="120"/>
                </a:lnTo>
                <a:lnTo>
                  <a:pt x="109" y="117"/>
                </a:lnTo>
                <a:lnTo>
                  <a:pt x="110" y="116"/>
                </a:lnTo>
                <a:lnTo>
                  <a:pt x="113" y="116"/>
                </a:lnTo>
                <a:lnTo>
                  <a:pt x="115" y="114"/>
                </a:lnTo>
                <a:lnTo>
                  <a:pt x="118" y="113"/>
                </a:lnTo>
                <a:lnTo>
                  <a:pt x="121" y="111"/>
                </a:lnTo>
                <a:lnTo>
                  <a:pt x="122" y="111"/>
                </a:lnTo>
                <a:lnTo>
                  <a:pt x="125" y="110"/>
                </a:lnTo>
                <a:lnTo>
                  <a:pt x="128" y="110"/>
                </a:lnTo>
                <a:lnTo>
                  <a:pt x="131" y="109"/>
                </a:lnTo>
                <a:lnTo>
                  <a:pt x="132" y="109"/>
                </a:lnTo>
                <a:lnTo>
                  <a:pt x="135" y="109"/>
                </a:lnTo>
                <a:lnTo>
                  <a:pt x="137" y="109"/>
                </a:lnTo>
                <a:lnTo>
                  <a:pt x="139" y="107"/>
                </a:lnTo>
                <a:lnTo>
                  <a:pt x="143" y="109"/>
                </a:lnTo>
                <a:lnTo>
                  <a:pt x="146" y="109"/>
                </a:lnTo>
                <a:lnTo>
                  <a:pt x="149" y="109"/>
                </a:lnTo>
                <a:lnTo>
                  <a:pt x="151" y="109"/>
                </a:lnTo>
                <a:lnTo>
                  <a:pt x="154" y="110"/>
                </a:lnTo>
                <a:lnTo>
                  <a:pt x="157" y="110"/>
                </a:lnTo>
                <a:lnTo>
                  <a:pt x="158" y="111"/>
                </a:lnTo>
                <a:lnTo>
                  <a:pt x="161" y="113"/>
                </a:lnTo>
                <a:lnTo>
                  <a:pt x="164" y="113"/>
                </a:lnTo>
                <a:lnTo>
                  <a:pt x="165" y="114"/>
                </a:lnTo>
                <a:lnTo>
                  <a:pt x="168" y="116"/>
                </a:lnTo>
                <a:lnTo>
                  <a:pt x="169" y="117"/>
                </a:lnTo>
                <a:lnTo>
                  <a:pt x="172" y="120"/>
                </a:lnTo>
                <a:lnTo>
                  <a:pt x="173" y="121"/>
                </a:lnTo>
                <a:lnTo>
                  <a:pt x="176" y="124"/>
                </a:lnTo>
                <a:lnTo>
                  <a:pt x="178" y="125"/>
                </a:lnTo>
                <a:lnTo>
                  <a:pt x="179" y="128"/>
                </a:lnTo>
                <a:lnTo>
                  <a:pt x="182" y="131"/>
                </a:lnTo>
                <a:lnTo>
                  <a:pt x="183" y="132"/>
                </a:lnTo>
                <a:lnTo>
                  <a:pt x="184" y="135"/>
                </a:lnTo>
                <a:lnTo>
                  <a:pt x="186" y="139"/>
                </a:lnTo>
                <a:lnTo>
                  <a:pt x="187" y="142"/>
                </a:lnTo>
                <a:lnTo>
                  <a:pt x="189" y="145"/>
                </a:lnTo>
                <a:lnTo>
                  <a:pt x="189" y="147"/>
                </a:lnTo>
                <a:lnTo>
                  <a:pt x="190" y="150"/>
                </a:lnTo>
                <a:lnTo>
                  <a:pt x="190" y="154"/>
                </a:lnTo>
                <a:lnTo>
                  <a:pt x="191" y="157"/>
                </a:lnTo>
                <a:lnTo>
                  <a:pt x="191" y="161"/>
                </a:lnTo>
                <a:lnTo>
                  <a:pt x="191" y="164"/>
                </a:lnTo>
                <a:lnTo>
                  <a:pt x="193" y="169"/>
                </a:lnTo>
                <a:lnTo>
                  <a:pt x="193" y="174"/>
                </a:lnTo>
                <a:lnTo>
                  <a:pt x="193" y="178"/>
                </a:lnTo>
                <a:lnTo>
                  <a:pt x="193" y="183"/>
                </a:lnTo>
                <a:lnTo>
                  <a:pt x="193" y="189"/>
                </a:lnTo>
                <a:lnTo>
                  <a:pt x="193" y="194"/>
                </a:lnTo>
                <a:lnTo>
                  <a:pt x="193" y="200"/>
                </a:lnTo>
                <a:lnTo>
                  <a:pt x="193" y="273"/>
                </a:lnTo>
                <a:lnTo>
                  <a:pt x="194" y="277"/>
                </a:lnTo>
                <a:lnTo>
                  <a:pt x="194" y="280"/>
                </a:lnTo>
                <a:lnTo>
                  <a:pt x="194" y="282"/>
                </a:lnTo>
                <a:lnTo>
                  <a:pt x="194" y="285"/>
                </a:lnTo>
                <a:lnTo>
                  <a:pt x="194" y="288"/>
                </a:lnTo>
                <a:lnTo>
                  <a:pt x="194" y="289"/>
                </a:lnTo>
                <a:lnTo>
                  <a:pt x="194" y="292"/>
                </a:lnTo>
                <a:lnTo>
                  <a:pt x="194" y="293"/>
                </a:lnTo>
                <a:lnTo>
                  <a:pt x="195" y="295"/>
                </a:lnTo>
                <a:lnTo>
                  <a:pt x="195" y="298"/>
                </a:lnTo>
                <a:lnTo>
                  <a:pt x="195" y="299"/>
                </a:lnTo>
                <a:lnTo>
                  <a:pt x="197" y="300"/>
                </a:lnTo>
                <a:lnTo>
                  <a:pt x="197" y="302"/>
                </a:lnTo>
                <a:lnTo>
                  <a:pt x="198" y="302"/>
                </a:lnTo>
                <a:lnTo>
                  <a:pt x="198" y="303"/>
                </a:lnTo>
                <a:lnTo>
                  <a:pt x="198" y="305"/>
                </a:lnTo>
                <a:lnTo>
                  <a:pt x="200" y="305"/>
                </a:lnTo>
                <a:lnTo>
                  <a:pt x="200" y="306"/>
                </a:lnTo>
                <a:lnTo>
                  <a:pt x="201" y="306"/>
                </a:lnTo>
                <a:lnTo>
                  <a:pt x="201" y="307"/>
                </a:lnTo>
                <a:lnTo>
                  <a:pt x="202" y="307"/>
                </a:lnTo>
                <a:lnTo>
                  <a:pt x="202" y="309"/>
                </a:lnTo>
                <a:lnTo>
                  <a:pt x="204" y="310"/>
                </a:lnTo>
                <a:lnTo>
                  <a:pt x="205" y="310"/>
                </a:lnTo>
                <a:lnTo>
                  <a:pt x="206" y="310"/>
                </a:lnTo>
                <a:lnTo>
                  <a:pt x="208" y="311"/>
                </a:lnTo>
                <a:lnTo>
                  <a:pt x="209" y="311"/>
                </a:lnTo>
                <a:lnTo>
                  <a:pt x="211" y="311"/>
                </a:lnTo>
                <a:lnTo>
                  <a:pt x="213" y="311"/>
                </a:lnTo>
                <a:lnTo>
                  <a:pt x="215" y="311"/>
                </a:lnTo>
                <a:lnTo>
                  <a:pt x="216" y="311"/>
                </a:lnTo>
                <a:lnTo>
                  <a:pt x="219" y="311"/>
                </a:lnTo>
                <a:lnTo>
                  <a:pt x="222" y="311"/>
                </a:lnTo>
                <a:lnTo>
                  <a:pt x="223" y="311"/>
                </a:lnTo>
                <a:lnTo>
                  <a:pt x="223" y="318"/>
                </a:lnTo>
                <a:lnTo>
                  <a:pt x="122" y="318"/>
                </a:lnTo>
                <a:lnTo>
                  <a:pt x="122" y="311"/>
                </a:lnTo>
                <a:lnTo>
                  <a:pt x="126" y="311"/>
                </a:lnTo>
                <a:lnTo>
                  <a:pt x="129" y="311"/>
                </a:lnTo>
                <a:lnTo>
                  <a:pt x="132" y="311"/>
                </a:lnTo>
                <a:lnTo>
                  <a:pt x="135" y="311"/>
                </a:lnTo>
                <a:lnTo>
                  <a:pt x="136" y="311"/>
                </a:lnTo>
                <a:lnTo>
                  <a:pt x="137" y="311"/>
                </a:lnTo>
                <a:lnTo>
                  <a:pt x="140" y="311"/>
                </a:lnTo>
                <a:lnTo>
                  <a:pt x="142" y="310"/>
                </a:lnTo>
                <a:lnTo>
                  <a:pt x="143" y="310"/>
                </a:lnTo>
                <a:lnTo>
                  <a:pt x="144" y="310"/>
                </a:lnTo>
                <a:lnTo>
                  <a:pt x="146" y="309"/>
                </a:lnTo>
                <a:lnTo>
                  <a:pt x="147" y="309"/>
                </a:lnTo>
                <a:lnTo>
                  <a:pt x="147" y="307"/>
                </a:lnTo>
                <a:lnTo>
                  <a:pt x="149" y="307"/>
                </a:lnTo>
                <a:lnTo>
                  <a:pt x="150" y="306"/>
                </a:lnTo>
                <a:lnTo>
                  <a:pt x="151" y="305"/>
                </a:lnTo>
                <a:lnTo>
                  <a:pt x="151" y="303"/>
                </a:lnTo>
                <a:lnTo>
                  <a:pt x="153" y="302"/>
                </a:lnTo>
                <a:lnTo>
                  <a:pt x="154" y="300"/>
                </a:lnTo>
                <a:lnTo>
                  <a:pt x="154" y="299"/>
                </a:lnTo>
                <a:lnTo>
                  <a:pt x="154" y="298"/>
                </a:lnTo>
                <a:lnTo>
                  <a:pt x="154" y="296"/>
                </a:lnTo>
                <a:lnTo>
                  <a:pt x="154" y="293"/>
                </a:lnTo>
                <a:lnTo>
                  <a:pt x="155" y="293"/>
                </a:lnTo>
                <a:lnTo>
                  <a:pt x="155" y="292"/>
                </a:lnTo>
                <a:lnTo>
                  <a:pt x="155" y="291"/>
                </a:lnTo>
                <a:lnTo>
                  <a:pt x="155" y="289"/>
                </a:lnTo>
                <a:lnTo>
                  <a:pt x="155" y="288"/>
                </a:lnTo>
                <a:lnTo>
                  <a:pt x="155" y="285"/>
                </a:lnTo>
                <a:lnTo>
                  <a:pt x="155" y="284"/>
                </a:lnTo>
                <a:lnTo>
                  <a:pt x="155" y="281"/>
                </a:lnTo>
                <a:lnTo>
                  <a:pt x="155" y="280"/>
                </a:lnTo>
                <a:lnTo>
                  <a:pt x="155" y="277"/>
                </a:lnTo>
                <a:lnTo>
                  <a:pt x="155" y="273"/>
                </a:lnTo>
                <a:lnTo>
                  <a:pt x="155" y="200"/>
                </a:lnTo>
                <a:lnTo>
                  <a:pt x="155" y="196"/>
                </a:lnTo>
                <a:lnTo>
                  <a:pt x="155" y="190"/>
                </a:lnTo>
                <a:lnTo>
                  <a:pt x="155" y="185"/>
                </a:lnTo>
                <a:lnTo>
                  <a:pt x="155" y="180"/>
                </a:lnTo>
                <a:lnTo>
                  <a:pt x="155" y="176"/>
                </a:lnTo>
                <a:lnTo>
                  <a:pt x="155" y="172"/>
                </a:lnTo>
                <a:lnTo>
                  <a:pt x="154" y="169"/>
                </a:lnTo>
                <a:lnTo>
                  <a:pt x="154" y="167"/>
                </a:lnTo>
                <a:lnTo>
                  <a:pt x="154" y="162"/>
                </a:lnTo>
                <a:lnTo>
                  <a:pt x="153" y="161"/>
                </a:lnTo>
                <a:lnTo>
                  <a:pt x="153" y="158"/>
                </a:lnTo>
                <a:lnTo>
                  <a:pt x="151" y="156"/>
                </a:lnTo>
                <a:lnTo>
                  <a:pt x="151" y="154"/>
                </a:lnTo>
                <a:lnTo>
                  <a:pt x="151" y="153"/>
                </a:lnTo>
                <a:lnTo>
                  <a:pt x="150" y="151"/>
                </a:lnTo>
                <a:lnTo>
                  <a:pt x="150" y="150"/>
                </a:lnTo>
                <a:lnTo>
                  <a:pt x="149" y="149"/>
                </a:lnTo>
                <a:lnTo>
                  <a:pt x="147" y="147"/>
                </a:lnTo>
                <a:lnTo>
                  <a:pt x="147" y="146"/>
                </a:lnTo>
                <a:lnTo>
                  <a:pt x="146" y="145"/>
                </a:lnTo>
                <a:lnTo>
                  <a:pt x="144" y="143"/>
                </a:lnTo>
                <a:lnTo>
                  <a:pt x="143" y="143"/>
                </a:lnTo>
                <a:lnTo>
                  <a:pt x="142" y="142"/>
                </a:lnTo>
                <a:lnTo>
                  <a:pt x="140" y="140"/>
                </a:lnTo>
                <a:lnTo>
                  <a:pt x="139" y="139"/>
                </a:lnTo>
                <a:lnTo>
                  <a:pt x="137" y="139"/>
                </a:lnTo>
                <a:lnTo>
                  <a:pt x="136" y="138"/>
                </a:lnTo>
                <a:lnTo>
                  <a:pt x="135" y="138"/>
                </a:lnTo>
                <a:lnTo>
                  <a:pt x="133" y="136"/>
                </a:lnTo>
                <a:lnTo>
                  <a:pt x="132" y="136"/>
                </a:lnTo>
                <a:lnTo>
                  <a:pt x="129" y="136"/>
                </a:lnTo>
                <a:lnTo>
                  <a:pt x="128" y="136"/>
                </a:lnTo>
                <a:lnTo>
                  <a:pt x="126" y="136"/>
                </a:lnTo>
                <a:lnTo>
                  <a:pt x="125" y="136"/>
                </a:lnTo>
                <a:lnTo>
                  <a:pt x="122" y="135"/>
                </a:lnTo>
                <a:lnTo>
                  <a:pt x="121" y="136"/>
                </a:lnTo>
                <a:lnTo>
                  <a:pt x="120" y="136"/>
                </a:lnTo>
                <a:lnTo>
                  <a:pt x="117" y="136"/>
                </a:lnTo>
                <a:lnTo>
                  <a:pt x="115" y="136"/>
                </a:lnTo>
                <a:lnTo>
                  <a:pt x="114" y="136"/>
                </a:lnTo>
                <a:lnTo>
                  <a:pt x="111" y="138"/>
                </a:lnTo>
                <a:lnTo>
                  <a:pt x="110" y="138"/>
                </a:lnTo>
                <a:lnTo>
                  <a:pt x="107" y="138"/>
                </a:lnTo>
                <a:lnTo>
                  <a:pt x="106" y="139"/>
                </a:lnTo>
                <a:lnTo>
                  <a:pt x="103" y="139"/>
                </a:lnTo>
                <a:lnTo>
                  <a:pt x="102" y="140"/>
                </a:lnTo>
                <a:lnTo>
                  <a:pt x="99" y="140"/>
                </a:lnTo>
                <a:lnTo>
                  <a:pt x="97" y="142"/>
                </a:lnTo>
                <a:lnTo>
                  <a:pt x="96" y="143"/>
                </a:lnTo>
                <a:lnTo>
                  <a:pt x="93" y="145"/>
                </a:lnTo>
                <a:lnTo>
                  <a:pt x="92" y="146"/>
                </a:lnTo>
                <a:lnTo>
                  <a:pt x="89" y="147"/>
                </a:lnTo>
                <a:lnTo>
                  <a:pt x="86" y="150"/>
                </a:lnTo>
                <a:lnTo>
                  <a:pt x="85" y="151"/>
                </a:lnTo>
                <a:lnTo>
                  <a:pt x="82" y="154"/>
                </a:lnTo>
                <a:lnTo>
                  <a:pt x="80" y="157"/>
                </a:lnTo>
                <a:lnTo>
                  <a:pt x="77" y="158"/>
                </a:lnTo>
                <a:lnTo>
                  <a:pt x="74" y="161"/>
                </a:lnTo>
                <a:lnTo>
                  <a:pt x="71" y="164"/>
                </a:lnTo>
                <a:lnTo>
                  <a:pt x="71" y="273"/>
                </a:lnTo>
                <a:lnTo>
                  <a:pt x="73" y="277"/>
                </a:lnTo>
                <a:lnTo>
                  <a:pt x="73" y="280"/>
                </a:lnTo>
                <a:lnTo>
                  <a:pt x="73" y="282"/>
                </a:lnTo>
                <a:lnTo>
                  <a:pt x="73" y="285"/>
                </a:lnTo>
                <a:lnTo>
                  <a:pt x="73" y="288"/>
                </a:lnTo>
                <a:lnTo>
                  <a:pt x="73" y="291"/>
                </a:lnTo>
                <a:lnTo>
                  <a:pt x="73" y="292"/>
                </a:lnTo>
                <a:lnTo>
                  <a:pt x="73" y="295"/>
                </a:lnTo>
                <a:lnTo>
                  <a:pt x="73" y="296"/>
                </a:lnTo>
                <a:lnTo>
                  <a:pt x="73" y="298"/>
                </a:lnTo>
                <a:lnTo>
                  <a:pt x="73" y="299"/>
                </a:lnTo>
                <a:lnTo>
                  <a:pt x="74" y="300"/>
                </a:lnTo>
                <a:lnTo>
                  <a:pt x="74" y="302"/>
                </a:lnTo>
                <a:lnTo>
                  <a:pt x="75" y="302"/>
                </a:lnTo>
                <a:lnTo>
                  <a:pt x="75" y="303"/>
                </a:lnTo>
                <a:lnTo>
                  <a:pt x="77" y="303"/>
                </a:lnTo>
                <a:lnTo>
                  <a:pt x="77" y="305"/>
                </a:lnTo>
                <a:lnTo>
                  <a:pt x="78" y="305"/>
                </a:lnTo>
                <a:lnTo>
                  <a:pt x="78" y="306"/>
                </a:lnTo>
                <a:lnTo>
                  <a:pt x="80" y="306"/>
                </a:lnTo>
                <a:lnTo>
                  <a:pt x="80" y="307"/>
                </a:lnTo>
                <a:lnTo>
                  <a:pt x="81" y="307"/>
                </a:lnTo>
                <a:lnTo>
                  <a:pt x="82" y="309"/>
                </a:lnTo>
                <a:lnTo>
                  <a:pt x="84" y="309"/>
                </a:lnTo>
                <a:lnTo>
                  <a:pt x="85" y="310"/>
                </a:lnTo>
                <a:lnTo>
                  <a:pt x="88" y="310"/>
                </a:lnTo>
                <a:lnTo>
                  <a:pt x="89" y="310"/>
                </a:lnTo>
                <a:lnTo>
                  <a:pt x="91" y="311"/>
                </a:lnTo>
                <a:lnTo>
                  <a:pt x="93" y="311"/>
                </a:lnTo>
                <a:lnTo>
                  <a:pt x="95" y="311"/>
                </a:lnTo>
                <a:lnTo>
                  <a:pt x="97" y="311"/>
                </a:lnTo>
                <a:lnTo>
                  <a:pt x="100" y="311"/>
                </a:lnTo>
                <a:lnTo>
                  <a:pt x="103" y="311"/>
                </a:lnTo>
                <a:lnTo>
                  <a:pt x="104" y="311"/>
                </a:lnTo>
                <a:lnTo>
                  <a:pt x="104" y="318"/>
                </a:lnTo>
                <a:lnTo>
                  <a:pt x="2" y="318"/>
                </a:lnTo>
                <a:lnTo>
                  <a:pt x="2" y="311"/>
                </a:lnTo>
                <a:lnTo>
                  <a:pt x="5" y="311"/>
                </a:lnTo>
                <a:lnTo>
                  <a:pt x="8" y="311"/>
                </a:lnTo>
                <a:lnTo>
                  <a:pt x="9" y="311"/>
                </a:lnTo>
                <a:lnTo>
                  <a:pt x="12" y="311"/>
                </a:lnTo>
                <a:lnTo>
                  <a:pt x="13" y="311"/>
                </a:lnTo>
                <a:lnTo>
                  <a:pt x="15" y="311"/>
                </a:lnTo>
                <a:lnTo>
                  <a:pt x="16" y="310"/>
                </a:lnTo>
                <a:lnTo>
                  <a:pt x="19" y="310"/>
                </a:lnTo>
                <a:lnTo>
                  <a:pt x="20" y="310"/>
                </a:lnTo>
                <a:lnTo>
                  <a:pt x="22" y="309"/>
                </a:lnTo>
                <a:lnTo>
                  <a:pt x="23" y="309"/>
                </a:lnTo>
                <a:lnTo>
                  <a:pt x="23" y="307"/>
                </a:lnTo>
                <a:lnTo>
                  <a:pt x="24" y="307"/>
                </a:lnTo>
                <a:lnTo>
                  <a:pt x="26" y="307"/>
                </a:lnTo>
                <a:lnTo>
                  <a:pt x="26" y="306"/>
                </a:lnTo>
                <a:lnTo>
                  <a:pt x="27" y="306"/>
                </a:lnTo>
                <a:lnTo>
                  <a:pt x="27" y="305"/>
                </a:lnTo>
                <a:lnTo>
                  <a:pt x="29" y="305"/>
                </a:lnTo>
                <a:lnTo>
                  <a:pt x="29" y="303"/>
                </a:lnTo>
                <a:lnTo>
                  <a:pt x="30" y="303"/>
                </a:lnTo>
                <a:lnTo>
                  <a:pt x="30" y="302"/>
                </a:lnTo>
                <a:lnTo>
                  <a:pt x="31" y="302"/>
                </a:lnTo>
                <a:lnTo>
                  <a:pt x="31" y="300"/>
                </a:lnTo>
                <a:lnTo>
                  <a:pt x="31" y="299"/>
                </a:lnTo>
                <a:lnTo>
                  <a:pt x="33" y="299"/>
                </a:lnTo>
                <a:lnTo>
                  <a:pt x="33" y="298"/>
                </a:lnTo>
                <a:lnTo>
                  <a:pt x="33" y="295"/>
                </a:lnTo>
                <a:lnTo>
                  <a:pt x="34" y="293"/>
                </a:lnTo>
                <a:lnTo>
                  <a:pt x="34" y="292"/>
                </a:lnTo>
                <a:lnTo>
                  <a:pt x="34" y="289"/>
                </a:lnTo>
                <a:lnTo>
                  <a:pt x="34" y="288"/>
                </a:lnTo>
                <a:lnTo>
                  <a:pt x="34" y="285"/>
                </a:lnTo>
                <a:lnTo>
                  <a:pt x="34" y="282"/>
                </a:lnTo>
                <a:lnTo>
                  <a:pt x="34" y="280"/>
                </a:lnTo>
                <a:lnTo>
                  <a:pt x="34" y="277"/>
                </a:lnTo>
                <a:lnTo>
                  <a:pt x="34" y="273"/>
                </a:lnTo>
                <a:lnTo>
                  <a:pt x="34" y="87"/>
                </a:lnTo>
                <a:lnTo>
                  <a:pt x="34" y="81"/>
                </a:lnTo>
                <a:lnTo>
                  <a:pt x="34" y="77"/>
                </a:lnTo>
                <a:lnTo>
                  <a:pt x="34" y="71"/>
                </a:lnTo>
                <a:lnTo>
                  <a:pt x="34" y="67"/>
                </a:lnTo>
                <a:lnTo>
                  <a:pt x="34" y="63"/>
                </a:lnTo>
                <a:lnTo>
                  <a:pt x="34" y="59"/>
                </a:lnTo>
                <a:lnTo>
                  <a:pt x="34" y="56"/>
                </a:lnTo>
                <a:lnTo>
                  <a:pt x="34" y="54"/>
                </a:lnTo>
                <a:lnTo>
                  <a:pt x="33" y="51"/>
                </a:lnTo>
                <a:lnTo>
                  <a:pt x="33" y="48"/>
                </a:lnTo>
                <a:lnTo>
                  <a:pt x="33" y="47"/>
                </a:lnTo>
                <a:lnTo>
                  <a:pt x="31" y="44"/>
                </a:lnTo>
                <a:lnTo>
                  <a:pt x="31" y="43"/>
                </a:lnTo>
                <a:lnTo>
                  <a:pt x="31" y="41"/>
                </a:lnTo>
                <a:lnTo>
                  <a:pt x="31" y="40"/>
                </a:lnTo>
                <a:lnTo>
                  <a:pt x="30" y="38"/>
                </a:lnTo>
                <a:lnTo>
                  <a:pt x="30" y="37"/>
                </a:lnTo>
                <a:lnTo>
                  <a:pt x="29" y="36"/>
                </a:lnTo>
                <a:lnTo>
                  <a:pt x="27" y="34"/>
                </a:lnTo>
                <a:lnTo>
                  <a:pt x="26" y="33"/>
                </a:lnTo>
                <a:lnTo>
                  <a:pt x="24" y="33"/>
                </a:lnTo>
                <a:lnTo>
                  <a:pt x="24" y="31"/>
                </a:lnTo>
                <a:lnTo>
                  <a:pt x="23" y="31"/>
                </a:lnTo>
                <a:lnTo>
                  <a:pt x="22" y="31"/>
                </a:lnTo>
                <a:lnTo>
                  <a:pt x="20" y="31"/>
                </a:lnTo>
                <a:lnTo>
                  <a:pt x="19" y="31"/>
                </a:lnTo>
                <a:lnTo>
                  <a:pt x="17" y="30"/>
                </a:lnTo>
                <a:lnTo>
                  <a:pt x="17" y="31"/>
                </a:lnTo>
                <a:lnTo>
                  <a:pt x="16" y="31"/>
                </a:lnTo>
                <a:lnTo>
                  <a:pt x="15" y="31"/>
                </a:lnTo>
                <a:lnTo>
                  <a:pt x="13" y="31"/>
                </a:lnTo>
                <a:lnTo>
                  <a:pt x="12" y="31"/>
                </a:lnTo>
                <a:lnTo>
                  <a:pt x="11" y="31"/>
                </a:lnTo>
                <a:lnTo>
                  <a:pt x="9" y="31"/>
                </a:lnTo>
                <a:lnTo>
                  <a:pt x="8" y="33"/>
                </a:lnTo>
                <a:lnTo>
                  <a:pt x="6" y="33"/>
                </a:lnTo>
                <a:lnTo>
                  <a:pt x="5" y="33"/>
                </a:lnTo>
                <a:lnTo>
                  <a:pt x="2" y="33"/>
                </a:lnTo>
                <a:lnTo>
                  <a:pt x="0" y="25"/>
                </a:lnTo>
                <a:lnTo>
                  <a:pt x="60" y="0"/>
                </a:lnTo>
                <a:lnTo>
                  <a:pt x="71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8" name="Freeform 20"/>
          <p:cNvSpPr>
            <a:spLocks noEditPoints="1"/>
          </p:cNvSpPr>
          <p:nvPr/>
        </p:nvSpPr>
        <p:spPr bwMode="auto">
          <a:xfrm>
            <a:off x="4149725" y="2717800"/>
            <a:ext cx="98425" cy="114300"/>
          </a:xfrm>
          <a:custGeom>
            <a:avLst/>
            <a:gdLst>
              <a:gd name="T0" fmla="*/ 47118 w 188"/>
              <a:gd name="T1" fmla="*/ 107920 h 215"/>
              <a:gd name="T2" fmla="*/ 38218 w 188"/>
              <a:gd name="T3" fmla="*/ 113237 h 215"/>
              <a:gd name="T4" fmla="*/ 30365 w 188"/>
              <a:gd name="T5" fmla="*/ 114300 h 215"/>
              <a:gd name="T6" fmla="*/ 20418 w 188"/>
              <a:gd name="T7" fmla="*/ 114300 h 215"/>
              <a:gd name="T8" fmla="*/ 10471 w 188"/>
              <a:gd name="T9" fmla="*/ 110047 h 215"/>
              <a:gd name="T10" fmla="*/ 3141 w 188"/>
              <a:gd name="T11" fmla="*/ 100478 h 215"/>
              <a:gd name="T12" fmla="*/ 0 w 188"/>
              <a:gd name="T13" fmla="*/ 86655 h 215"/>
              <a:gd name="T14" fmla="*/ 1571 w 188"/>
              <a:gd name="T15" fmla="*/ 78681 h 215"/>
              <a:gd name="T16" fmla="*/ 5759 w 188"/>
              <a:gd name="T17" fmla="*/ 70707 h 215"/>
              <a:gd name="T18" fmla="*/ 15183 w 188"/>
              <a:gd name="T19" fmla="*/ 61669 h 215"/>
              <a:gd name="T20" fmla="*/ 30365 w 188"/>
              <a:gd name="T21" fmla="*/ 53163 h 215"/>
              <a:gd name="T22" fmla="*/ 56018 w 188"/>
              <a:gd name="T23" fmla="*/ 42530 h 215"/>
              <a:gd name="T24" fmla="*/ 59160 w 188"/>
              <a:gd name="T25" fmla="*/ 24455 h 215"/>
              <a:gd name="T26" fmla="*/ 54971 w 188"/>
              <a:gd name="T27" fmla="*/ 13291 h 215"/>
              <a:gd name="T28" fmla="*/ 47642 w 188"/>
              <a:gd name="T29" fmla="*/ 9038 h 215"/>
              <a:gd name="T30" fmla="*/ 37695 w 188"/>
              <a:gd name="T31" fmla="*/ 7974 h 215"/>
              <a:gd name="T32" fmla="*/ 31412 w 188"/>
              <a:gd name="T33" fmla="*/ 10633 h 215"/>
              <a:gd name="T34" fmla="*/ 26177 w 188"/>
              <a:gd name="T35" fmla="*/ 14886 h 215"/>
              <a:gd name="T36" fmla="*/ 24606 w 188"/>
              <a:gd name="T37" fmla="*/ 20202 h 215"/>
              <a:gd name="T38" fmla="*/ 24083 w 188"/>
              <a:gd name="T39" fmla="*/ 32429 h 215"/>
              <a:gd name="T40" fmla="*/ 20941 w 188"/>
              <a:gd name="T41" fmla="*/ 36151 h 215"/>
              <a:gd name="T42" fmla="*/ 17277 w 188"/>
              <a:gd name="T43" fmla="*/ 38809 h 215"/>
              <a:gd name="T44" fmla="*/ 13088 w 188"/>
              <a:gd name="T45" fmla="*/ 38809 h 215"/>
              <a:gd name="T46" fmla="*/ 8900 w 188"/>
              <a:gd name="T47" fmla="*/ 37746 h 215"/>
              <a:gd name="T48" fmla="*/ 5759 w 188"/>
              <a:gd name="T49" fmla="*/ 34024 h 215"/>
              <a:gd name="T50" fmla="*/ 5235 w 188"/>
              <a:gd name="T51" fmla="*/ 29240 h 215"/>
              <a:gd name="T52" fmla="*/ 7330 w 188"/>
              <a:gd name="T53" fmla="*/ 18607 h 215"/>
              <a:gd name="T54" fmla="*/ 16753 w 188"/>
              <a:gd name="T55" fmla="*/ 7974 h 215"/>
              <a:gd name="T56" fmla="*/ 32459 w 188"/>
              <a:gd name="T57" fmla="*/ 1595 h 215"/>
              <a:gd name="T58" fmla="*/ 50783 w 188"/>
              <a:gd name="T59" fmla="*/ 1063 h 215"/>
              <a:gd name="T60" fmla="*/ 64395 w 188"/>
              <a:gd name="T61" fmla="*/ 3721 h 215"/>
              <a:gd name="T62" fmla="*/ 72248 w 188"/>
              <a:gd name="T63" fmla="*/ 9569 h 215"/>
              <a:gd name="T64" fmla="*/ 77484 w 188"/>
              <a:gd name="T65" fmla="*/ 17012 h 215"/>
              <a:gd name="T66" fmla="*/ 79578 w 188"/>
              <a:gd name="T67" fmla="*/ 26581 h 215"/>
              <a:gd name="T68" fmla="*/ 80101 w 188"/>
              <a:gd name="T69" fmla="*/ 78149 h 215"/>
              <a:gd name="T70" fmla="*/ 80101 w 188"/>
              <a:gd name="T71" fmla="*/ 90377 h 215"/>
              <a:gd name="T72" fmla="*/ 81148 w 188"/>
              <a:gd name="T73" fmla="*/ 96225 h 215"/>
              <a:gd name="T74" fmla="*/ 81672 w 188"/>
              <a:gd name="T75" fmla="*/ 98351 h 215"/>
              <a:gd name="T76" fmla="*/ 83242 w 188"/>
              <a:gd name="T77" fmla="*/ 99946 h 215"/>
              <a:gd name="T78" fmla="*/ 85337 w 188"/>
              <a:gd name="T79" fmla="*/ 99946 h 215"/>
              <a:gd name="T80" fmla="*/ 87431 w 188"/>
              <a:gd name="T81" fmla="*/ 99946 h 215"/>
              <a:gd name="T82" fmla="*/ 89525 w 188"/>
              <a:gd name="T83" fmla="*/ 98883 h 215"/>
              <a:gd name="T84" fmla="*/ 95284 w 188"/>
              <a:gd name="T85" fmla="*/ 94098 h 215"/>
              <a:gd name="T86" fmla="*/ 92143 w 188"/>
              <a:gd name="T87" fmla="*/ 105262 h 215"/>
              <a:gd name="T88" fmla="*/ 77484 w 188"/>
              <a:gd name="T89" fmla="*/ 114300 h 215"/>
              <a:gd name="T90" fmla="*/ 68583 w 188"/>
              <a:gd name="T91" fmla="*/ 114300 h 215"/>
              <a:gd name="T92" fmla="*/ 63872 w 188"/>
              <a:gd name="T93" fmla="*/ 111110 h 215"/>
              <a:gd name="T94" fmla="*/ 60730 w 188"/>
              <a:gd name="T95" fmla="*/ 104199 h 215"/>
              <a:gd name="T96" fmla="*/ 60207 w 188"/>
              <a:gd name="T97" fmla="*/ 96756 h 215"/>
              <a:gd name="T98" fmla="*/ 47642 w 188"/>
              <a:gd name="T99" fmla="*/ 53694 h 215"/>
              <a:gd name="T100" fmla="*/ 37171 w 188"/>
              <a:gd name="T101" fmla="*/ 57947 h 215"/>
              <a:gd name="T102" fmla="*/ 28271 w 188"/>
              <a:gd name="T103" fmla="*/ 64859 h 215"/>
              <a:gd name="T104" fmla="*/ 22512 w 188"/>
              <a:gd name="T105" fmla="*/ 71238 h 215"/>
              <a:gd name="T106" fmla="*/ 20418 w 188"/>
              <a:gd name="T107" fmla="*/ 78681 h 215"/>
              <a:gd name="T108" fmla="*/ 20418 w 188"/>
              <a:gd name="T109" fmla="*/ 87187 h 215"/>
              <a:gd name="T110" fmla="*/ 24083 w 188"/>
              <a:gd name="T111" fmla="*/ 94630 h 215"/>
              <a:gd name="T112" fmla="*/ 30365 w 188"/>
              <a:gd name="T113" fmla="*/ 100478 h 215"/>
              <a:gd name="T114" fmla="*/ 38218 w 188"/>
              <a:gd name="T115" fmla="*/ 101541 h 215"/>
              <a:gd name="T116" fmla="*/ 51307 w 188"/>
              <a:gd name="T117" fmla="*/ 96225 h 21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88"/>
              <a:gd name="T178" fmla="*/ 0 h 215"/>
              <a:gd name="T179" fmla="*/ 188 w 188"/>
              <a:gd name="T180" fmla="*/ 215 h 21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88" h="215">
                <a:moveTo>
                  <a:pt x="115" y="182"/>
                </a:moveTo>
                <a:lnTo>
                  <a:pt x="111" y="186"/>
                </a:lnTo>
                <a:lnTo>
                  <a:pt x="105" y="191"/>
                </a:lnTo>
                <a:lnTo>
                  <a:pt x="101" y="195"/>
                </a:lnTo>
                <a:lnTo>
                  <a:pt x="97" y="198"/>
                </a:lnTo>
                <a:lnTo>
                  <a:pt x="93" y="200"/>
                </a:lnTo>
                <a:lnTo>
                  <a:pt x="90" y="203"/>
                </a:lnTo>
                <a:lnTo>
                  <a:pt x="86" y="204"/>
                </a:lnTo>
                <a:lnTo>
                  <a:pt x="83" y="207"/>
                </a:lnTo>
                <a:lnTo>
                  <a:pt x="82" y="209"/>
                </a:lnTo>
                <a:lnTo>
                  <a:pt x="79" y="210"/>
                </a:lnTo>
                <a:lnTo>
                  <a:pt x="78" y="211"/>
                </a:lnTo>
                <a:lnTo>
                  <a:pt x="75" y="211"/>
                </a:lnTo>
                <a:lnTo>
                  <a:pt x="73" y="213"/>
                </a:lnTo>
                <a:lnTo>
                  <a:pt x="71" y="213"/>
                </a:lnTo>
                <a:lnTo>
                  <a:pt x="69" y="214"/>
                </a:lnTo>
                <a:lnTo>
                  <a:pt x="67" y="214"/>
                </a:lnTo>
                <a:lnTo>
                  <a:pt x="65" y="214"/>
                </a:lnTo>
                <a:lnTo>
                  <a:pt x="62" y="215"/>
                </a:lnTo>
                <a:lnTo>
                  <a:pt x="61" y="215"/>
                </a:lnTo>
                <a:lnTo>
                  <a:pt x="58" y="215"/>
                </a:lnTo>
                <a:lnTo>
                  <a:pt x="56" y="215"/>
                </a:lnTo>
                <a:lnTo>
                  <a:pt x="54" y="215"/>
                </a:lnTo>
                <a:lnTo>
                  <a:pt x="51" y="215"/>
                </a:lnTo>
                <a:lnTo>
                  <a:pt x="49" y="215"/>
                </a:lnTo>
                <a:lnTo>
                  <a:pt x="46" y="215"/>
                </a:lnTo>
                <a:lnTo>
                  <a:pt x="43" y="215"/>
                </a:lnTo>
                <a:lnTo>
                  <a:pt x="39" y="215"/>
                </a:lnTo>
                <a:lnTo>
                  <a:pt x="36" y="214"/>
                </a:lnTo>
                <a:lnTo>
                  <a:pt x="33" y="214"/>
                </a:lnTo>
                <a:lnTo>
                  <a:pt x="31" y="213"/>
                </a:lnTo>
                <a:lnTo>
                  <a:pt x="28" y="211"/>
                </a:lnTo>
                <a:lnTo>
                  <a:pt x="25" y="210"/>
                </a:lnTo>
                <a:lnTo>
                  <a:pt x="22" y="209"/>
                </a:lnTo>
                <a:lnTo>
                  <a:pt x="20" y="207"/>
                </a:lnTo>
                <a:lnTo>
                  <a:pt x="17" y="204"/>
                </a:lnTo>
                <a:lnTo>
                  <a:pt x="14" y="202"/>
                </a:lnTo>
                <a:lnTo>
                  <a:pt x="13" y="200"/>
                </a:lnTo>
                <a:lnTo>
                  <a:pt x="10" y="198"/>
                </a:lnTo>
                <a:lnTo>
                  <a:pt x="9" y="195"/>
                </a:lnTo>
                <a:lnTo>
                  <a:pt x="7" y="192"/>
                </a:lnTo>
                <a:lnTo>
                  <a:pt x="6" y="189"/>
                </a:lnTo>
                <a:lnTo>
                  <a:pt x="4" y="185"/>
                </a:lnTo>
                <a:lnTo>
                  <a:pt x="3" y="182"/>
                </a:lnTo>
                <a:lnTo>
                  <a:pt x="3" y="180"/>
                </a:lnTo>
                <a:lnTo>
                  <a:pt x="2" y="175"/>
                </a:lnTo>
                <a:lnTo>
                  <a:pt x="2" y="171"/>
                </a:lnTo>
                <a:lnTo>
                  <a:pt x="2" y="167"/>
                </a:lnTo>
                <a:lnTo>
                  <a:pt x="0" y="163"/>
                </a:lnTo>
                <a:lnTo>
                  <a:pt x="2" y="162"/>
                </a:lnTo>
                <a:lnTo>
                  <a:pt x="2" y="159"/>
                </a:lnTo>
                <a:lnTo>
                  <a:pt x="2" y="156"/>
                </a:lnTo>
                <a:lnTo>
                  <a:pt x="2" y="153"/>
                </a:lnTo>
                <a:lnTo>
                  <a:pt x="2" y="152"/>
                </a:lnTo>
                <a:lnTo>
                  <a:pt x="3" y="149"/>
                </a:lnTo>
                <a:lnTo>
                  <a:pt x="3" y="148"/>
                </a:lnTo>
                <a:lnTo>
                  <a:pt x="4" y="145"/>
                </a:lnTo>
                <a:lnTo>
                  <a:pt x="4" y="144"/>
                </a:lnTo>
                <a:lnTo>
                  <a:pt x="6" y="141"/>
                </a:lnTo>
                <a:lnTo>
                  <a:pt x="7" y="140"/>
                </a:lnTo>
                <a:lnTo>
                  <a:pt x="7" y="137"/>
                </a:lnTo>
                <a:lnTo>
                  <a:pt x="10" y="135"/>
                </a:lnTo>
                <a:lnTo>
                  <a:pt x="11" y="133"/>
                </a:lnTo>
                <a:lnTo>
                  <a:pt x="13" y="130"/>
                </a:lnTo>
                <a:lnTo>
                  <a:pt x="16" y="127"/>
                </a:lnTo>
                <a:lnTo>
                  <a:pt x="17" y="126"/>
                </a:lnTo>
                <a:lnTo>
                  <a:pt x="20" y="123"/>
                </a:lnTo>
                <a:lnTo>
                  <a:pt x="22" y="120"/>
                </a:lnTo>
                <a:lnTo>
                  <a:pt x="25" y="119"/>
                </a:lnTo>
                <a:lnTo>
                  <a:pt x="29" y="116"/>
                </a:lnTo>
                <a:lnTo>
                  <a:pt x="32" y="115"/>
                </a:lnTo>
                <a:lnTo>
                  <a:pt x="36" y="112"/>
                </a:lnTo>
                <a:lnTo>
                  <a:pt x="39" y="109"/>
                </a:lnTo>
                <a:lnTo>
                  <a:pt x="43" y="108"/>
                </a:lnTo>
                <a:lnTo>
                  <a:pt x="47" y="105"/>
                </a:lnTo>
                <a:lnTo>
                  <a:pt x="53" y="102"/>
                </a:lnTo>
                <a:lnTo>
                  <a:pt x="58" y="100"/>
                </a:lnTo>
                <a:lnTo>
                  <a:pt x="64" y="97"/>
                </a:lnTo>
                <a:lnTo>
                  <a:pt x="69" y="94"/>
                </a:lnTo>
                <a:lnTo>
                  <a:pt x="76" y="91"/>
                </a:lnTo>
                <a:lnTo>
                  <a:pt x="83" y="89"/>
                </a:lnTo>
                <a:lnTo>
                  <a:pt x="90" y="86"/>
                </a:lnTo>
                <a:lnTo>
                  <a:pt x="98" y="83"/>
                </a:lnTo>
                <a:lnTo>
                  <a:pt x="107" y="80"/>
                </a:lnTo>
                <a:lnTo>
                  <a:pt x="115" y="76"/>
                </a:lnTo>
                <a:lnTo>
                  <a:pt x="115" y="68"/>
                </a:lnTo>
                <a:lnTo>
                  <a:pt x="115" y="64"/>
                </a:lnTo>
                <a:lnTo>
                  <a:pt x="115" y="60"/>
                </a:lnTo>
                <a:lnTo>
                  <a:pt x="115" y="54"/>
                </a:lnTo>
                <a:lnTo>
                  <a:pt x="115" y="50"/>
                </a:lnTo>
                <a:lnTo>
                  <a:pt x="113" y="46"/>
                </a:lnTo>
                <a:lnTo>
                  <a:pt x="113" y="43"/>
                </a:lnTo>
                <a:lnTo>
                  <a:pt x="112" y="39"/>
                </a:lnTo>
                <a:lnTo>
                  <a:pt x="111" y="36"/>
                </a:lnTo>
                <a:lnTo>
                  <a:pt x="111" y="33"/>
                </a:lnTo>
                <a:lnTo>
                  <a:pt x="109" y="31"/>
                </a:lnTo>
                <a:lnTo>
                  <a:pt x="108" y="28"/>
                </a:lnTo>
                <a:lnTo>
                  <a:pt x="105" y="25"/>
                </a:lnTo>
                <a:lnTo>
                  <a:pt x="104" y="24"/>
                </a:lnTo>
                <a:lnTo>
                  <a:pt x="102" y="22"/>
                </a:lnTo>
                <a:lnTo>
                  <a:pt x="101" y="21"/>
                </a:lnTo>
                <a:lnTo>
                  <a:pt x="98" y="20"/>
                </a:lnTo>
                <a:lnTo>
                  <a:pt x="96" y="18"/>
                </a:lnTo>
                <a:lnTo>
                  <a:pt x="94" y="17"/>
                </a:lnTo>
                <a:lnTo>
                  <a:pt x="91" y="17"/>
                </a:lnTo>
                <a:lnTo>
                  <a:pt x="89" y="15"/>
                </a:lnTo>
                <a:lnTo>
                  <a:pt x="86" y="15"/>
                </a:lnTo>
                <a:lnTo>
                  <a:pt x="83" y="15"/>
                </a:lnTo>
                <a:lnTo>
                  <a:pt x="80" y="15"/>
                </a:lnTo>
                <a:lnTo>
                  <a:pt x="76" y="14"/>
                </a:lnTo>
                <a:lnTo>
                  <a:pt x="75" y="15"/>
                </a:lnTo>
                <a:lnTo>
                  <a:pt x="72" y="15"/>
                </a:lnTo>
                <a:lnTo>
                  <a:pt x="71" y="15"/>
                </a:lnTo>
                <a:lnTo>
                  <a:pt x="68" y="15"/>
                </a:lnTo>
                <a:lnTo>
                  <a:pt x="67" y="17"/>
                </a:lnTo>
                <a:lnTo>
                  <a:pt x="64" y="17"/>
                </a:lnTo>
                <a:lnTo>
                  <a:pt x="62" y="18"/>
                </a:lnTo>
                <a:lnTo>
                  <a:pt x="61" y="18"/>
                </a:lnTo>
                <a:lnTo>
                  <a:pt x="60" y="20"/>
                </a:lnTo>
                <a:lnTo>
                  <a:pt x="58" y="21"/>
                </a:lnTo>
                <a:lnTo>
                  <a:pt x="57" y="22"/>
                </a:lnTo>
                <a:lnTo>
                  <a:pt x="54" y="22"/>
                </a:lnTo>
                <a:lnTo>
                  <a:pt x="54" y="24"/>
                </a:lnTo>
                <a:lnTo>
                  <a:pt x="53" y="25"/>
                </a:lnTo>
                <a:lnTo>
                  <a:pt x="51" y="27"/>
                </a:lnTo>
                <a:lnTo>
                  <a:pt x="50" y="28"/>
                </a:lnTo>
                <a:lnTo>
                  <a:pt x="50" y="29"/>
                </a:lnTo>
                <a:lnTo>
                  <a:pt x="49" y="31"/>
                </a:lnTo>
                <a:lnTo>
                  <a:pt x="49" y="32"/>
                </a:lnTo>
                <a:lnTo>
                  <a:pt x="47" y="33"/>
                </a:lnTo>
                <a:lnTo>
                  <a:pt x="47" y="35"/>
                </a:lnTo>
                <a:lnTo>
                  <a:pt x="47" y="36"/>
                </a:lnTo>
                <a:lnTo>
                  <a:pt x="47" y="38"/>
                </a:lnTo>
                <a:lnTo>
                  <a:pt x="46" y="39"/>
                </a:lnTo>
                <a:lnTo>
                  <a:pt x="46" y="53"/>
                </a:lnTo>
                <a:lnTo>
                  <a:pt x="46" y="55"/>
                </a:lnTo>
                <a:lnTo>
                  <a:pt x="46" y="57"/>
                </a:lnTo>
                <a:lnTo>
                  <a:pt x="46" y="58"/>
                </a:lnTo>
                <a:lnTo>
                  <a:pt x="46" y="60"/>
                </a:lnTo>
                <a:lnTo>
                  <a:pt x="46" y="61"/>
                </a:lnTo>
                <a:lnTo>
                  <a:pt x="44" y="62"/>
                </a:lnTo>
                <a:lnTo>
                  <a:pt x="44" y="64"/>
                </a:lnTo>
                <a:lnTo>
                  <a:pt x="44" y="65"/>
                </a:lnTo>
                <a:lnTo>
                  <a:pt x="43" y="65"/>
                </a:lnTo>
                <a:lnTo>
                  <a:pt x="43" y="67"/>
                </a:lnTo>
                <a:lnTo>
                  <a:pt x="42" y="68"/>
                </a:lnTo>
                <a:lnTo>
                  <a:pt x="40" y="68"/>
                </a:lnTo>
                <a:lnTo>
                  <a:pt x="40" y="69"/>
                </a:lnTo>
                <a:lnTo>
                  <a:pt x="39" y="71"/>
                </a:lnTo>
                <a:lnTo>
                  <a:pt x="38" y="71"/>
                </a:lnTo>
                <a:lnTo>
                  <a:pt x="38" y="72"/>
                </a:lnTo>
                <a:lnTo>
                  <a:pt x="36" y="72"/>
                </a:lnTo>
                <a:lnTo>
                  <a:pt x="35" y="73"/>
                </a:lnTo>
                <a:lnTo>
                  <a:pt x="33" y="73"/>
                </a:lnTo>
                <a:lnTo>
                  <a:pt x="32" y="73"/>
                </a:lnTo>
                <a:lnTo>
                  <a:pt x="31" y="73"/>
                </a:lnTo>
                <a:lnTo>
                  <a:pt x="29" y="73"/>
                </a:lnTo>
                <a:lnTo>
                  <a:pt x="28" y="73"/>
                </a:lnTo>
                <a:lnTo>
                  <a:pt x="27" y="73"/>
                </a:lnTo>
                <a:lnTo>
                  <a:pt x="25" y="73"/>
                </a:lnTo>
                <a:lnTo>
                  <a:pt x="24" y="73"/>
                </a:lnTo>
                <a:lnTo>
                  <a:pt x="22" y="73"/>
                </a:lnTo>
                <a:lnTo>
                  <a:pt x="21" y="73"/>
                </a:lnTo>
                <a:lnTo>
                  <a:pt x="20" y="72"/>
                </a:lnTo>
                <a:lnTo>
                  <a:pt x="18" y="72"/>
                </a:lnTo>
                <a:lnTo>
                  <a:pt x="17" y="72"/>
                </a:lnTo>
                <a:lnTo>
                  <a:pt x="17" y="71"/>
                </a:lnTo>
                <a:lnTo>
                  <a:pt x="16" y="71"/>
                </a:lnTo>
                <a:lnTo>
                  <a:pt x="14" y="69"/>
                </a:lnTo>
                <a:lnTo>
                  <a:pt x="13" y="68"/>
                </a:lnTo>
                <a:lnTo>
                  <a:pt x="13" y="67"/>
                </a:lnTo>
                <a:lnTo>
                  <a:pt x="11" y="65"/>
                </a:lnTo>
                <a:lnTo>
                  <a:pt x="11" y="64"/>
                </a:lnTo>
                <a:lnTo>
                  <a:pt x="10" y="62"/>
                </a:lnTo>
                <a:lnTo>
                  <a:pt x="10" y="61"/>
                </a:lnTo>
                <a:lnTo>
                  <a:pt x="10" y="60"/>
                </a:lnTo>
                <a:lnTo>
                  <a:pt x="10" y="58"/>
                </a:lnTo>
                <a:lnTo>
                  <a:pt x="10" y="57"/>
                </a:lnTo>
                <a:lnTo>
                  <a:pt x="10" y="55"/>
                </a:lnTo>
                <a:lnTo>
                  <a:pt x="9" y="53"/>
                </a:lnTo>
                <a:lnTo>
                  <a:pt x="10" y="50"/>
                </a:lnTo>
                <a:lnTo>
                  <a:pt x="10" y="47"/>
                </a:lnTo>
                <a:lnTo>
                  <a:pt x="10" y="44"/>
                </a:lnTo>
                <a:lnTo>
                  <a:pt x="11" y="40"/>
                </a:lnTo>
                <a:lnTo>
                  <a:pt x="13" y="38"/>
                </a:lnTo>
                <a:lnTo>
                  <a:pt x="14" y="35"/>
                </a:lnTo>
                <a:lnTo>
                  <a:pt x="16" y="32"/>
                </a:lnTo>
                <a:lnTo>
                  <a:pt x="18" y="29"/>
                </a:lnTo>
                <a:lnTo>
                  <a:pt x="20" y="27"/>
                </a:lnTo>
                <a:lnTo>
                  <a:pt x="22" y="24"/>
                </a:lnTo>
                <a:lnTo>
                  <a:pt x="25" y="21"/>
                </a:lnTo>
                <a:lnTo>
                  <a:pt x="28" y="17"/>
                </a:lnTo>
                <a:lnTo>
                  <a:pt x="32" y="15"/>
                </a:lnTo>
                <a:lnTo>
                  <a:pt x="36" y="13"/>
                </a:lnTo>
                <a:lnTo>
                  <a:pt x="39" y="10"/>
                </a:lnTo>
                <a:lnTo>
                  <a:pt x="43" y="9"/>
                </a:lnTo>
                <a:lnTo>
                  <a:pt x="47" y="7"/>
                </a:lnTo>
                <a:lnTo>
                  <a:pt x="53" y="4"/>
                </a:lnTo>
                <a:lnTo>
                  <a:pt x="57" y="4"/>
                </a:lnTo>
                <a:lnTo>
                  <a:pt x="62" y="3"/>
                </a:lnTo>
                <a:lnTo>
                  <a:pt x="67" y="2"/>
                </a:lnTo>
                <a:lnTo>
                  <a:pt x="72" y="2"/>
                </a:lnTo>
                <a:lnTo>
                  <a:pt x="78" y="2"/>
                </a:lnTo>
                <a:lnTo>
                  <a:pt x="83" y="0"/>
                </a:lnTo>
                <a:lnTo>
                  <a:pt x="89" y="2"/>
                </a:lnTo>
                <a:lnTo>
                  <a:pt x="93" y="2"/>
                </a:lnTo>
                <a:lnTo>
                  <a:pt x="97" y="2"/>
                </a:lnTo>
                <a:lnTo>
                  <a:pt x="101" y="2"/>
                </a:lnTo>
                <a:lnTo>
                  <a:pt x="105" y="3"/>
                </a:lnTo>
                <a:lnTo>
                  <a:pt x="109" y="3"/>
                </a:lnTo>
                <a:lnTo>
                  <a:pt x="112" y="4"/>
                </a:lnTo>
                <a:lnTo>
                  <a:pt x="116" y="6"/>
                </a:lnTo>
                <a:lnTo>
                  <a:pt x="120" y="6"/>
                </a:lnTo>
                <a:lnTo>
                  <a:pt x="123" y="7"/>
                </a:lnTo>
                <a:lnTo>
                  <a:pt x="126" y="9"/>
                </a:lnTo>
                <a:lnTo>
                  <a:pt x="129" y="10"/>
                </a:lnTo>
                <a:lnTo>
                  <a:pt x="131" y="11"/>
                </a:lnTo>
                <a:lnTo>
                  <a:pt x="133" y="13"/>
                </a:lnTo>
                <a:lnTo>
                  <a:pt x="136" y="14"/>
                </a:lnTo>
                <a:lnTo>
                  <a:pt x="137" y="17"/>
                </a:lnTo>
                <a:lnTo>
                  <a:pt x="138" y="18"/>
                </a:lnTo>
                <a:lnTo>
                  <a:pt x="141" y="20"/>
                </a:lnTo>
                <a:lnTo>
                  <a:pt x="142" y="21"/>
                </a:lnTo>
                <a:lnTo>
                  <a:pt x="144" y="24"/>
                </a:lnTo>
                <a:lnTo>
                  <a:pt x="145" y="25"/>
                </a:lnTo>
                <a:lnTo>
                  <a:pt x="147" y="28"/>
                </a:lnTo>
                <a:lnTo>
                  <a:pt x="148" y="31"/>
                </a:lnTo>
                <a:lnTo>
                  <a:pt x="148" y="32"/>
                </a:lnTo>
                <a:lnTo>
                  <a:pt x="149" y="35"/>
                </a:lnTo>
                <a:lnTo>
                  <a:pt x="149" y="36"/>
                </a:lnTo>
                <a:lnTo>
                  <a:pt x="151" y="39"/>
                </a:lnTo>
                <a:lnTo>
                  <a:pt x="151" y="42"/>
                </a:lnTo>
                <a:lnTo>
                  <a:pt x="151" y="44"/>
                </a:lnTo>
                <a:lnTo>
                  <a:pt x="152" y="47"/>
                </a:lnTo>
                <a:lnTo>
                  <a:pt x="152" y="50"/>
                </a:lnTo>
                <a:lnTo>
                  <a:pt x="152" y="54"/>
                </a:lnTo>
                <a:lnTo>
                  <a:pt x="152" y="58"/>
                </a:lnTo>
                <a:lnTo>
                  <a:pt x="152" y="62"/>
                </a:lnTo>
                <a:lnTo>
                  <a:pt x="152" y="67"/>
                </a:lnTo>
                <a:lnTo>
                  <a:pt x="152" y="71"/>
                </a:lnTo>
                <a:lnTo>
                  <a:pt x="152" y="141"/>
                </a:lnTo>
                <a:lnTo>
                  <a:pt x="153" y="147"/>
                </a:lnTo>
                <a:lnTo>
                  <a:pt x="153" y="151"/>
                </a:lnTo>
                <a:lnTo>
                  <a:pt x="153" y="155"/>
                </a:lnTo>
                <a:lnTo>
                  <a:pt x="153" y="159"/>
                </a:lnTo>
                <a:lnTo>
                  <a:pt x="153" y="162"/>
                </a:lnTo>
                <a:lnTo>
                  <a:pt x="153" y="166"/>
                </a:lnTo>
                <a:lnTo>
                  <a:pt x="153" y="169"/>
                </a:lnTo>
                <a:lnTo>
                  <a:pt x="153" y="170"/>
                </a:lnTo>
                <a:lnTo>
                  <a:pt x="153" y="173"/>
                </a:lnTo>
                <a:lnTo>
                  <a:pt x="153" y="174"/>
                </a:lnTo>
                <a:lnTo>
                  <a:pt x="153" y="177"/>
                </a:lnTo>
                <a:lnTo>
                  <a:pt x="155" y="178"/>
                </a:lnTo>
                <a:lnTo>
                  <a:pt x="155" y="180"/>
                </a:lnTo>
                <a:lnTo>
                  <a:pt x="155" y="181"/>
                </a:lnTo>
                <a:lnTo>
                  <a:pt x="155" y="182"/>
                </a:lnTo>
                <a:lnTo>
                  <a:pt x="155" y="184"/>
                </a:lnTo>
                <a:lnTo>
                  <a:pt x="156" y="185"/>
                </a:lnTo>
                <a:lnTo>
                  <a:pt x="158" y="186"/>
                </a:lnTo>
                <a:lnTo>
                  <a:pt x="159" y="186"/>
                </a:lnTo>
                <a:lnTo>
                  <a:pt x="159" y="188"/>
                </a:lnTo>
                <a:lnTo>
                  <a:pt x="160" y="188"/>
                </a:lnTo>
                <a:lnTo>
                  <a:pt x="162" y="188"/>
                </a:lnTo>
                <a:lnTo>
                  <a:pt x="163" y="188"/>
                </a:lnTo>
                <a:lnTo>
                  <a:pt x="165" y="188"/>
                </a:lnTo>
                <a:lnTo>
                  <a:pt x="166" y="188"/>
                </a:lnTo>
                <a:lnTo>
                  <a:pt x="167" y="188"/>
                </a:lnTo>
                <a:lnTo>
                  <a:pt x="169" y="188"/>
                </a:lnTo>
                <a:lnTo>
                  <a:pt x="169" y="186"/>
                </a:lnTo>
                <a:lnTo>
                  <a:pt x="170" y="186"/>
                </a:lnTo>
                <a:lnTo>
                  <a:pt x="171" y="186"/>
                </a:lnTo>
                <a:lnTo>
                  <a:pt x="173" y="185"/>
                </a:lnTo>
                <a:lnTo>
                  <a:pt x="174" y="184"/>
                </a:lnTo>
                <a:lnTo>
                  <a:pt x="176" y="182"/>
                </a:lnTo>
                <a:lnTo>
                  <a:pt x="177" y="181"/>
                </a:lnTo>
                <a:lnTo>
                  <a:pt x="178" y="180"/>
                </a:lnTo>
                <a:lnTo>
                  <a:pt x="181" y="178"/>
                </a:lnTo>
                <a:lnTo>
                  <a:pt x="182" y="177"/>
                </a:lnTo>
                <a:lnTo>
                  <a:pt x="184" y="175"/>
                </a:lnTo>
                <a:lnTo>
                  <a:pt x="187" y="173"/>
                </a:lnTo>
                <a:lnTo>
                  <a:pt x="188" y="170"/>
                </a:lnTo>
                <a:lnTo>
                  <a:pt x="188" y="182"/>
                </a:lnTo>
                <a:lnTo>
                  <a:pt x="184" y="188"/>
                </a:lnTo>
                <a:lnTo>
                  <a:pt x="180" y="193"/>
                </a:lnTo>
                <a:lnTo>
                  <a:pt x="176" y="198"/>
                </a:lnTo>
                <a:lnTo>
                  <a:pt x="171" y="202"/>
                </a:lnTo>
                <a:lnTo>
                  <a:pt x="167" y="204"/>
                </a:lnTo>
                <a:lnTo>
                  <a:pt x="163" y="209"/>
                </a:lnTo>
                <a:lnTo>
                  <a:pt x="159" y="210"/>
                </a:lnTo>
                <a:lnTo>
                  <a:pt x="155" y="213"/>
                </a:lnTo>
                <a:lnTo>
                  <a:pt x="152" y="214"/>
                </a:lnTo>
                <a:lnTo>
                  <a:pt x="148" y="215"/>
                </a:lnTo>
                <a:lnTo>
                  <a:pt x="144" y="215"/>
                </a:lnTo>
                <a:lnTo>
                  <a:pt x="140" y="215"/>
                </a:lnTo>
                <a:lnTo>
                  <a:pt x="138" y="215"/>
                </a:lnTo>
                <a:lnTo>
                  <a:pt x="137" y="215"/>
                </a:lnTo>
                <a:lnTo>
                  <a:pt x="134" y="215"/>
                </a:lnTo>
                <a:lnTo>
                  <a:pt x="133" y="215"/>
                </a:lnTo>
                <a:lnTo>
                  <a:pt x="131" y="215"/>
                </a:lnTo>
                <a:lnTo>
                  <a:pt x="130" y="214"/>
                </a:lnTo>
                <a:lnTo>
                  <a:pt x="129" y="214"/>
                </a:lnTo>
                <a:lnTo>
                  <a:pt x="127" y="213"/>
                </a:lnTo>
                <a:lnTo>
                  <a:pt x="126" y="213"/>
                </a:lnTo>
                <a:lnTo>
                  <a:pt x="124" y="211"/>
                </a:lnTo>
                <a:lnTo>
                  <a:pt x="123" y="210"/>
                </a:lnTo>
                <a:lnTo>
                  <a:pt x="122" y="209"/>
                </a:lnTo>
                <a:lnTo>
                  <a:pt x="122" y="207"/>
                </a:lnTo>
                <a:lnTo>
                  <a:pt x="120" y="206"/>
                </a:lnTo>
                <a:lnTo>
                  <a:pt x="119" y="204"/>
                </a:lnTo>
                <a:lnTo>
                  <a:pt x="119" y="203"/>
                </a:lnTo>
                <a:lnTo>
                  <a:pt x="118" y="200"/>
                </a:lnTo>
                <a:lnTo>
                  <a:pt x="118" y="199"/>
                </a:lnTo>
                <a:lnTo>
                  <a:pt x="116" y="196"/>
                </a:lnTo>
                <a:lnTo>
                  <a:pt x="116" y="193"/>
                </a:lnTo>
                <a:lnTo>
                  <a:pt x="116" y="192"/>
                </a:lnTo>
                <a:lnTo>
                  <a:pt x="116" y="189"/>
                </a:lnTo>
                <a:lnTo>
                  <a:pt x="116" y="186"/>
                </a:lnTo>
                <a:lnTo>
                  <a:pt x="115" y="182"/>
                </a:lnTo>
                <a:close/>
                <a:moveTo>
                  <a:pt x="115" y="169"/>
                </a:moveTo>
                <a:lnTo>
                  <a:pt x="115" y="90"/>
                </a:lnTo>
                <a:lnTo>
                  <a:pt x="109" y="93"/>
                </a:lnTo>
                <a:lnTo>
                  <a:pt x="105" y="95"/>
                </a:lnTo>
                <a:lnTo>
                  <a:pt x="100" y="97"/>
                </a:lnTo>
                <a:lnTo>
                  <a:pt x="96" y="100"/>
                </a:lnTo>
                <a:lnTo>
                  <a:pt x="91" y="101"/>
                </a:lnTo>
                <a:lnTo>
                  <a:pt x="87" y="102"/>
                </a:lnTo>
                <a:lnTo>
                  <a:pt x="83" y="104"/>
                </a:lnTo>
                <a:lnTo>
                  <a:pt x="80" y="105"/>
                </a:lnTo>
                <a:lnTo>
                  <a:pt x="78" y="107"/>
                </a:lnTo>
                <a:lnTo>
                  <a:pt x="75" y="108"/>
                </a:lnTo>
                <a:lnTo>
                  <a:pt x="73" y="109"/>
                </a:lnTo>
                <a:lnTo>
                  <a:pt x="71" y="109"/>
                </a:lnTo>
                <a:lnTo>
                  <a:pt x="68" y="112"/>
                </a:lnTo>
                <a:lnTo>
                  <a:pt x="65" y="113"/>
                </a:lnTo>
                <a:lnTo>
                  <a:pt x="62" y="115"/>
                </a:lnTo>
                <a:lnTo>
                  <a:pt x="61" y="116"/>
                </a:lnTo>
                <a:lnTo>
                  <a:pt x="58" y="119"/>
                </a:lnTo>
                <a:lnTo>
                  <a:pt x="56" y="120"/>
                </a:lnTo>
                <a:lnTo>
                  <a:pt x="54" y="122"/>
                </a:lnTo>
                <a:lnTo>
                  <a:pt x="51" y="123"/>
                </a:lnTo>
                <a:lnTo>
                  <a:pt x="50" y="126"/>
                </a:lnTo>
                <a:lnTo>
                  <a:pt x="49" y="127"/>
                </a:lnTo>
                <a:lnTo>
                  <a:pt x="47" y="129"/>
                </a:lnTo>
                <a:lnTo>
                  <a:pt x="44" y="130"/>
                </a:lnTo>
                <a:lnTo>
                  <a:pt x="44" y="133"/>
                </a:lnTo>
                <a:lnTo>
                  <a:pt x="43" y="134"/>
                </a:lnTo>
                <a:lnTo>
                  <a:pt x="42" y="135"/>
                </a:lnTo>
                <a:lnTo>
                  <a:pt x="42" y="138"/>
                </a:lnTo>
                <a:lnTo>
                  <a:pt x="40" y="140"/>
                </a:lnTo>
                <a:lnTo>
                  <a:pt x="40" y="141"/>
                </a:lnTo>
                <a:lnTo>
                  <a:pt x="39" y="144"/>
                </a:lnTo>
                <a:lnTo>
                  <a:pt x="39" y="145"/>
                </a:lnTo>
                <a:lnTo>
                  <a:pt x="39" y="148"/>
                </a:lnTo>
                <a:lnTo>
                  <a:pt x="39" y="149"/>
                </a:lnTo>
                <a:lnTo>
                  <a:pt x="39" y="152"/>
                </a:lnTo>
                <a:lnTo>
                  <a:pt x="38" y="153"/>
                </a:lnTo>
                <a:lnTo>
                  <a:pt x="39" y="156"/>
                </a:lnTo>
                <a:lnTo>
                  <a:pt x="39" y="159"/>
                </a:lnTo>
                <a:lnTo>
                  <a:pt x="39" y="162"/>
                </a:lnTo>
                <a:lnTo>
                  <a:pt x="39" y="164"/>
                </a:lnTo>
                <a:lnTo>
                  <a:pt x="40" y="166"/>
                </a:lnTo>
                <a:lnTo>
                  <a:pt x="40" y="169"/>
                </a:lnTo>
                <a:lnTo>
                  <a:pt x="42" y="170"/>
                </a:lnTo>
                <a:lnTo>
                  <a:pt x="43" y="173"/>
                </a:lnTo>
                <a:lnTo>
                  <a:pt x="43" y="174"/>
                </a:lnTo>
                <a:lnTo>
                  <a:pt x="44" y="177"/>
                </a:lnTo>
                <a:lnTo>
                  <a:pt x="46" y="178"/>
                </a:lnTo>
                <a:lnTo>
                  <a:pt x="47" y="180"/>
                </a:lnTo>
                <a:lnTo>
                  <a:pt x="50" y="182"/>
                </a:lnTo>
                <a:lnTo>
                  <a:pt x="51" y="184"/>
                </a:lnTo>
                <a:lnTo>
                  <a:pt x="53" y="185"/>
                </a:lnTo>
                <a:lnTo>
                  <a:pt x="54" y="186"/>
                </a:lnTo>
                <a:lnTo>
                  <a:pt x="57" y="188"/>
                </a:lnTo>
                <a:lnTo>
                  <a:pt x="58" y="189"/>
                </a:lnTo>
                <a:lnTo>
                  <a:pt x="60" y="189"/>
                </a:lnTo>
                <a:lnTo>
                  <a:pt x="62" y="191"/>
                </a:lnTo>
                <a:lnTo>
                  <a:pt x="64" y="191"/>
                </a:lnTo>
                <a:lnTo>
                  <a:pt x="67" y="191"/>
                </a:lnTo>
                <a:lnTo>
                  <a:pt x="68" y="191"/>
                </a:lnTo>
                <a:lnTo>
                  <a:pt x="69" y="191"/>
                </a:lnTo>
                <a:lnTo>
                  <a:pt x="73" y="191"/>
                </a:lnTo>
                <a:lnTo>
                  <a:pt x="76" y="191"/>
                </a:lnTo>
                <a:lnTo>
                  <a:pt x="79" y="189"/>
                </a:lnTo>
                <a:lnTo>
                  <a:pt x="83" y="189"/>
                </a:lnTo>
                <a:lnTo>
                  <a:pt x="87" y="188"/>
                </a:lnTo>
                <a:lnTo>
                  <a:pt x="90" y="185"/>
                </a:lnTo>
                <a:lnTo>
                  <a:pt x="94" y="184"/>
                </a:lnTo>
                <a:lnTo>
                  <a:pt x="98" y="181"/>
                </a:lnTo>
                <a:lnTo>
                  <a:pt x="102" y="178"/>
                </a:lnTo>
                <a:lnTo>
                  <a:pt x="107" y="175"/>
                </a:lnTo>
                <a:lnTo>
                  <a:pt x="111" y="173"/>
                </a:lnTo>
                <a:lnTo>
                  <a:pt x="115" y="16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09" name="Freeform 21"/>
          <p:cNvSpPr>
            <a:spLocks/>
          </p:cNvSpPr>
          <p:nvPr/>
        </p:nvSpPr>
        <p:spPr bwMode="auto">
          <a:xfrm>
            <a:off x="4249738" y="2717800"/>
            <a:ext cx="119062" cy="112713"/>
          </a:xfrm>
          <a:custGeom>
            <a:avLst/>
            <a:gdLst>
              <a:gd name="T0" fmla="*/ 50800 w 225"/>
              <a:gd name="T1" fmla="*/ 10684 h 211"/>
              <a:gd name="T2" fmla="*/ 65616 w 225"/>
              <a:gd name="T3" fmla="*/ 1603 h 211"/>
              <a:gd name="T4" fmla="*/ 77258 w 225"/>
              <a:gd name="T5" fmla="*/ 1068 h 211"/>
              <a:gd name="T6" fmla="*/ 83608 w 225"/>
              <a:gd name="T7" fmla="*/ 2137 h 211"/>
              <a:gd name="T8" fmla="*/ 89429 w 225"/>
              <a:gd name="T9" fmla="*/ 4808 h 211"/>
              <a:gd name="T10" fmla="*/ 94720 w 225"/>
              <a:gd name="T11" fmla="*/ 9615 h 211"/>
              <a:gd name="T12" fmla="*/ 98954 w 225"/>
              <a:gd name="T13" fmla="*/ 16560 h 211"/>
              <a:gd name="T14" fmla="*/ 101070 w 225"/>
              <a:gd name="T15" fmla="*/ 23504 h 211"/>
              <a:gd name="T16" fmla="*/ 102658 w 225"/>
              <a:gd name="T17" fmla="*/ 32585 h 211"/>
              <a:gd name="T18" fmla="*/ 102658 w 225"/>
              <a:gd name="T19" fmla="*/ 88675 h 211"/>
              <a:gd name="T20" fmla="*/ 103716 w 225"/>
              <a:gd name="T21" fmla="*/ 96687 h 211"/>
              <a:gd name="T22" fmla="*/ 104245 w 225"/>
              <a:gd name="T23" fmla="*/ 102029 h 211"/>
              <a:gd name="T24" fmla="*/ 105833 w 225"/>
              <a:gd name="T25" fmla="*/ 104166 h 211"/>
              <a:gd name="T26" fmla="*/ 107420 w 225"/>
              <a:gd name="T27" fmla="*/ 106303 h 211"/>
              <a:gd name="T28" fmla="*/ 108479 w 225"/>
              <a:gd name="T29" fmla="*/ 108440 h 211"/>
              <a:gd name="T30" fmla="*/ 112183 w 225"/>
              <a:gd name="T31" fmla="*/ 108974 h 211"/>
              <a:gd name="T32" fmla="*/ 118004 w 225"/>
              <a:gd name="T33" fmla="*/ 108974 h 211"/>
              <a:gd name="T34" fmla="*/ 67733 w 225"/>
              <a:gd name="T35" fmla="*/ 108974 h 211"/>
              <a:gd name="T36" fmla="*/ 73554 w 225"/>
              <a:gd name="T37" fmla="*/ 108974 h 211"/>
              <a:gd name="T38" fmla="*/ 77258 w 225"/>
              <a:gd name="T39" fmla="*/ 107905 h 211"/>
              <a:gd name="T40" fmla="*/ 79375 w 225"/>
              <a:gd name="T41" fmla="*/ 106303 h 211"/>
              <a:gd name="T42" fmla="*/ 81491 w 225"/>
              <a:gd name="T43" fmla="*/ 103098 h 211"/>
              <a:gd name="T44" fmla="*/ 83079 w 225"/>
              <a:gd name="T45" fmla="*/ 99358 h 211"/>
              <a:gd name="T46" fmla="*/ 83079 w 225"/>
              <a:gd name="T47" fmla="*/ 96687 h 211"/>
              <a:gd name="T48" fmla="*/ 83079 w 225"/>
              <a:gd name="T49" fmla="*/ 90811 h 211"/>
              <a:gd name="T50" fmla="*/ 83079 w 225"/>
              <a:gd name="T51" fmla="*/ 36859 h 211"/>
              <a:gd name="T52" fmla="*/ 81491 w 225"/>
              <a:gd name="T53" fmla="*/ 27243 h 211"/>
              <a:gd name="T54" fmla="*/ 78846 w 225"/>
              <a:gd name="T55" fmla="*/ 20833 h 211"/>
              <a:gd name="T56" fmla="*/ 74083 w 225"/>
              <a:gd name="T57" fmla="*/ 17094 h 211"/>
              <a:gd name="T58" fmla="*/ 67733 w 225"/>
              <a:gd name="T59" fmla="*/ 15491 h 211"/>
              <a:gd name="T60" fmla="*/ 56621 w 225"/>
              <a:gd name="T61" fmla="*/ 17094 h 211"/>
              <a:gd name="T62" fmla="*/ 44979 w 225"/>
              <a:gd name="T63" fmla="*/ 23504 h 211"/>
              <a:gd name="T64" fmla="*/ 38629 w 225"/>
              <a:gd name="T65" fmla="*/ 90811 h 211"/>
              <a:gd name="T66" fmla="*/ 38629 w 225"/>
              <a:gd name="T67" fmla="*/ 98290 h 211"/>
              <a:gd name="T68" fmla="*/ 39158 w 225"/>
              <a:gd name="T69" fmla="*/ 102563 h 211"/>
              <a:gd name="T70" fmla="*/ 40746 w 225"/>
              <a:gd name="T71" fmla="*/ 104700 h 211"/>
              <a:gd name="T72" fmla="*/ 42862 w 225"/>
              <a:gd name="T73" fmla="*/ 106837 h 211"/>
              <a:gd name="T74" fmla="*/ 44979 w 225"/>
              <a:gd name="T75" fmla="*/ 108440 h 211"/>
              <a:gd name="T76" fmla="*/ 49741 w 225"/>
              <a:gd name="T77" fmla="*/ 108974 h 211"/>
              <a:gd name="T78" fmla="*/ 56091 w 225"/>
              <a:gd name="T79" fmla="*/ 108974 h 211"/>
              <a:gd name="T80" fmla="*/ 5821 w 225"/>
              <a:gd name="T81" fmla="*/ 108974 h 211"/>
              <a:gd name="T82" fmla="*/ 11642 w 225"/>
              <a:gd name="T83" fmla="*/ 108440 h 211"/>
              <a:gd name="T84" fmla="*/ 15346 w 225"/>
              <a:gd name="T85" fmla="*/ 105769 h 211"/>
              <a:gd name="T86" fmla="*/ 17462 w 225"/>
              <a:gd name="T87" fmla="*/ 100961 h 211"/>
              <a:gd name="T88" fmla="*/ 17992 w 225"/>
              <a:gd name="T89" fmla="*/ 94551 h 211"/>
              <a:gd name="T90" fmla="*/ 17992 w 225"/>
              <a:gd name="T91" fmla="*/ 44872 h 211"/>
              <a:gd name="T92" fmla="*/ 17992 w 225"/>
              <a:gd name="T93" fmla="*/ 32585 h 211"/>
              <a:gd name="T94" fmla="*/ 17992 w 225"/>
              <a:gd name="T95" fmla="*/ 25107 h 211"/>
              <a:gd name="T96" fmla="*/ 17462 w 225"/>
              <a:gd name="T97" fmla="*/ 21367 h 211"/>
              <a:gd name="T98" fmla="*/ 15875 w 225"/>
              <a:gd name="T99" fmla="*/ 19231 h 211"/>
              <a:gd name="T100" fmla="*/ 14287 w 225"/>
              <a:gd name="T101" fmla="*/ 17628 h 211"/>
              <a:gd name="T102" fmla="*/ 12171 w 225"/>
              <a:gd name="T103" fmla="*/ 17094 h 211"/>
              <a:gd name="T104" fmla="*/ 9525 w 225"/>
              <a:gd name="T105" fmla="*/ 16560 h 211"/>
              <a:gd name="T106" fmla="*/ 7408 w 225"/>
              <a:gd name="T107" fmla="*/ 17094 h 211"/>
              <a:gd name="T108" fmla="*/ 3704 w 225"/>
              <a:gd name="T109" fmla="*/ 17628 h 211"/>
              <a:gd name="T110" fmla="*/ 37571 w 225"/>
              <a:gd name="T111" fmla="*/ 0 h 21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25"/>
              <a:gd name="T169" fmla="*/ 0 h 211"/>
              <a:gd name="T170" fmla="*/ 225 w 225"/>
              <a:gd name="T171" fmla="*/ 211 h 21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25" h="211">
                <a:moveTo>
                  <a:pt x="71" y="43"/>
                </a:moveTo>
                <a:lnTo>
                  <a:pt x="78" y="38"/>
                </a:lnTo>
                <a:lnTo>
                  <a:pt x="84" y="31"/>
                </a:lnTo>
                <a:lnTo>
                  <a:pt x="89" y="25"/>
                </a:lnTo>
                <a:lnTo>
                  <a:pt x="96" y="20"/>
                </a:lnTo>
                <a:lnTo>
                  <a:pt x="102" y="15"/>
                </a:lnTo>
                <a:lnTo>
                  <a:pt x="107" y="11"/>
                </a:lnTo>
                <a:lnTo>
                  <a:pt x="113" y="9"/>
                </a:lnTo>
                <a:lnTo>
                  <a:pt x="118" y="6"/>
                </a:lnTo>
                <a:lnTo>
                  <a:pt x="124" y="3"/>
                </a:lnTo>
                <a:lnTo>
                  <a:pt x="129" y="2"/>
                </a:lnTo>
                <a:lnTo>
                  <a:pt x="135" y="2"/>
                </a:lnTo>
                <a:lnTo>
                  <a:pt x="140" y="0"/>
                </a:lnTo>
                <a:lnTo>
                  <a:pt x="143" y="2"/>
                </a:lnTo>
                <a:lnTo>
                  <a:pt x="146" y="2"/>
                </a:lnTo>
                <a:lnTo>
                  <a:pt x="149" y="2"/>
                </a:lnTo>
                <a:lnTo>
                  <a:pt x="151" y="2"/>
                </a:lnTo>
                <a:lnTo>
                  <a:pt x="154" y="3"/>
                </a:lnTo>
                <a:lnTo>
                  <a:pt x="157" y="3"/>
                </a:lnTo>
                <a:lnTo>
                  <a:pt x="158" y="4"/>
                </a:lnTo>
                <a:lnTo>
                  <a:pt x="161" y="4"/>
                </a:lnTo>
                <a:lnTo>
                  <a:pt x="164" y="6"/>
                </a:lnTo>
                <a:lnTo>
                  <a:pt x="165" y="7"/>
                </a:lnTo>
                <a:lnTo>
                  <a:pt x="168" y="9"/>
                </a:lnTo>
                <a:lnTo>
                  <a:pt x="169" y="9"/>
                </a:lnTo>
                <a:lnTo>
                  <a:pt x="172" y="11"/>
                </a:lnTo>
                <a:lnTo>
                  <a:pt x="174" y="13"/>
                </a:lnTo>
                <a:lnTo>
                  <a:pt x="176" y="14"/>
                </a:lnTo>
                <a:lnTo>
                  <a:pt x="178" y="15"/>
                </a:lnTo>
                <a:lnTo>
                  <a:pt x="179" y="18"/>
                </a:lnTo>
                <a:lnTo>
                  <a:pt x="182" y="21"/>
                </a:lnTo>
                <a:lnTo>
                  <a:pt x="183" y="22"/>
                </a:lnTo>
                <a:lnTo>
                  <a:pt x="185" y="25"/>
                </a:lnTo>
                <a:lnTo>
                  <a:pt x="186" y="28"/>
                </a:lnTo>
                <a:lnTo>
                  <a:pt x="187" y="31"/>
                </a:lnTo>
                <a:lnTo>
                  <a:pt x="189" y="33"/>
                </a:lnTo>
                <a:lnTo>
                  <a:pt x="189" y="36"/>
                </a:lnTo>
                <a:lnTo>
                  <a:pt x="190" y="39"/>
                </a:lnTo>
                <a:lnTo>
                  <a:pt x="191" y="42"/>
                </a:lnTo>
                <a:lnTo>
                  <a:pt x="191" y="44"/>
                </a:lnTo>
                <a:lnTo>
                  <a:pt x="193" y="47"/>
                </a:lnTo>
                <a:lnTo>
                  <a:pt x="193" y="51"/>
                </a:lnTo>
                <a:lnTo>
                  <a:pt x="194" y="54"/>
                </a:lnTo>
                <a:lnTo>
                  <a:pt x="194" y="58"/>
                </a:lnTo>
                <a:lnTo>
                  <a:pt x="194" y="61"/>
                </a:lnTo>
                <a:lnTo>
                  <a:pt x="194" y="65"/>
                </a:lnTo>
                <a:lnTo>
                  <a:pt x="194" y="69"/>
                </a:lnTo>
                <a:lnTo>
                  <a:pt x="194" y="73"/>
                </a:lnTo>
                <a:lnTo>
                  <a:pt x="194" y="78"/>
                </a:lnTo>
                <a:lnTo>
                  <a:pt x="194" y="166"/>
                </a:lnTo>
                <a:lnTo>
                  <a:pt x="196" y="170"/>
                </a:lnTo>
                <a:lnTo>
                  <a:pt x="196" y="173"/>
                </a:lnTo>
                <a:lnTo>
                  <a:pt x="196" y="175"/>
                </a:lnTo>
                <a:lnTo>
                  <a:pt x="196" y="178"/>
                </a:lnTo>
                <a:lnTo>
                  <a:pt x="196" y="181"/>
                </a:lnTo>
                <a:lnTo>
                  <a:pt x="196" y="182"/>
                </a:lnTo>
                <a:lnTo>
                  <a:pt x="196" y="185"/>
                </a:lnTo>
                <a:lnTo>
                  <a:pt x="196" y="186"/>
                </a:lnTo>
                <a:lnTo>
                  <a:pt x="197" y="188"/>
                </a:lnTo>
                <a:lnTo>
                  <a:pt x="197" y="191"/>
                </a:lnTo>
                <a:lnTo>
                  <a:pt x="197" y="192"/>
                </a:lnTo>
                <a:lnTo>
                  <a:pt x="198" y="193"/>
                </a:lnTo>
                <a:lnTo>
                  <a:pt x="198" y="195"/>
                </a:lnTo>
                <a:lnTo>
                  <a:pt x="200" y="195"/>
                </a:lnTo>
                <a:lnTo>
                  <a:pt x="200" y="196"/>
                </a:lnTo>
                <a:lnTo>
                  <a:pt x="200" y="198"/>
                </a:lnTo>
                <a:lnTo>
                  <a:pt x="201" y="198"/>
                </a:lnTo>
                <a:lnTo>
                  <a:pt x="201" y="199"/>
                </a:lnTo>
                <a:lnTo>
                  <a:pt x="203" y="199"/>
                </a:lnTo>
                <a:lnTo>
                  <a:pt x="203" y="200"/>
                </a:lnTo>
                <a:lnTo>
                  <a:pt x="204" y="200"/>
                </a:lnTo>
                <a:lnTo>
                  <a:pt x="204" y="202"/>
                </a:lnTo>
                <a:lnTo>
                  <a:pt x="205" y="203"/>
                </a:lnTo>
                <a:lnTo>
                  <a:pt x="207" y="203"/>
                </a:lnTo>
                <a:lnTo>
                  <a:pt x="208" y="203"/>
                </a:lnTo>
                <a:lnTo>
                  <a:pt x="209" y="204"/>
                </a:lnTo>
                <a:lnTo>
                  <a:pt x="211" y="204"/>
                </a:lnTo>
                <a:lnTo>
                  <a:pt x="212" y="204"/>
                </a:lnTo>
                <a:lnTo>
                  <a:pt x="215" y="204"/>
                </a:lnTo>
                <a:lnTo>
                  <a:pt x="216" y="204"/>
                </a:lnTo>
                <a:lnTo>
                  <a:pt x="218" y="204"/>
                </a:lnTo>
                <a:lnTo>
                  <a:pt x="220" y="204"/>
                </a:lnTo>
                <a:lnTo>
                  <a:pt x="223" y="204"/>
                </a:lnTo>
                <a:lnTo>
                  <a:pt x="225" y="204"/>
                </a:lnTo>
                <a:lnTo>
                  <a:pt x="225" y="211"/>
                </a:lnTo>
                <a:lnTo>
                  <a:pt x="124" y="211"/>
                </a:lnTo>
                <a:lnTo>
                  <a:pt x="124" y="204"/>
                </a:lnTo>
                <a:lnTo>
                  <a:pt x="128" y="204"/>
                </a:lnTo>
                <a:lnTo>
                  <a:pt x="131" y="204"/>
                </a:lnTo>
                <a:lnTo>
                  <a:pt x="134" y="204"/>
                </a:lnTo>
                <a:lnTo>
                  <a:pt x="135" y="204"/>
                </a:lnTo>
                <a:lnTo>
                  <a:pt x="138" y="204"/>
                </a:lnTo>
                <a:lnTo>
                  <a:pt x="139" y="204"/>
                </a:lnTo>
                <a:lnTo>
                  <a:pt x="140" y="204"/>
                </a:lnTo>
                <a:lnTo>
                  <a:pt x="142" y="203"/>
                </a:lnTo>
                <a:lnTo>
                  <a:pt x="143" y="203"/>
                </a:lnTo>
                <a:lnTo>
                  <a:pt x="145" y="203"/>
                </a:lnTo>
                <a:lnTo>
                  <a:pt x="146" y="202"/>
                </a:lnTo>
                <a:lnTo>
                  <a:pt x="147" y="202"/>
                </a:lnTo>
                <a:lnTo>
                  <a:pt x="147" y="200"/>
                </a:lnTo>
                <a:lnTo>
                  <a:pt x="149" y="200"/>
                </a:lnTo>
                <a:lnTo>
                  <a:pt x="150" y="199"/>
                </a:lnTo>
                <a:lnTo>
                  <a:pt x="151" y="198"/>
                </a:lnTo>
                <a:lnTo>
                  <a:pt x="151" y="196"/>
                </a:lnTo>
                <a:lnTo>
                  <a:pt x="153" y="195"/>
                </a:lnTo>
                <a:lnTo>
                  <a:pt x="154" y="193"/>
                </a:lnTo>
                <a:lnTo>
                  <a:pt x="154" y="192"/>
                </a:lnTo>
                <a:lnTo>
                  <a:pt x="156" y="191"/>
                </a:lnTo>
                <a:lnTo>
                  <a:pt x="156" y="189"/>
                </a:lnTo>
                <a:lnTo>
                  <a:pt x="156" y="186"/>
                </a:lnTo>
                <a:lnTo>
                  <a:pt x="157" y="186"/>
                </a:lnTo>
                <a:lnTo>
                  <a:pt x="157" y="185"/>
                </a:lnTo>
                <a:lnTo>
                  <a:pt x="157" y="184"/>
                </a:lnTo>
                <a:lnTo>
                  <a:pt x="157" y="182"/>
                </a:lnTo>
                <a:lnTo>
                  <a:pt x="157" y="181"/>
                </a:lnTo>
                <a:lnTo>
                  <a:pt x="157" y="178"/>
                </a:lnTo>
                <a:lnTo>
                  <a:pt x="157" y="177"/>
                </a:lnTo>
                <a:lnTo>
                  <a:pt x="157" y="174"/>
                </a:lnTo>
                <a:lnTo>
                  <a:pt x="157" y="173"/>
                </a:lnTo>
                <a:lnTo>
                  <a:pt x="157" y="170"/>
                </a:lnTo>
                <a:lnTo>
                  <a:pt x="157" y="166"/>
                </a:lnTo>
                <a:lnTo>
                  <a:pt x="157" y="82"/>
                </a:lnTo>
                <a:lnTo>
                  <a:pt x="157" y="78"/>
                </a:lnTo>
                <a:lnTo>
                  <a:pt x="157" y="73"/>
                </a:lnTo>
                <a:lnTo>
                  <a:pt x="157" y="69"/>
                </a:lnTo>
                <a:lnTo>
                  <a:pt x="157" y="65"/>
                </a:lnTo>
                <a:lnTo>
                  <a:pt x="156" y="61"/>
                </a:lnTo>
                <a:lnTo>
                  <a:pt x="156" y="57"/>
                </a:lnTo>
                <a:lnTo>
                  <a:pt x="154" y="54"/>
                </a:lnTo>
                <a:lnTo>
                  <a:pt x="154" y="51"/>
                </a:lnTo>
                <a:lnTo>
                  <a:pt x="153" y="49"/>
                </a:lnTo>
                <a:lnTo>
                  <a:pt x="151" y="46"/>
                </a:lnTo>
                <a:lnTo>
                  <a:pt x="150" y="43"/>
                </a:lnTo>
                <a:lnTo>
                  <a:pt x="149" y="40"/>
                </a:lnTo>
                <a:lnTo>
                  <a:pt x="149" y="39"/>
                </a:lnTo>
                <a:lnTo>
                  <a:pt x="147" y="38"/>
                </a:lnTo>
                <a:lnTo>
                  <a:pt x="146" y="36"/>
                </a:lnTo>
                <a:lnTo>
                  <a:pt x="143" y="33"/>
                </a:lnTo>
                <a:lnTo>
                  <a:pt x="142" y="33"/>
                </a:lnTo>
                <a:lnTo>
                  <a:pt x="140" y="32"/>
                </a:lnTo>
                <a:lnTo>
                  <a:pt x="138" y="31"/>
                </a:lnTo>
                <a:lnTo>
                  <a:pt x="136" y="29"/>
                </a:lnTo>
                <a:lnTo>
                  <a:pt x="134" y="29"/>
                </a:lnTo>
                <a:lnTo>
                  <a:pt x="131" y="29"/>
                </a:lnTo>
                <a:lnTo>
                  <a:pt x="128" y="29"/>
                </a:lnTo>
                <a:lnTo>
                  <a:pt x="125" y="28"/>
                </a:lnTo>
                <a:lnTo>
                  <a:pt x="121" y="29"/>
                </a:lnTo>
                <a:lnTo>
                  <a:pt x="117" y="29"/>
                </a:lnTo>
                <a:lnTo>
                  <a:pt x="113" y="31"/>
                </a:lnTo>
                <a:lnTo>
                  <a:pt x="107" y="32"/>
                </a:lnTo>
                <a:lnTo>
                  <a:pt x="103" y="33"/>
                </a:lnTo>
                <a:lnTo>
                  <a:pt x="99" y="36"/>
                </a:lnTo>
                <a:lnTo>
                  <a:pt x="95" y="39"/>
                </a:lnTo>
                <a:lnTo>
                  <a:pt x="89" y="42"/>
                </a:lnTo>
                <a:lnTo>
                  <a:pt x="85" y="44"/>
                </a:lnTo>
                <a:lnTo>
                  <a:pt x="81" y="49"/>
                </a:lnTo>
                <a:lnTo>
                  <a:pt x="77" y="53"/>
                </a:lnTo>
                <a:lnTo>
                  <a:pt x="71" y="57"/>
                </a:lnTo>
                <a:lnTo>
                  <a:pt x="71" y="166"/>
                </a:lnTo>
                <a:lnTo>
                  <a:pt x="73" y="170"/>
                </a:lnTo>
                <a:lnTo>
                  <a:pt x="73" y="173"/>
                </a:lnTo>
                <a:lnTo>
                  <a:pt x="73" y="175"/>
                </a:lnTo>
                <a:lnTo>
                  <a:pt x="73" y="178"/>
                </a:lnTo>
                <a:lnTo>
                  <a:pt x="73" y="181"/>
                </a:lnTo>
                <a:lnTo>
                  <a:pt x="73" y="184"/>
                </a:lnTo>
                <a:lnTo>
                  <a:pt x="73" y="185"/>
                </a:lnTo>
                <a:lnTo>
                  <a:pt x="73" y="188"/>
                </a:lnTo>
                <a:lnTo>
                  <a:pt x="74" y="189"/>
                </a:lnTo>
                <a:lnTo>
                  <a:pt x="74" y="191"/>
                </a:lnTo>
                <a:lnTo>
                  <a:pt x="74" y="192"/>
                </a:lnTo>
                <a:lnTo>
                  <a:pt x="76" y="193"/>
                </a:lnTo>
                <a:lnTo>
                  <a:pt x="76" y="195"/>
                </a:lnTo>
                <a:lnTo>
                  <a:pt x="77" y="195"/>
                </a:lnTo>
                <a:lnTo>
                  <a:pt x="77" y="196"/>
                </a:lnTo>
                <a:lnTo>
                  <a:pt x="78" y="198"/>
                </a:lnTo>
                <a:lnTo>
                  <a:pt x="80" y="199"/>
                </a:lnTo>
                <a:lnTo>
                  <a:pt x="81" y="200"/>
                </a:lnTo>
                <a:lnTo>
                  <a:pt x="82" y="202"/>
                </a:lnTo>
                <a:lnTo>
                  <a:pt x="84" y="203"/>
                </a:lnTo>
                <a:lnTo>
                  <a:pt x="85" y="203"/>
                </a:lnTo>
                <a:lnTo>
                  <a:pt x="87" y="203"/>
                </a:lnTo>
                <a:lnTo>
                  <a:pt x="88" y="204"/>
                </a:lnTo>
                <a:lnTo>
                  <a:pt x="89" y="204"/>
                </a:lnTo>
                <a:lnTo>
                  <a:pt x="92" y="204"/>
                </a:lnTo>
                <a:lnTo>
                  <a:pt x="94" y="204"/>
                </a:lnTo>
                <a:lnTo>
                  <a:pt x="96" y="204"/>
                </a:lnTo>
                <a:lnTo>
                  <a:pt x="99" y="204"/>
                </a:lnTo>
                <a:lnTo>
                  <a:pt x="100" y="204"/>
                </a:lnTo>
                <a:lnTo>
                  <a:pt x="103" y="204"/>
                </a:lnTo>
                <a:lnTo>
                  <a:pt x="106" y="204"/>
                </a:lnTo>
                <a:lnTo>
                  <a:pt x="106" y="211"/>
                </a:lnTo>
                <a:lnTo>
                  <a:pt x="4" y="211"/>
                </a:lnTo>
                <a:lnTo>
                  <a:pt x="4" y="204"/>
                </a:lnTo>
                <a:lnTo>
                  <a:pt x="8" y="204"/>
                </a:lnTo>
                <a:lnTo>
                  <a:pt x="11" y="204"/>
                </a:lnTo>
                <a:lnTo>
                  <a:pt x="14" y="204"/>
                </a:lnTo>
                <a:lnTo>
                  <a:pt x="16" y="204"/>
                </a:lnTo>
                <a:lnTo>
                  <a:pt x="18" y="204"/>
                </a:lnTo>
                <a:lnTo>
                  <a:pt x="19" y="203"/>
                </a:lnTo>
                <a:lnTo>
                  <a:pt x="22" y="203"/>
                </a:lnTo>
                <a:lnTo>
                  <a:pt x="23" y="202"/>
                </a:lnTo>
                <a:lnTo>
                  <a:pt x="25" y="202"/>
                </a:lnTo>
                <a:lnTo>
                  <a:pt x="26" y="200"/>
                </a:lnTo>
                <a:lnTo>
                  <a:pt x="27" y="199"/>
                </a:lnTo>
                <a:lnTo>
                  <a:pt x="29" y="198"/>
                </a:lnTo>
                <a:lnTo>
                  <a:pt x="29" y="196"/>
                </a:lnTo>
                <a:lnTo>
                  <a:pt x="30" y="195"/>
                </a:lnTo>
                <a:lnTo>
                  <a:pt x="31" y="193"/>
                </a:lnTo>
                <a:lnTo>
                  <a:pt x="31" y="192"/>
                </a:lnTo>
                <a:lnTo>
                  <a:pt x="33" y="189"/>
                </a:lnTo>
                <a:lnTo>
                  <a:pt x="33" y="188"/>
                </a:lnTo>
                <a:lnTo>
                  <a:pt x="34" y="185"/>
                </a:lnTo>
                <a:lnTo>
                  <a:pt x="34" y="182"/>
                </a:lnTo>
                <a:lnTo>
                  <a:pt x="34" y="180"/>
                </a:lnTo>
                <a:lnTo>
                  <a:pt x="34" y="177"/>
                </a:lnTo>
                <a:lnTo>
                  <a:pt x="34" y="174"/>
                </a:lnTo>
                <a:lnTo>
                  <a:pt x="34" y="170"/>
                </a:lnTo>
                <a:lnTo>
                  <a:pt x="34" y="166"/>
                </a:lnTo>
                <a:lnTo>
                  <a:pt x="34" y="90"/>
                </a:lnTo>
                <a:lnTo>
                  <a:pt x="34" y="84"/>
                </a:lnTo>
                <a:lnTo>
                  <a:pt x="34" y="79"/>
                </a:lnTo>
                <a:lnTo>
                  <a:pt x="34" y="73"/>
                </a:lnTo>
                <a:lnTo>
                  <a:pt x="34" y="69"/>
                </a:lnTo>
                <a:lnTo>
                  <a:pt x="34" y="65"/>
                </a:lnTo>
                <a:lnTo>
                  <a:pt x="34" y="61"/>
                </a:lnTo>
                <a:lnTo>
                  <a:pt x="34" y="57"/>
                </a:lnTo>
                <a:lnTo>
                  <a:pt x="34" y="54"/>
                </a:lnTo>
                <a:lnTo>
                  <a:pt x="34" y="51"/>
                </a:lnTo>
                <a:lnTo>
                  <a:pt x="34" y="49"/>
                </a:lnTo>
                <a:lnTo>
                  <a:pt x="34" y="47"/>
                </a:lnTo>
                <a:lnTo>
                  <a:pt x="33" y="44"/>
                </a:lnTo>
                <a:lnTo>
                  <a:pt x="33" y="43"/>
                </a:lnTo>
                <a:lnTo>
                  <a:pt x="33" y="42"/>
                </a:lnTo>
                <a:lnTo>
                  <a:pt x="33" y="40"/>
                </a:lnTo>
                <a:lnTo>
                  <a:pt x="31" y="39"/>
                </a:lnTo>
                <a:lnTo>
                  <a:pt x="31" y="38"/>
                </a:lnTo>
                <a:lnTo>
                  <a:pt x="30" y="36"/>
                </a:lnTo>
                <a:lnTo>
                  <a:pt x="29" y="35"/>
                </a:lnTo>
                <a:lnTo>
                  <a:pt x="27" y="33"/>
                </a:lnTo>
                <a:lnTo>
                  <a:pt x="26" y="33"/>
                </a:lnTo>
                <a:lnTo>
                  <a:pt x="26" y="32"/>
                </a:lnTo>
                <a:lnTo>
                  <a:pt x="25" y="32"/>
                </a:lnTo>
                <a:lnTo>
                  <a:pt x="23" y="32"/>
                </a:lnTo>
                <a:lnTo>
                  <a:pt x="22" y="32"/>
                </a:lnTo>
                <a:lnTo>
                  <a:pt x="20" y="32"/>
                </a:lnTo>
                <a:lnTo>
                  <a:pt x="19" y="32"/>
                </a:lnTo>
                <a:lnTo>
                  <a:pt x="18" y="31"/>
                </a:lnTo>
                <a:lnTo>
                  <a:pt x="18" y="32"/>
                </a:lnTo>
                <a:lnTo>
                  <a:pt x="16" y="32"/>
                </a:lnTo>
                <a:lnTo>
                  <a:pt x="15" y="32"/>
                </a:lnTo>
                <a:lnTo>
                  <a:pt x="14" y="32"/>
                </a:lnTo>
                <a:lnTo>
                  <a:pt x="12" y="32"/>
                </a:lnTo>
                <a:lnTo>
                  <a:pt x="11" y="32"/>
                </a:lnTo>
                <a:lnTo>
                  <a:pt x="9" y="32"/>
                </a:lnTo>
                <a:lnTo>
                  <a:pt x="8" y="33"/>
                </a:lnTo>
                <a:lnTo>
                  <a:pt x="7" y="33"/>
                </a:lnTo>
                <a:lnTo>
                  <a:pt x="5" y="33"/>
                </a:lnTo>
                <a:lnTo>
                  <a:pt x="4" y="33"/>
                </a:lnTo>
                <a:lnTo>
                  <a:pt x="0" y="25"/>
                </a:lnTo>
                <a:lnTo>
                  <a:pt x="62" y="0"/>
                </a:lnTo>
                <a:lnTo>
                  <a:pt x="71" y="0"/>
                </a:lnTo>
                <a:lnTo>
                  <a:pt x="71" y="4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0" name="Freeform 22"/>
          <p:cNvSpPr>
            <a:spLocks/>
          </p:cNvSpPr>
          <p:nvPr/>
        </p:nvSpPr>
        <p:spPr bwMode="auto">
          <a:xfrm>
            <a:off x="4379913" y="2717800"/>
            <a:ext cx="92075" cy="115888"/>
          </a:xfrm>
          <a:custGeom>
            <a:avLst/>
            <a:gdLst>
              <a:gd name="T0" fmla="*/ 88900 w 174"/>
              <a:gd name="T1" fmla="*/ 82397 h 218"/>
              <a:gd name="T2" fmla="*/ 84138 w 174"/>
              <a:gd name="T3" fmla="*/ 93029 h 218"/>
              <a:gd name="T4" fmla="*/ 76729 w 174"/>
              <a:gd name="T5" fmla="*/ 102598 h 218"/>
              <a:gd name="T6" fmla="*/ 67733 w 174"/>
              <a:gd name="T7" fmla="*/ 110040 h 218"/>
              <a:gd name="T8" fmla="*/ 58208 w 174"/>
              <a:gd name="T9" fmla="*/ 114293 h 218"/>
              <a:gd name="T10" fmla="*/ 48683 w 174"/>
              <a:gd name="T11" fmla="*/ 115888 h 218"/>
              <a:gd name="T12" fmla="*/ 37042 w 174"/>
              <a:gd name="T13" fmla="*/ 115356 h 218"/>
              <a:gd name="T14" fmla="*/ 26458 w 174"/>
              <a:gd name="T15" fmla="*/ 111104 h 218"/>
              <a:gd name="T16" fmla="*/ 16933 w 174"/>
              <a:gd name="T17" fmla="*/ 103661 h 218"/>
              <a:gd name="T18" fmla="*/ 7937 w 174"/>
              <a:gd name="T19" fmla="*/ 92498 h 218"/>
              <a:gd name="T20" fmla="*/ 2646 w 174"/>
              <a:gd name="T21" fmla="*/ 79208 h 218"/>
              <a:gd name="T22" fmla="*/ 529 w 174"/>
              <a:gd name="T23" fmla="*/ 63260 h 218"/>
              <a:gd name="T24" fmla="*/ 1587 w 174"/>
              <a:gd name="T25" fmla="*/ 46249 h 218"/>
              <a:gd name="T26" fmla="*/ 5821 w 174"/>
              <a:gd name="T27" fmla="*/ 31896 h 218"/>
              <a:gd name="T28" fmla="*/ 13229 w 174"/>
              <a:gd name="T29" fmla="*/ 19137 h 218"/>
              <a:gd name="T30" fmla="*/ 23812 w 174"/>
              <a:gd name="T31" fmla="*/ 9569 h 218"/>
              <a:gd name="T32" fmla="*/ 35454 w 174"/>
              <a:gd name="T33" fmla="*/ 3190 h 218"/>
              <a:gd name="T34" fmla="*/ 48683 w 174"/>
              <a:gd name="T35" fmla="*/ 1063 h 218"/>
              <a:gd name="T36" fmla="*/ 59796 w 174"/>
              <a:gd name="T37" fmla="*/ 1063 h 218"/>
              <a:gd name="T38" fmla="*/ 68792 w 174"/>
              <a:gd name="T39" fmla="*/ 3721 h 218"/>
              <a:gd name="T40" fmla="*/ 76729 w 174"/>
              <a:gd name="T41" fmla="*/ 7974 h 218"/>
              <a:gd name="T42" fmla="*/ 83079 w 174"/>
              <a:gd name="T43" fmla="*/ 13290 h 218"/>
              <a:gd name="T44" fmla="*/ 86783 w 174"/>
              <a:gd name="T45" fmla="*/ 19137 h 218"/>
              <a:gd name="T46" fmla="*/ 88371 w 174"/>
              <a:gd name="T47" fmla="*/ 24985 h 218"/>
              <a:gd name="T48" fmla="*/ 88371 w 174"/>
              <a:gd name="T49" fmla="*/ 28706 h 218"/>
              <a:gd name="T50" fmla="*/ 87313 w 174"/>
              <a:gd name="T51" fmla="*/ 31896 h 218"/>
              <a:gd name="T52" fmla="*/ 86254 w 174"/>
              <a:gd name="T53" fmla="*/ 34022 h 218"/>
              <a:gd name="T54" fmla="*/ 84138 w 174"/>
              <a:gd name="T55" fmla="*/ 35617 h 218"/>
              <a:gd name="T56" fmla="*/ 81492 w 174"/>
              <a:gd name="T57" fmla="*/ 36680 h 218"/>
              <a:gd name="T58" fmla="*/ 78846 w 174"/>
              <a:gd name="T59" fmla="*/ 36680 h 218"/>
              <a:gd name="T60" fmla="*/ 74613 w 174"/>
              <a:gd name="T61" fmla="*/ 36680 h 218"/>
              <a:gd name="T62" fmla="*/ 70908 w 174"/>
              <a:gd name="T63" fmla="*/ 35617 h 218"/>
              <a:gd name="T64" fmla="*/ 67733 w 174"/>
              <a:gd name="T65" fmla="*/ 32959 h 218"/>
              <a:gd name="T66" fmla="*/ 66146 w 174"/>
              <a:gd name="T67" fmla="*/ 30833 h 218"/>
              <a:gd name="T68" fmla="*/ 65617 w 174"/>
              <a:gd name="T69" fmla="*/ 28175 h 218"/>
              <a:gd name="T70" fmla="*/ 65087 w 174"/>
              <a:gd name="T71" fmla="*/ 23390 h 218"/>
              <a:gd name="T72" fmla="*/ 64029 w 174"/>
              <a:gd name="T73" fmla="*/ 19137 h 218"/>
              <a:gd name="T74" fmla="*/ 62971 w 174"/>
              <a:gd name="T75" fmla="*/ 15416 h 218"/>
              <a:gd name="T76" fmla="*/ 59796 w 174"/>
              <a:gd name="T77" fmla="*/ 12758 h 218"/>
              <a:gd name="T78" fmla="*/ 57679 w 174"/>
              <a:gd name="T79" fmla="*/ 10632 h 218"/>
              <a:gd name="T80" fmla="*/ 53975 w 174"/>
              <a:gd name="T81" fmla="*/ 9037 h 218"/>
              <a:gd name="T82" fmla="*/ 49742 w 174"/>
              <a:gd name="T83" fmla="*/ 9037 h 218"/>
              <a:gd name="T84" fmla="*/ 42333 w 174"/>
              <a:gd name="T85" fmla="*/ 9037 h 218"/>
              <a:gd name="T86" fmla="*/ 35454 w 174"/>
              <a:gd name="T87" fmla="*/ 11695 h 218"/>
              <a:gd name="T88" fmla="*/ 29633 w 174"/>
              <a:gd name="T89" fmla="*/ 16479 h 218"/>
              <a:gd name="T90" fmla="*/ 24871 w 174"/>
              <a:gd name="T91" fmla="*/ 23390 h 218"/>
              <a:gd name="T92" fmla="*/ 21167 w 174"/>
              <a:gd name="T93" fmla="*/ 34022 h 218"/>
              <a:gd name="T94" fmla="*/ 19579 w 174"/>
              <a:gd name="T95" fmla="*/ 44654 h 218"/>
              <a:gd name="T96" fmla="*/ 19579 w 174"/>
              <a:gd name="T97" fmla="*/ 57944 h 218"/>
              <a:gd name="T98" fmla="*/ 22754 w 174"/>
              <a:gd name="T99" fmla="*/ 69639 h 218"/>
              <a:gd name="T100" fmla="*/ 26987 w 174"/>
              <a:gd name="T101" fmla="*/ 80271 h 218"/>
              <a:gd name="T102" fmla="*/ 34396 w 174"/>
              <a:gd name="T103" fmla="*/ 89840 h 218"/>
              <a:gd name="T104" fmla="*/ 42333 w 174"/>
              <a:gd name="T105" fmla="*/ 95687 h 218"/>
              <a:gd name="T106" fmla="*/ 52387 w 174"/>
              <a:gd name="T107" fmla="*/ 97814 h 218"/>
              <a:gd name="T108" fmla="*/ 60325 w 174"/>
              <a:gd name="T109" fmla="*/ 97814 h 218"/>
              <a:gd name="T110" fmla="*/ 67733 w 174"/>
              <a:gd name="T111" fmla="*/ 95687 h 218"/>
              <a:gd name="T112" fmla="*/ 73554 w 174"/>
              <a:gd name="T113" fmla="*/ 90903 h 218"/>
              <a:gd name="T114" fmla="*/ 78846 w 174"/>
              <a:gd name="T115" fmla="*/ 86650 h 218"/>
              <a:gd name="T116" fmla="*/ 83079 w 174"/>
              <a:gd name="T117" fmla="*/ 80803 h 218"/>
              <a:gd name="T118" fmla="*/ 87313 w 174"/>
              <a:gd name="T119" fmla="*/ 72829 h 21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4"/>
              <a:gd name="T181" fmla="*/ 0 h 218"/>
              <a:gd name="T182" fmla="*/ 174 w 174"/>
              <a:gd name="T183" fmla="*/ 218 h 21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4" h="218">
                <a:moveTo>
                  <a:pt x="174" y="134"/>
                </a:moveTo>
                <a:lnTo>
                  <a:pt x="172" y="141"/>
                </a:lnTo>
                <a:lnTo>
                  <a:pt x="171" y="148"/>
                </a:lnTo>
                <a:lnTo>
                  <a:pt x="168" y="155"/>
                </a:lnTo>
                <a:lnTo>
                  <a:pt x="167" y="160"/>
                </a:lnTo>
                <a:lnTo>
                  <a:pt x="164" y="166"/>
                </a:lnTo>
                <a:lnTo>
                  <a:pt x="161" y="171"/>
                </a:lnTo>
                <a:lnTo>
                  <a:pt x="159" y="175"/>
                </a:lnTo>
                <a:lnTo>
                  <a:pt x="156" y="181"/>
                </a:lnTo>
                <a:lnTo>
                  <a:pt x="152" y="185"/>
                </a:lnTo>
                <a:lnTo>
                  <a:pt x="149" y="189"/>
                </a:lnTo>
                <a:lnTo>
                  <a:pt x="145" y="193"/>
                </a:lnTo>
                <a:lnTo>
                  <a:pt x="141" y="196"/>
                </a:lnTo>
                <a:lnTo>
                  <a:pt x="136" y="200"/>
                </a:lnTo>
                <a:lnTo>
                  <a:pt x="132" y="203"/>
                </a:lnTo>
                <a:lnTo>
                  <a:pt x="128" y="207"/>
                </a:lnTo>
                <a:lnTo>
                  <a:pt x="124" y="209"/>
                </a:lnTo>
                <a:lnTo>
                  <a:pt x="120" y="211"/>
                </a:lnTo>
                <a:lnTo>
                  <a:pt x="116" y="214"/>
                </a:lnTo>
                <a:lnTo>
                  <a:pt x="110" y="215"/>
                </a:lnTo>
                <a:lnTo>
                  <a:pt x="106" y="217"/>
                </a:lnTo>
                <a:lnTo>
                  <a:pt x="102" y="218"/>
                </a:lnTo>
                <a:lnTo>
                  <a:pt x="96" y="218"/>
                </a:lnTo>
                <a:lnTo>
                  <a:pt x="92" y="218"/>
                </a:lnTo>
                <a:lnTo>
                  <a:pt x="87" y="218"/>
                </a:lnTo>
                <a:lnTo>
                  <a:pt x="81" y="218"/>
                </a:lnTo>
                <a:lnTo>
                  <a:pt x="76" y="218"/>
                </a:lnTo>
                <a:lnTo>
                  <a:pt x="70" y="217"/>
                </a:lnTo>
                <a:lnTo>
                  <a:pt x="65" y="215"/>
                </a:lnTo>
                <a:lnTo>
                  <a:pt x="61" y="214"/>
                </a:lnTo>
                <a:lnTo>
                  <a:pt x="55" y="211"/>
                </a:lnTo>
                <a:lnTo>
                  <a:pt x="50" y="209"/>
                </a:lnTo>
                <a:lnTo>
                  <a:pt x="45" y="206"/>
                </a:lnTo>
                <a:lnTo>
                  <a:pt x="40" y="203"/>
                </a:lnTo>
                <a:lnTo>
                  <a:pt x="36" y="199"/>
                </a:lnTo>
                <a:lnTo>
                  <a:pt x="32" y="195"/>
                </a:lnTo>
                <a:lnTo>
                  <a:pt x="26" y="189"/>
                </a:lnTo>
                <a:lnTo>
                  <a:pt x="22" y="185"/>
                </a:lnTo>
                <a:lnTo>
                  <a:pt x="19" y="180"/>
                </a:lnTo>
                <a:lnTo>
                  <a:pt x="15" y="174"/>
                </a:lnTo>
                <a:lnTo>
                  <a:pt x="12" y="169"/>
                </a:lnTo>
                <a:lnTo>
                  <a:pt x="10" y="162"/>
                </a:lnTo>
                <a:lnTo>
                  <a:pt x="7" y="155"/>
                </a:lnTo>
                <a:lnTo>
                  <a:pt x="5" y="149"/>
                </a:lnTo>
                <a:lnTo>
                  <a:pt x="4" y="141"/>
                </a:lnTo>
                <a:lnTo>
                  <a:pt x="3" y="134"/>
                </a:lnTo>
                <a:lnTo>
                  <a:pt x="1" y="126"/>
                </a:lnTo>
                <a:lnTo>
                  <a:pt x="1" y="119"/>
                </a:lnTo>
                <a:lnTo>
                  <a:pt x="0" y="109"/>
                </a:lnTo>
                <a:lnTo>
                  <a:pt x="1" y="102"/>
                </a:lnTo>
                <a:lnTo>
                  <a:pt x="1" y="94"/>
                </a:lnTo>
                <a:lnTo>
                  <a:pt x="3" y="87"/>
                </a:lnTo>
                <a:lnTo>
                  <a:pt x="4" y="80"/>
                </a:lnTo>
                <a:lnTo>
                  <a:pt x="5" y="73"/>
                </a:lnTo>
                <a:lnTo>
                  <a:pt x="8" y="67"/>
                </a:lnTo>
                <a:lnTo>
                  <a:pt x="11" y="60"/>
                </a:lnTo>
                <a:lnTo>
                  <a:pt x="14" y="54"/>
                </a:lnTo>
                <a:lnTo>
                  <a:pt x="16" y="47"/>
                </a:lnTo>
                <a:lnTo>
                  <a:pt x="21" y="42"/>
                </a:lnTo>
                <a:lnTo>
                  <a:pt x="25" y="36"/>
                </a:lnTo>
                <a:lnTo>
                  <a:pt x="29" y="31"/>
                </a:lnTo>
                <a:lnTo>
                  <a:pt x="34" y="27"/>
                </a:lnTo>
                <a:lnTo>
                  <a:pt x="40" y="22"/>
                </a:lnTo>
                <a:lnTo>
                  <a:pt x="45" y="18"/>
                </a:lnTo>
                <a:lnTo>
                  <a:pt x="50" y="14"/>
                </a:lnTo>
                <a:lnTo>
                  <a:pt x="55" y="11"/>
                </a:lnTo>
                <a:lnTo>
                  <a:pt x="62" y="9"/>
                </a:lnTo>
                <a:lnTo>
                  <a:pt x="67" y="6"/>
                </a:lnTo>
                <a:lnTo>
                  <a:pt x="73" y="4"/>
                </a:lnTo>
                <a:lnTo>
                  <a:pt x="80" y="3"/>
                </a:lnTo>
                <a:lnTo>
                  <a:pt x="85" y="2"/>
                </a:lnTo>
                <a:lnTo>
                  <a:pt x="92" y="2"/>
                </a:lnTo>
                <a:lnTo>
                  <a:pt x="98" y="0"/>
                </a:lnTo>
                <a:lnTo>
                  <a:pt x="103" y="2"/>
                </a:lnTo>
                <a:lnTo>
                  <a:pt x="109" y="2"/>
                </a:lnTo>
                <a:lnTo>
                  <a:pt x="113" y="2"/>
                </a:lnTo>
                <a:lnTo>
                  <a:pt x="117" y="3"/>
                </a:lnTo>
                <a:lnTo>
                  <a:pt x="121" y="4"/>
                </a:lnTo>
                <a:lnTo>
                  <a:pt x="127" y="6"/>
                </a:lnTo>
                <a:lnTo>
                  <a:pt x="130" y="7"/>
                </a:lnTo>
                <a:lnTo>
                  <a:pt x="134" y="9"/>
                </a:lnTo>
                <a:lnTo>
                  <a:pt x="138" y="10"/>
                </a:lnTo>
                <a:lnTo>
                  <a:pt x="142" y="13"/>
                </a:lnTo>
                <a:lnTo>
                  <a:pt x="145" y="15"/>
                </a:lnTo>
                <a:lnTo>
                  <a:pt x="148" y="17"/>
                </a:lnTo>
                <a:lnTo>
                  <a:pt x="152" y="20"/>
                </a:lnTo>
                <a:lnTo>
                  <a:pt x="154" y="22"/>
                </a:lnTo>
                <a:lnTo>
                  <a:pt x="157" y="25"/>
                </a:lnTo>
                <a:lnTo>
                  <a:pt x="159" y="28"/>
                </a:lnTo>
                <a:lnTo>
                  <a:pt x="161" y="31"/>
                </a:lnTo>
                <a:lnTo>
                  <a:pt x="163" y="33"/>
                </a:lnTo>
                <a:lnTo>
                  <a:pt x="164" y="36"/>
                </a:lnTo>
                <a:lnTo>
                  <a:pt x="165" y="39"/>
                </a:lnTo>
                <a:lnTo>
                  <a:pt x="167" y="42"/>
                </a:lnTo>
                <a:lnTo>
                  <a:pt x="167" y="44"/>
                </a:lnTo>
                <a:lnTo>
                  <a:pt x="167" y="47"/>
                </a:lnTo>
                <a:lnTo>
                  <a:pt x="167" y="50"/>
                </a:lnTo>
                <a:lnTo>
                  <a:pt x="167" y="51"/>
                </a:lnTo>
                <a:lnTo>
                  <a:pt x="167" y="53"/>
                </a:lnTo>
                <a:lnTo>
                  <a:pt x="167" y="54"/>
                </a:lnTo>
                <a:lnTo>
                  <a:pt x="167" y="55"/>
                </a:lnTo>
                <a:lnTo>
                  <a:pt x="167" y="57"/>
                </a:lnTo>
                <a:lnTo>
                  <a:pt x="165" y="58"/>
                </a:lnTo>
                <a:lnTo>
                  <a:pt x="165" y="60"/>
                </a:lnTo>
                <a:lnTo>
                  <a:pt x="165" y="61"/>
                </a:lnTo>
                <a:lnTo>
                  <a:pt x="164" y="61"/>
                </a:lnTo>
                <a:lnTo>
                  <a:pt x="164" y="62"/>
                </a:lnTo>
                <a:lnTo>
                  <a:pt x="163" y="64"/>
                </a:lnTo>
                <a:lnTo>
                  <a:pt x="161" y="64"/>
                </a:lnTo>
                <a:lnTo>
                  <a:pt x="161" y="65"/>
                </a:lnTo>
                <a:lnTo>
                  <a:pt x="160" y="67"/>
                </a:lnTo>
                <a:lnTo>
                  <a:pt x="159" y="67"/>
                </a:lnTo>
                <a:lnTo>
                  <a:pt x="157" y="68"/>
                </a:lnTo>
                <a:lnTo>
                  <a:pt x="156" y="69"/>
                </a:lnTo>
                <a:lnTo>
                  <a:pt x="154" y="69"/>
                </a:lnTo>
                <a:lnTo>
                  <a:pt x="153" y="69"/>
                </a:lnTo>
                <a:lnTo>
                  <a:pt x="152" y="69"/>
                </a:lnTo>
                <a:lnTo>
                  <a:pt x="150" y="69"/>
                </a:lnTo>
                <a:lnTo>
                  <a:pt x="149" y="69"/>
                </a:lnTo>
                <a:lnTo>
                  <a:pt x="146" y="69"/>
                </a:lnTo>
                <a:lnTo>
                  <a:pt x="145" y="69"/>
                </a:lnTo>
                <a:lnTo>
                  <a:pt x="142" y="69"/>
                </a:lnTo>
                <a:lnTo>
                  <a:pt x="141" y="69"/>
                </a:lnTo>
                <a:lnTo>
                  <a:pt x="138" y="69"/>
                </a:lnTo>
                <a:lnTo>
                  <a:pt x="136" y="68"/>
                </a:lnTo>
                <a:lnTo>
                  <a:pt x="135" y="68"/>
                </a:lnTo>
                <a:lnTo>
                  <a:pt x="134" y="67"/>
                </a:lnTo>
                <a:lnTo>
                  <a:pt x="132" y="67"/>
                </a:lnTo>
                <a:lnTo>
                  <a:pt x="131" y="65"/>
                </a:lnTo>
                <a:lnTo>
                  <a:pt x="130" y="64"/>
                </a:lnTo>
                <a:lnTo>
                  <a:pt x="128" y="62"/>
                </a:lnTo>
                <a:lnTo>
                  <a:pt x="127" y="61"/>
                </a:lnTo>
                <a:lnTo>
                  <a:pt x="127" y="60"/>
                </a:lnTo>
                <a:lnTo>
                  <a:pt x="125" y="58"/>
                </a:lnTo>
                <a:lnTo>
                  <a:pt x="125" y="57"/>
                </a:lnTo>
                <a:lnTo>
                  <a:pt x="124" y="55"/>
                </a:lnTo>
                <a:lnTo>
                  <a:pt x="124" y="54"/>
                </a:lnTo>
                <a:lnTo>
                  <a:pt x="124" y="53"/>
                </a:lnTo>
                <a:lnTo>
                  <a:pt x="123" y="50"/>
                </a:lnTo>
                <a:lnTo>
                  <a:pt x="123" y="49"/>
                </a:lnTo>
                <a:lnTo>
                  <a:pt x="123" y="47"/>
                </a:lnTo>
                <a:lnTo>
                  <a:pt x="123" y="44"/>
                </a:lnTo>
                <a:lnTo>
                  <a:pt x="121" y="42"/>
                </a:lnTo>
                <a:lnTo>
                  <a:pt x="121" y="40"/>
                </a:lnTo>
                <a:lnTo>
                  <a:pt x="121" y="39"/>
                </a:lnTo>
                <a:lnTo>
                  <a:pt x="121" y="36"/>
                </a:lnTo>
                <a:lnTo>
                  <a:pt x="120" y="35"/>
                </a:lnTo>
                <a:lnTo>
                  <a:pt x="120" y="33"/>
                </a:lnTo>
                <a:lnTo>
                  <a:pt x="119" y="31"/>
                </a:lnTo>
                <a:lnTo>
                  <a:pt x="119" y="29"/>
                </a:lnTo>
                <a:lnTo>
                  <a:pt x="117" y="28"/>
                </a:lnTo>
                <a:lnTo>
                  <a:pt x="116" y="27"/>
                </a:lnTo>
                <a:lnTo>
                  <a:pt x="114" y="25"/>
                </a:lnTo>
                <a:lnTo>
                  <a:pt x="113" y="24"/>
                </a:lnTo>
                <a:lnTo>
                  <a:pt x="112" y="22"/>
                </a:lnTo>
                <a:lnTo>
                  <a:pt x="110" y="21"/>
                </a:lnTo>
                <a:lnTo>
                  <a:pt x="109" y="20"/>
                </a:lnTo>
                <a:lnTo>
                  <a:pt x="108" y="20"/>
                </a:lnTo>
                <a:lnTo>
                  <a:pt x="105" y="18"/>
                </a:lnTo>
                <a:lnTo>
                  <a:pt x="103" y="18"/>
                </a:lnTo>
                <a:lnTo>
                  <a:pt x="102" y="17"/>
                </a:lnTo>
                <a:lnTo>
                  <a:pt x="101" y="17"/>
                </a:lnTo>
                <a:lnTo>
                  <a:pt x="98" y="17"/>
                </a:lnTo>
                <a:lnTo>
                  <a:pt x="96" y="17"/>
                </a:lnTo>
                <a:lnTo>
                  <a:pt x="94" y="17"/>
                </a:lnTo>
                <a:lnTo>
                  <a:pt x="91" y="15"/>
                </a:lnTo>
                <a:lnTo>
                  <a:pt x="88" y="17"/>
                </a:lnTo>
                <a:lnTo>
                  <a:pt x="84" y="17"/>
                </a:lnTo>
                <a:lnTo>
                  <a:pt x="80" y="17"/>
                </a:lnTo>
                <a:lnTo>
                  <a:pt x="77" y="18"/>
                </a:lnTo>
                <a:lnTo>
                  <a:pt x="74" y="20"/>
                </a:lnTo>
                <a:lnTo>
                  <a:pt x="70" y="21"/>
                </a:lnTo>
                <a:lnTo>
                  <a:pt x="67" y="22"/>
                </a:lnTo>
                <a:lnTo>
                  <a:pt x="65" y="24"/>
                </a:lnTo>
                <a:lnTo>
                  <a:pt x="62" y="25"/>
                </a:lnTo>
                <a:lnTo>
                  <a:pt x="59" y="28"/>
                </a:lnTo>
                <a:lnTo>
                  <a:pt x="56" y="31"/>
                </a:lnTo>
                <a:lnTo>
                  <a:pt x="54" y="32"/>
                </a:lnTo>
                <a:lnTo>
                  <a:pt x="51" y="36"/>
                </a:lnTo>
                <a:lnTo>
                  <a:pt x="50" y="40"/>
                </a:lnTo>
                <a:lnTo>
                  <a:pt x="47" y="44"/>
                </a:lnTo>
                <a:lnTo>
                  <a:pt x="44" y="49"/>
                </a:lnTo>
                <a:lnTo>
                  <a:pt x="43" y="54"/>
                </a:lnTo>
                <a:lnTo>
                  <a:pt x="41" y="58"/>
                </a:lnTo>
                <a:lnTo>
                  <a:pt x="40" y="64"/>
                </a:lnTo>
                <a:lnTo>
                  <a:pt x="39" y="68"/>
                </a:lnTo>
                <a:lnTo>
                  <a:pt x="37" y="73"/>
                </a:lnTo>
                <a:lnTo>
                  <a:pt x="37" y="79"/>
                </a:lnTo>
                <a:lnTo>
                  <a:pt x="37" y="84"/>
                </a:lnTo>
                <a:lnTo>
                  <a:pt x="36" y="90"/>
                </a:lnTo>
                <a:lnTo>
                  <a:pt x="37" y="97"/>
                </a:lnTo>
                <a:lnTo>
                  <a:pt x="37" y="102"/>
                </a:lnTo>
                <a:lnTo>
                  <a:pt x="37" y="109"/>
                </a:lnTo>
                <a:lnTo>
                  <a:pt x="39" y="115"/>
                </a:lnTo>
                <a:lnTo>
                  <a:pt x="40" y="120"/>
                </a:lnTo>
                <a:lnTo>
                  <a:pt x="41" y="126"/>
                </a:lnTo>
                <a:lnTo>
                  <a:pt x="43" y="131"/>
                </a:lnTo>
                <a:lnTo>
                  <a:pt x="44" y="135"/>
                </a:lnTo>
                <a:lnTo>
                  <a:pt x="47" y="141"/>
                </a:lnTo>
                <a:lnTo>
                  <a:pt x="50" y="147"/>
                </a:lnTo>
                <a:lnTo>
                  <a:pt x="51" y="151"/>
                </a:lnTo>
                <a:lnTo>
                  <a:pt x="54" y="155"/>
                </a:lnTo>
                <a:lnTo>
                  <a:pt x="58" y="160"/>
                </a:lnTo>
                <a:lnTo>
                  <a:pt x="61" y="164"/>
                </a:lnTo>
                <a:lnTo>
                  <a:pt x="65" y="169"/>
                </a:lnTo>
                <a:lnTo>
                  <a:pt x="67" y="171"/>
                </a:lnTo>
                <a:lnTo>
                  <a:pt x="72" y="174"/>
                </a:lnTo>
                <a:lnTo>
                  <a:pt x="76" y="177"/>
                </a:lnTo>
                <a:lnTo>
                  <a:pt x="80" y="180"/>
                </a:lnTo>
                <a:lnTo>
                  <a:pt x="84" y="181"/>
                </a:lnTo>
                <a:lnTo>
                  <a:pt x="90" y="182"/>
                </a:lnTo>
                <a:lnTo>
                  <a:pt x="94" y="184"/>
                </a:lnTo>
                <a:lnTo>
                  <a:pt x="99" y="184"/>
                </a:lnTo>
                <a:lnTo>
                  <a:pt x="103" y="184"/>
                </a:lnTo>
                <a:lnTo>
                  <a:pt x="108" y="184"/>
                </a:lnTo>
                <a:lnTo>
                  <a:pt x="112" y="184"/>
                </a:lnTo>
                <a:lnTo>
                  <a:pt x="114" y="184"/>
                </a:lnTo>
                <a:lnTo>
                  <a:pt x="119" y="182"/>
                </a:lnTo>
                <a:lnTo>
                  <a:pt x="121" y="182"/>
                </a:lnTo>
                <a:lnTo>
                  <a:pt x="125" y="181"/>
                </a:lnTo>
                <a:lnTo>
                  <a:pt x="128" y="180"/>
                </a:lnTo>
                <a:lnTo>
                  <a:pt x="131" y="178"/>
                </a:lnTo>
                <a:lnTo>
                  <a:pt x="134" y="175"/>
                </a:lnTo>
                <a:lnTo>
                  <a:pt x="136" y="174"/>
                </a:lnTo>
                <a:lnTo>
                  <a:pt x="139" y="171"/>
                </a:lnTo>
                <a:lnTo>
                  <a:pt x="142" y="169"/>
                </a:lnTo>
                <a:lnTo>
                  <a:pt x="145" y="167"/>
                </a:lnTo>
                <a:lnTo>
                  <a:pt x="148" y="166"/>
                </a:lnTo>
                <a:lnTo>
                  <a:pt x="149" y="163"/>
                </a:lnTo>
                <a:lnTo>
                  <a:pt x="152" y="160"/>
                </a:lnTo>
                <a:lnTo>
                  <a:pt x="153" y="158"/>
                </a:lnTo>
                <a:lnTo>
                  <a:pt x="156" y="155"/>
                </a:lnTo>
                <a:lnTo>
                  <a:pt x="157" y="152"/>
                </a:lnTo>
                <a:lnTo>
                  <a:pt x="160" y="148"/>
                </a:lnTo>
                <a:lnTo>
                  <a:pt x="161" y="145"/>
                </a:lnTo>
                <a:lnTo>
                  <a:pt x="164" y="141"/>
                </a:lnTo>
                <a:lnTo>
                  <a:pt x="165" y="137"/>
                </a:lnTo>
                <a:lnTo>
                  <a:pt x="167" y="131"/>
                </a:lnTo>
                <a:lnTo>
                  <a:pt x="174" y="13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1" name="Freeform 23"/>
          <p:cNvSpPr>
            <a:spLocks noEditPoints="1"/>
          </p:cNvSpPr>
          <p:nvPr/>
        </p:nvSpPr>
        <p:spPr bwMode="auto">
          <a:xfrm>
            <a:off x="4487863" y="2717800"/>
            <a:ext cx="92075" cy="115888"/>
          </a:xfrm>
          <a:custGeom>
            <a:avLst/>
            <a:gdLst>
              <a:gd name="T0" fmla="*/ 17992 w 174"/>
              <a:gd name="T1" fmla="*/ 56881 h 218"/>
              <a:gd name="T2" fmla="*/ 20638 w 174"/>
              <a:gd name="T3" fmla="*/ 69639 h 218"/>
              <a:gd name="T4" fmla="*/ 26987 w 174"/>
              <a:gd name="T5" fmla="*/ 80803 h 218"/>
              <a:gd name="T6" fmla="*/ 35454 w 174"/>
              <a:gd name="T7" fmla="*/ 88777 h 218"/>
              <a:gd name="T8" fmla="*/ 43921 w 174"/>
              <a:gd name="T9" fmla="*/ 94093 h 218"/>
              <a:gd name="T10" fmla="*/ 54504 w 174"/>
              <a:gd name="T11" fmla="*/ 96219 h 218"/>
              <a:gd name="T12" fmla="*/ 62442 w 174"/>
              <a:gd name="T13" fmla="*/ 96219 h 218"/>
              <a:gd name="T14" fmla="*/ 68263 w 174"/>
              <a:gd name="T15" fmla="*/ 94624 h 218"/>
              <a:gd name="T16" fmla="*/ 74083 w 174"/>
              <a:gd name="T17" fmla="*/ 92498 h 218"/>
              <a:gd name="T18" fmla="*/ 78846 w 174"/>
              <a:gd name="T19" fmla="*/ 88245 h 218"/>
              <a:gd name="T20" fmla="*/ 83608 w 174"/>
              <a:gd name="T21" fmla="*/ 81334 h 218"/>
              <a:gd name="T22" fmla="*/ 87842 w 174"/>
              <a:gd name="T23" fmla="*/ 73360 h 218"/>
              <a:gd name="T24" fmla="*/ 91546 w 174"/>
              <a:gd name="T25" fmla="*/ 78676 h 218"/>
              <a:gd name="T26" fmla="*/ 87313 w 174"/>
              <a:gd name="T27" fmla="*/ 88777 h 218"/>
              <a:gd name="T28" fmla="*/ 81492 w 174"/>
              <a:gd name="T29" fmla="*/ 98345 h 218"/>
              <a:gd name="T30" fmla="*/ 74083 w 174"/>
              <a:gd name="T31" fmla="*/ 107382 h 218"/>
              <a:gd name="T32" fmla="*/ 64558 w 174"/>
              <a:gd name="T33" fmla="*/ 113230 h 218"/>
              <a:gd name="T34" fmla="*/ 53446 w 174"/>
              <a:gd name="T35" fmla="*/ 115888 h 218"/>
              <a:gd name="T36" fmla="*/ 41804 w 174"/>
              <a:gd name="T37" fmla="*/ 115888 h 218"/>
              <a:gd name="T38" fmla="*/ 29633 w 174"/>
              <a:gd name="T39" fmla="*/ 112167 h 218"/>
              <a:gd name="T40" fmla="*/ 19050 w 174"/>
              <a:gd name="T41" fmla="*/ 105788 h 218"/>
              <a:gd name="T42" fmla="*/ 10583 w 174"/>
              <a:gd name="T43" fmla="*/ 95687 h 218"/>
              <a:gd name="T44" fmla="*/ 3704 w 174"/>
              <a:gd name="T45" fmla="*/ 82929 h 218"/>
              <a:gd name="T46" fmla="*/ 1058 w 174"/>
              <a:gd name="T47" fmla="*/ 68576 h 218"/>
              <a:gd name="T48" fmla="*/ 1058 w 174"/>
              <a:gd name="T49" fmla="*/ 50502 h 218"/>
              <a:gd name="T50" fmla="*/ 3704 w 174"/>
              <a:gd name="T51" fmla="*/ 35617 h 218"/>
              <a:gd name="T52" fmla="*/ 10583 w 174"/>
              <a:gd name="T53" fmla="*/ 22327 h 218"/>
              <a:gd name="T54" fmla="*/ 19050 w 174"/>
              <a:gd name="T55" fmla="*/ 11695 h 218"/>
              <a:gd name="T56" fmla="*/ 30692 w 174"/>
              <a:gd name="T57" fmla="*/ 4784 h 218"/>
              <a:gd name="T58" fmla="*/ 43392 w 174"/>
              <a:gd name="T59" fmla="*/ 1063 h 218"/>
              <a:gd name="T60" fmla="*/ 56621 w 174"/>
              <a:gd name="T61" fmla="*/ 1063 h 218"/>
              <a:gd name="T62" fmla="*/ 66675 w 174"/>
              <a:gd name="T63" fmla="*/ 3721 h 218"/>
              <a:gd name="T64" fmla="*/ 76200 w 174"/>
              <a:gd name="T65" fmla="*/ 9037 h 218"/>
              <a:gd name="T66" fmla="*/ 84138 w 174"/>
              <a:gd name="T67" fmla="*/ 17011 h 218"/>
              <a:gd name="T68" fmla="*/ 89429 w 174"/>
              <a:gd name="T69" fmla="*/ 27111 h 218"/>
              <a:gd name="T70" fmla="*/ 92075 w 174"/>
              <a:gd name="T71" fmla="*/ 38807 h 218"/>
              <a:gd name="T72" fmla="*/ 16933 w 174"/>
              <a:gd name="T73" fmla="*/ 44654 h 218"/>
              <a:gd name="T74" fmla="*/ 67204 w 174"/>
              <a:gd name="T75" fmla="*/ 34554 h 218"/>
              <a:gd name="T76" fmla="*/ 66675 w 174"/>
              <a:gd name="T77" fmla="*/ 28706 h 218"/>
              <a:gd name="T78" fmla="*/ 65087 w 174"/>
              <a:gd name="T79" fmla="*/ 24985 h 218"/>
              <a:gd name="T80" fmla="*/ 63500 w 174"/>
              <a:gd name="T81" fmla="*/ 21264 h 218"/>
              <a:gd name="T82" fmla="*/ 60854 w 174"/>
              <a:gd name="T83" fmla="*/ 17011 h 218"/>
              <a:gd name="T84" fmla="*/ 57679 w 174"/>
              <a:gd name="T85" fmla="*/ 14353 h 218"/>
              <a:gd name="T86" fmla="*/ 54504 w 174"/>
              <a:gd name="T87" fmla="*/ 11695 h 218"/>
              <a:gd name="T88" fmla="*/ 49742 w 174"/>
              <a:gd name="T89" fmla="*/ 10632 h 218"/>
              <a:gd name="T90" fmla="*/ 45508 w 174"/>
              <a:gd name="T91" fmla="*/ 9569 h 218"/>
              <a:gd name="T92" fmla="*/ 40217 w 174"/>
              <a:gd name="T93" fmla="*/ 9569 h 218"/>
              <a:gd name="T94" fmla="*/ 34396 w 174"/>
              <a:gd name="T95" fmla="*/ 11164 h 218"/>
              <a:gd name="T96" fmla="*/ 28575 w 174"/>
              <a:gd name="T97" fmla="*/ 14353 h 218"/>
              <a:gd name="T98" fmla="*/ 23812 w 174"/>
              <a:gd name="T99" fmla="*/ 19137 h 218"/>
              <a:gd name="T100" fmla="*/ 20108 w 174"/>
              <a:gd name="T101" fmla="*/ 26048 h 218"/>
              <a:gd name="T102" fmla="*/ 17992 w 174"/>
              <a:gd name="T103" fmla="*/ 34022 h 218"/>
              <a:gd name="T104" fmla="*/ 16933 w 174"/>
              <a:gd name="T105" fmla="*/ 37743 h 21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74"/>
              <a:gd name="T160" fmla="*/ 0 h 218"/>
              <a:gd name="T161" fmla="*/ 174 w 174"/>
              <a:gd name="T162" fmla="*/ 218 h 21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74" h="218">
                <a:moveTo>
                  <a:pt x="32" y="84"/>
                </a:moveTo>
                <a:lnTo>
                  <a:pt x="32" y="93"/>
                </a:lnTo>
                <a:lnTo>
                  <a:pt x="34" y="100"/>
                </a:lnTo>
                <a:lnTo>
                  <a:pt x="34" y="107"/>
                </a:lnTo>
                <a:lnTo>
                  <a:pt x="35" y="113"/>
                </a:lnTo>
                <a:lnTo>
                  <a:pt x="36" y="120"/>
                </a:lnTo>
                <a:lnTo>
                  <a:pt x="38" y="126"/>
                </a:lnTo>
                <a:lnTo>
                  <a:pt x="39" y="131"/>
                </a:lnTo>
                <a:lnTo>
                  <a:pt x="42" y="137"/>
                </a:lnTo>
                <a:lnTo>
                  <a:pt x="45" y="142"/>
                </a:lnTo>
                <a:lnTo>
                  <a:pt x="47" y="148"/>
                </a:lnTo>
                <a:lnTo>
                  <a:pt x="51" y="152"/>
                </a:lnTo>
                <a:lnTo>
                  <a:pt x="54" y="156"/>
                </a:lnTo>
                <a:lnTo>
                  <a:pt x="58" y="160"/>
                </a:lnTo>
                <a:lnTo>
                  <a:pt x="63" y="164"/>
                </a:lnTo>
                <a:lnTo>
                  <a:pt x="67" y="167"/>
                </a:lnTo>
                <a:lnTo>
                  <a:pt x="71" y="171"/>
                </a:lnTo>
                <a:lnTo>
                  <a:pt x="75" y="173"/>
                </a:lnTo>
                <a:lnTo>
                  <a:pt x="79" y="175"/>
                </a:lnTo>
                <a:lnTo>
                  <a:pt x="83" y="177"/>
                </a:lnTo>
                <a:lnTo>
                  <a:pt x="89" y="180"/>
                </a:lnTo>
                <a:lnTo>
                  <a:pt x="93" y="180"/>
                </a:lnTo>
                <a:lnTo>
                  <a:pt x="97" y="181"/>
                </a:lnTo>
                <a:lnTo>
                  <a:pt x="103" y="181"/>
                </a:lnTo>
                <a:lnTo>
                  <a:pt x="107" y="181"/>
                </a:lnTo>
                <a:lnTo>
                  <a:pt x="111" y="181"/>
                </a:lnTo>
                <a:lnTo>
                  <a:pt x="114" y="181"/>
                </a:lnTo>
                <a:lnTo>
                  <a:pt x="118" y="181"/>
                </a:lnTo>
                <a:lnTo>
                  <a:pt x="120" y="181"/>
                </a:lnTo>
                <a:lnTo>
                  <a:pt x="123" y="180"/>
                </a:lnTo>
                <a:lnTo>
                  <a:pt x="126" y="180"/>
                </a:lnTo>
                <a:lnTo>
                  <a:pt x="129" y="178"/>
                </a:lnTo>
                <a:lnTo>
                  <a:pt x="132" y="177"/>
                </a:lnTo>
                <a:lnTo>
                  <a:pt x="134" y="177"/>
                </a:lnTo>
                <a:lnTo>
                  <a:pt x="137" y="175"/>
                </a:lnTo>
                <a:lnTo>
                  <a:pt x="140" y="174"/>
                </a:lnTo>
                <a:lnTo>
                  <a:pt x="141" y="171"/>
                </a:lnTo>
                <a:lnTo>
                  <a:pt x="144" y="170"/>
                </a:lnTo>
                <a:lnTo>
                  <a:pt x="147" y="167"/>
                </a:lnTo>
                <a:lnTo>
                  <a:pt x="149" y="166"/>
                </a:lnTo>
                <a:lnTo>
                  <a:pt x="152" y="163"/>
                </a:lnTo>
                <a:lnTo>
                  <a:pt x="154" y="160"/>
                </a:lnTo>
                <a:lnTo>
                  <a:pt x="156" y="156"/>
                </a:lnTo>
                <a:lnTo>
                  <a:pt x="158" y="153"/>
                </a:lnTo>
                <a:lnTo>
                  <a:pt x="160" y="149"/>
                </a:lnTo>
                <a:lnTo>
                  <a:pt x="162" y="147"/>
                </a:lnTo>
                <a:lnTo>
                  <a:pt x="165" y="142"/>
                </a:lnTo>
                <a:lnTo>
                  <a:pt x="166" y="138"/>
                </a:lnTo>
                <a:lnTo>
                  <a:pt x="167" y="133"/>
                </a:lnTo>
                <a:lnTo>
                  <a:pt x="174" y="137"/>
                </a:lnTo>
                <a:lnTo>
                  <a:pt x="174" y="142"/>
                </a:lnTo>
                <a:lnTo>
                  <a:pt x="173" y="148"/>
                </a:lnTo>
                <a:lnTo>
                  <a:pt x="172" y="153"/>
                </a:lnTo>
                <a:lnTo>
                  <a:pt x="169" y="158"/>
                </a:lnTo>
                <a:lnTo>
                  <a:pt x="167" y="163"/>
                </a:lnTo>
                <a:lnTo>
                  <a:pt x="165" y="167"/>
                </a:lnTo>
                <a:lnTo>
                  <a:pt x="163" y="173"/>
                </a:lnTo>
                <a:lnTo>
                  <a:pt x="160" y="177"/>
                </a:lnTo>
                <a:lnTo>
                  <a:pt x="158" y="181"/>
                </a:lnTo>
                <a:lnTo>
                  <a:pt x="154" y="185"/>
                </a:lnTo>
                <a:lnTo>
                  <a:pt x="151" y="189"/>
                </a:lnTo>
                <a:lnTo>
                  <a:pt x="147" y="193"/>
                </a:lnTo>
                <a:lnTo>
                  <a:pt x="144" y="198"/>
                </a:lnTo>
                <a:lnTo>
                  <a:pt x="140" y="202"/>
                </a:lnTo>
                <a:lnTo>
                  <a:pt x="136" y="204"/>
                </a:lnTo>
                <a:lnTo>
                  <a:pt x="130" y="209"/>
                </a:lnTo>
                <a:lnTo>
                  <a:pt x="126" y="210"/>
                </a:lnTo>
                <a:lnTo>
                  <a:pt x="122" y="213"/>
                </a:lnTo>
                <a:lnTo>
                  <a:pt x="116" y="214"/>
                </a:lnTo>
                <a:lnTo>
                  <a:pt x="112" y="217"/>
                </a:lnTo>
                <a:lnTo>
                  <a:pt x="107" y="217"/>
                </a:lnTo>
                <a:lnTo>
                  <a:pt x="101" y="218"/>
                </a:lnTo>
                <a:lnTo>
                  <a:pt x="96" y="218"/>
                </a:lnTo>
                <a:lnTo>
                  <a:pt x="90" y="218"/>
                </a:lnTo>
                <a:lnTo>
                  <a:pt x="85" y="218"/>
                </a:lnTo>
                <a:lnTo>
                  <a:pt x="79" y="218"/>
                </a:lnTo>
                <a:lnTo>
                  <a:pt x="72" y="217"/>
                </a:lnTo>
                <a:lnTo>
                  <a:pt x="67" y="215"/>
                </a:lnTo>
                <a:lnTo>
                  <a:pt x="61" y="214"/>
                </a:lnTo>
                <a:lnTo>
                  <a:pt x="56" y="211"/>
                </a:lnTo>
                <a:lnTo>
                  <a:pt x="51" y="209"/>
                </a:lnTo>
                <a:lnTo>
                  <a:pt x="46" y="206"/>
                </a:lnTo>
                <a:lnTo>
                  <a:pt x="40" y="203"/>
                </a:lnTo>
                <a:lnTo>
                  <a:pt x="36" y="199"/>
                </a:lnTo>
                <a:lnTo>
                  <a:pt x="32" y="195"/>
                </a:lnTo>
                <a:lnTo>
                  <a:pt x="27" y="189"/>
                </a:lnTo>
                <a:lnTo>
                  <a:pt x="23" y="185"/>
                </a:lnTo>
                <a:lnTo>
                  <a:pt x="20" y="180"/>
                </a:lnTo>
                <a:lnTo>
                  <a:pt x="16" y="174"/>
                </a:lnTo>
                <a:lnTo>
                  <a:pt x="13" y="169"/>
                </a:lnTo>
                <a:lnTo>
                  <a:pt x="10" y="163"/>
                </a:lnTo>
                <a:lnTo>
                  <a:pt x="7" y="156"/>
                </a:lnTo>
                <a:lnTo>
                  <a:pt x="6" y="149"/>
                </a:lnTo>
                <a:lnTo>
                  <a:pt x="5" y="142"/>
                </a:lnTo>
                <a:lnTo>
                  <a:pt x="3" y="135"/>
                </a:lnTo>
                <a:lnTo>
                  <a:pt x="2" y="129"/>
                </a:lnTo>
                <a:lnTo>
                  <a:pt x="2" y="120"/>
                </a:lnTo>
                <a:lnTo>
                  <a:pt x="0" y="112"/>
                </a:lnTo>
                <a:lnTo>
                  <a:pt x="2" y="104"/>
                </a:lnTo>
                <a:lnTo>
                  <a:pt x="2" y="95"/>
                </a:lnTo>
                <a:lnTo>
                  <a:pt x="3" y="89"/>
                </a:lnTo>
                <a:lnTo>
                  <a:pt x="5" y="80"/>
                </a:lnTo>
                <a:lnTo>
                  <a:pt x="6" y="73"/>
                </a:lnTo>
                <a:lnTo>
                  <a:pt x="7" y="67"/>
                </a:lnTo>
                <a:lnTo>
                  <a:pt x="10" y="60"/>
                </a:lnTo>
                <a:lnTo>
                  <a:pt x="13" y="53"/>
                </a:lnTo>
                <a:lnTo>
                  <a:pt x="16" y="47"/>
                </a:lnTo>
                <a:lnTo>
                  <a:pt x="20" y="42"/>
                </a:lnTo>
                <a:lnTo>
                  <a:pt x="23" y="36"/>
                </a:lnTo>
                <a:lnTo>
                  <a:pt x="27" y="31"/>
                </a:lnTo>
                <a:lnTo>
                  <a:pt x="32" y="27"/>
                </a:lnTo>
                <a:lnTo>
                  <a:pt x="36" y="22"/>
                </a:lnTo>
                <a:lnTo>
                  <a:pt x="42" y="18"/>
                </a:lnTo>
                <a:lnTo>
                  <a:pt x="47" y="14"/>
                </a:lnTo>
                <a:lnTo>
                  <a:pt x="53" y="11"/>
                </a:lnTo>
                <a:lnTo>
                  <a:pt x="58" y="9"/>
                </a:lnTo>
                <a:lnTo>
                  <a:pt x="64" y="6"/>
                </a:lnTo>
                <a:lnTo>
                  <a:pt x="69" y="4"/>
                </a:lnTo>
                <a:lnTo>
                  <a:pt x="76" y="3"/>
                </a:lnTo>
                <a:lnTo>
                  <a:pt x="82" y="2"/>
                </a:lnTo>
                <a:lnTo>
                  <a:pt x="89" y="2"/>
                </a:lnTo>
                <a:lnTo>
                  <a:pt x="94" y="0"/>
                </a:lnTo>
                <a:lnTo>
                  <a:pt x="101" y="2"/>
                </a:lnTo>
                <a:lnTo>
                  <a:pt x="107" y="2"/>
                </a:lnTo>
                <a:lnTo>
                  <a:pt x="111" y="3"/>
                </a:lnTo>
                <a:lnTo>
                  <a:pt x="116" y="3"/>
                </a:lnTo>
                <a:lnTo>
                  <a:pt x="122" y="4"/>
                </a:lnTo>
                <a:lnTo>
                  <a:pt x="126" y="7"/>
                </a:lnTo>
                <a:lnTo>
                  <a:pt x="132" y="9"/>
                </a:lnTo>
                <a:lnTo>
                  <a:pt x="136" y="11"/>
                </a:lnTo>
                <a:lnTo>
                  <a:pt x="140" y="14"/>
                </a:lnTo>
                <a:lnTo>
                  <a:pt x="144" y="17"/>
                </a:lnTo>
                <a:lnTo>
                  <a:pt x="148" y="21"/>
                </a:lnTo>
                <a:lnTo>
                  <a:pt x="151" y="24"/>
                </a:lnTo>
                <a:lnTo>
                  <a:pt x="155" y="28"/>
                </a:lnTo>
                <a:lnTo>
                  <a:pt x="159" y="32"/>
                </a:lnTo>
                <a:lnTo>
                  <a:pt x="162" y="36"/>
                </a:lnTo>
                <a:lnTo>
                  <a:pt x="165" y="42"/>
                </a:lnTo>
                <a:lnTo>
                  <a:pt x="167" y="46"/>
                </a:lnTo>
                <a:lnTo>
                  <a:pt x="169" y="51"/>
                </a:lnTo>
                <a:lnTo>
                  <a:pt x="172" y="55"/>
                </a:lnTo>
                <a:lnTo>
                  <a:pt x="173" y="61"/>
                </a:lnTo>
                <a:lnTo>
                  <a:pt x="173" y="67"/>
                </a:lnTo>
                <a:lnTo>
                  <a:pt x="174" y="73"/>
                </a:lnTo>
                <a:lnTo>
                  <a:pt x="174" y="79"/>
                </a:lnTo>
                <a:lnTo>
                  <a:pt x="174" y="84"/>
                </a:lnTo>
                <a:lnTo>
                  <a:pt x="32" y="84"/>
                </a:lnTo>
                <a:close/>
                <a:moveTo>
                  <a:pt x="32" y="71"/>
                </a:moveTo>
                <a:lnTo>
                  <a:pt x="127" y="71"/>
                </a:lnTo>
                <a:lnTo>
                  <a:pt x="127" y="68"/>
                </a:lnTo>
                <a:lnTo>
                  <a:pt x="127" y="65"/>
                </a:lnTo>
                <a:lnTo>
                  <a:pt x="127" y="62"/>
                </a:lnTo>
                <a:lnTo>
                  <a:pt x="127" y="60"/>
                </a:lnTo>
                <a:lnTo>
                  <a:pt x="126" y="57"/>
                </a:lnTo>
                <a:lnTo>
                  <a:pt x="126" y="54"/>
                </a:lnTo>
                <a:lnTo>
                  <a:pt x="126" y="53"/>
                </a:lnTo>
                <a:lnTo>
                  <a:pt x="125" y="50"/>
                </a:lnTo>
                <a:lnTo>
                  <a:pt x="125" y="49"/>
                </a:lnTo>
                <a:lnTo>
                  <a:pt x="123" y="47"/>
                </a:lnTo>
                <a:lnTo>
                  <a:pt x="123" y="46"/>
                </a:lnTo>
                <a:lnTo>
                  <a:pt x="122" y="43"/>
                </a:lnTo>
                <a:lnTo>
                  <a:pt x="122" y="42"/>
                </a:lnTo>
                <a:lnTo>
                  <a:pt x="120" y="40"/>
                </a:lnTo>
                <a:lnTo>
                  <a:pt x="119" y="38"/>
                </a:lnTo>
                <a:lnTo>
                  <a:pt x="118" y="36"/>
                </a:lnTo>
                <a:lnTo>
                  <a:pt x="116" y="35"/>
                </a:lnTo>
                <a:lnTo>
                  <a:pt x="115" y="32"/>
                </a:lnTo>
                <a:lnTo>
                  <a:pt x="114" y="31"/>
                </a:lnTo>
                <a:lnTo>
                  <a:pt x="112" y="29"/>
                </a:lnTo>
                <a:lnTo>
                  <a:pt x="111" y="28"/>
                </a:lnTo>
                <a:lnTo>
                  <a:pt x="109" y="27"/>
                </a:lnTo>
                <a:lnTo>
                  <a:pt x="108" y="25"/>
                </a:lnTo>
                <a:lnTo>
                  <a:pt x="105" y="24"/>
                </a:lnTo>
                <a:lnTo>
                  <a:pt x="104" y="24"/>
                </a:lnTo>
                <a:lnTo>
                  <a:pt x="103" y="22"/>
                </a:lnTo>
                <a:lnTo>
                  <a:pt x="100" y="21"/>
                </a:lnTo>
                <a:lnTo>
                  <a:pt x="98" y="21"/>
                </a:lnTo>
                <a:lnTo>
                  <a:pt x="97" y="20"/>
                </a:lnTo>
                <a:lnTo>
                  <a:pt x="94" y="20"/>
                </a:lnTo>
                <a:lnTo>
                  <a:pt x="93" y="18"/>
                </a:lnTo>
                <a:lnTo>
                  <a:pt x="90" y="18"/>
                </a:lnTo>
                <a:lnTo>
                  <a:pt x="89" y="18"/>
                </a:lnTo>
                <a:lnTo>
                  <a:pt x="86" y="18"/>
                </a:lnTo>
                <a:lnTo>
                  <a:pt x="85" y="18"/>
                </a:lnTo>
                <a:lnTo>
                  <a:pt x="82" y="17"/>
                </a:lnTo>
                <a:lnTo>
                  <a:pt x="79" y="18"/>
                </a:lnTo>
                <a:lnTo>
                  <a:pt x="76" y="18"/>
                </a:lnTo>
                <a:lnTo>
                  <a:pt x="74" y="18"/>
                </a:lnTo>
                <a:lnTo>
                  <a:pt x="71" y="20"/>
                </a:lnTo>
                <a:lnTo>
                  <a:pt x="68" y="20"/>
                </a:lnTo>
                <a:lnTo>
                  <a:pt x="65" y="21"/>
                </a:lnTo>
                <a:lnTo>
                  <a:pt x="63" y="22"/>
                </a:lnTo>
                <a:lnTo>
                  <a:pt x="60" y="24"/>
                </a:lnTo>
                <a:lnTo>
                  <a:pt x="57" y="25"/>
                </a:lnTo>
                <a:lnTo>
                  <a:pt x="54" y="27"/>
                </a:lnTo>
                <a:lnTo>
                  <a:pt x="51" y="29"/>
                </a:lnTo>
                <a:lnTo>
                  <a:pt x="49" y="31"/>
                </a:lnTo>
                <a:lnTo>
                  <a:pt x="47" y="33"/>
                </a:lnTo>
                <a:lnTo>
                  <a:pt x="45" y="36"/>
                </a:lnTo>
                <a:lnTo>
                  <a:pt x="43" y="39"/>
                </a:lnTo>
                <a:lnTo>
                  <a:pt x="40" y="43"/>
                </a:lnTo>
                <a:lnTo>
                  <a:pt x="39" y="46"/>
                </a:lnTo>
                <a:lnTo>
                  <a:pt x="38" y="49"/>
                </a:lnTo>
                <a:lnTo>
                  <a:pt x="36" y="53"/>
                </a:lnTo>
                <a:lnTo>
                  <a:pt x="35" y="55"/>
                </a:lnTo>
                <a:lnTo>
                  <a:pt x="35" y="60"/>
                </a:lnTo>
                <a:lnTo>
                  <a:pt x="34" y="64"/>
                </a:lnTo>
                <a:lnTo>
                  <a:pt x="34" y="68"/>
                </a:lnTo>
                <a:lnTo>
                  <a:pt x="32" y="7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2" name="Freeform 24"/>
          <p:cNvSpPr>
            <a:spLocks/>
          </p:cNvSpPr>
          <p:nvPr/>
        </p:nvSpPr>
        <p:spPr bwMode="auto">
          <a:xfrm>
            <a:off x="4648200" y="2717800"/>
            <a:ext cx="119063" cy="112713"/>
          </a:xfrm>
          <a:custGeom>
            <a:avLst/>
            <a:gdLst>
              <a:gd name="T0" fmla="*/ 50722 w 223"/>
              <a:gd name="T1" fmla="*/ 10684 h 211"/>
              <a:gd name="T2" fmla="*/ 64604 w 223"/>
              <a:gd name="T3" fmla="*/ 1603 h 211"/>
              <a:gd name="T4" fmla="*/ 76350 w 223"/>
              <a:gd name="T5" fmla="*/ 1068 h 211"/>
              <a:gd name="T6" fmla="*/ 83291 w 223"/>
              <a:gd name="T7" fmla="*/ 2137 h 211"/>
              <a:gd name="T8" fmla="*/ 89698 w 223"/>
              <a:gd name="T9" fmla="*/ 4808 h 211"/>
              <a:gd name="T10" fmla="*/ 94503 w 223"/>
              <a:gd name="T11" fmla="*/ 9615 h 211"/>
              <a:gd name="T12" fmla="*/ 98774 w 223"/>
              <a:gd name="T13" fmla="*/ 16560 h 211"/>
              <a:gd name="T14" fmla="*/ 100910 w 223"/>
              <a:gd name="T15" fmla="*/ 23504 h 211"/>
              <a:gd name="T16" fmla="*/ 102512 w 223"/>
              <a:gd name="T17" fmla="*/ 32585 h 211"/>
              <a:gd name="T18" fmla="*/ 103046 w 223"/>
              <a:gd name="T19" fmla="*/ 88675 h 211"/>
              <a:gd name="T20" fmla="*/ 103046 w 223"/>
              <a:gd name="T21" fmla="*/ 96687 h 211"/>
              <a:gd name="T22" fmla="*/ 103579 w 223"/>
              <a:gd name="T23" fmla="*/ 102029 h 211"/>
              <a:gd name="T24" fmla="*/ 105181 w 223"/>
              <a:gd name="T25" fmla="*/ 104166 h 211"/>
              <a:gd name="T26" fmla="*/ 106783 w 223"/>
              <a:gd name="T27" fmla="*/ 106303 h 211"/>
              <a:gd name="T28" fmla="*/ 108385 w 223"/>
              <a:gd name="T29" fmla="*/ 108440 h 211"/>
              <a:gd name="T30" fmla="*/ 112122 w 223"/>
              <a:gd name="T31" fmla="*/ 108974 h 211"/>
              <a:gd name="T32" fmla="*/ 117995 w 223"/>
              <a:gd name="T33" fmla="*/ 108974 h 211"/>
              <a:gd name="T34" fmla="*/ 67807 w 223"/>
              <a:gd name="T35" fmla="*/ 108974 h 211"/>
              <a:gd name="T36" fmla="*/ 73146 w 223"/>
              <a:gd name="T37" fmla="*/ 108974 h 211"/>
              <a:gd name="T38" fmla="*/ 76350 w 223"/>
              <a:gd name="T39" fmla="*/ 107905 h 211"/>
              <a:gd name="T40" fmla="*/ 79019 w 223"/>
              <a:gd name="T41" fmla="*/ 106303 h 211"/>
              <a:gd name="T42" fmla="*/ 81155 w 223"/>
              <a:gd name="T43" fmla="*/ 103098 h 211"/>
              <a:gd name="T44" fmla="*/ 82223 w 223"/>
              <a:gd name="T45" fmla="*/ 99358 h 211"/>
              <a:gd name="T46" fmla="*/ 82223 w 223"/>
              <a:gd name="T47" fmla="*/ 96687 h 211"/>
              <a:gd name="T48" fmla="*/ 82223 w 223"/>
              <a:gd name="T49" fmla="*/ 90811 h 211"/>
              <a:gd name="T50" fmla="*/ 82223 w 223"/>
              <a:gd name="T51" fmla="*/ 36859 h 211"/>
              <a:gd name="T52" fmla="*/ 81155 w 223"/>
              <a:gd name="T53" fmla="*/ 27243 h 211"/>
              <a:gd name="T54" fmla="*/ 77952 w 223"/>
              <a:gd name="T55" fmla="*/ 20833 h 211"/>
              <a:gd name="T56" fmla="*/ 73680 w 223"/>
              <a:gd name="T57" fmla="*/ 17094 h 211"/>
              <a:gd name="T58" fmla="*/ 66739 w 223"/>
              <a:gd name="T59" fmla="*/ 15491 h 211"/>
              <a:gd name="T60" fmla="*/ 56595 w 223"/>
              <a:gd name="T61" fmla="*/ 17094 h 211"/>
              <a:gd name="T62" fmla="*/ 45383 w 223"/>
              <a:gd name="T63" fmla="*/ 23504 h 211"/>
              <a:gd name="T64" fmla="*/ 38976 w 223"/>
              <a:gd name="T65" fmla="*/ 90811 h 211"/>
              <a:gd name="T66" fmla="*/ 38976 w 223"/>
              <a:gd name="T67" fmla="*/ 98290 h 211"/>
              <a:gd name="T68" fmla="*/ 39510 w 223"/>
              <a:gd name="T69" fmla="*/ 102563 h 211"/>
              <a:gd name="T70" fmla="*/ 41111 w 223"/>
              <a:gd name="T71" fmla="*/ 104700 h 211"/>
              <a:gd name="T72" fmla="*/ 43247 w 223"/>
              <a:gd name="T73" fmla="*/ 106837 h 211"/>
              <a:gd name="T74" fmla="*/ 45383 w 223"/>
              <a:gd name="T75" fmla="*/ 108440 h 211"/>
              <a:gd name="T76" fmla="*/ 50188 w 223"/>
              <a:gd name="T77" fmla="*/ 108974 h 211"/>
              <a:gd name="T78" fmla="*/ 56061 w 223"/>
              <a:gd name="T79" fmla="*/ 108974 h 211"/>
              <a:gd name="T80" fmla="*/ 5873 w 223"/>
              <a:gd name="T81" fmla="*/ 108974 h 211"/>
              <a:gd name="T82" fmla="*/ 11746 w 223"/>
              <a:gd name="T83" fmla="*/ 108440 h 211"/>
              <a:gd name="T84" fmla="*/ 15484 w 223"/>
              <a:gd name="T85" fmla="*/ 105769 h 211"/>
              <a:gd name="T86" fmla="*/ 17619 w 223"/>
              <a:gd name="T87" fmla="*/ 100961 h 211"/>
              <a:gd name="T88" fmla="*/ 18153 w 223"/>
              <a:gd name="T89" fmla="*/ 94551 h 211"/>
              <a:gd name="T90" fmla="*/ 18153 w 223"/>
              <a:gd name="T91" fmla="*/ 44872 h 211"/>
              <a:gd name="T92" fmla="*/ 18153 w 223"/>
              <a:gd name="T93" fmla="*/ 32585 h 211"/>
              <a:gd name="T94" fmla="*/ 18153 w 223"/>
              <a:gd name="T95" fmla="*/ 25107 h 211"/>
              <a:gd name="T96" fmla="*/ 17619 w 223"/>
              <a:gd name="T97" fmla="*/ 21367 h 211"/>
              <a:gd name="T98" fmla="*/ 16017 w 223"/>
              <a:gd name="T99" fmla="*/ 19231 h 211"/>
              <a:gd name="T100" fmla="*/ 14950 w 223"/>
              <a:gd name="T101" fmla="*/ 17628 h 211"/>
              <a:gd name="T102" fmla="*/ 12280 w 223"/>
              <a:gd name="T103" fmla="*/ 17094 h 211"/>
              <a:gd name="T104" fmla="*/ 9610 w 223"/>
              <a:gd name="T105" fmla="*/ 16560 h 211"/>
              <a:gd name="T106" fmla="*/ 7475 w 223"/>
              <a:gd name="T107" fmla="*/ 17094 h 211"/>
              <a:gd name="T108" fmla="*/ 3737 w 223"/>
              <a:gd name="T109" fmla="*/ 17628 h 211"/>
              <a:gd name="T110" fmla="*/ 38442 w 223"/>
              <a:gd name="T111" fmla="*/ 0 h 21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23"/>
              <a:gd name="T169" fmla="*/ 0 h 211"/>
              <a:gd name="T170" fmla="*/ 223 w 223"/>
              <a:gd name="T171" fmla="*/ 211 h 21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23" h="211">
                <a:moveTo>
                  <a:pt x="72" y="43"/>
                </a:moveTo>
                <a:lnTo>
                  <a:pt x="79" y="38"/>
                </a:lnTo>
                <a:lnTo>
                  <a:pt x="84" y="31"/>
                </a:lnTo>
                <a:lnTo>
                  <a:pt x="90" y="25"/>
                </a:lnTo>
                <a:lnTo>
                  <a:pt x="95" y="20"/>
                </a:lnTo>
                <a:lnTo>
                  <a:pt x="101" y="15"/>
                </a:lnTo>
                <a:lnTo>
                  <a:pt x="105" y="11"/>
                </a:lnTo>
                <a:lnTo>
                  <a:pt x="110" y="9"/>
                </a:lnTo>
                <a:lnTo>
                  <a:pt x="116" y="6"/>
                </a:lnTo>
                <a:lnTo>
                  <a:pt x="121" y="3"/>
                </a:lnTo>
                <a:lnTo>
                  <a:pt x="127" y="2"/>
                </a:lnTo>
                <a:lnTo>
                  <a:pt x="132" y="2"/>
                </a:lnTo>
                <a:lnTo>
                  <a:pt x="139" y="0"/>
                </a:lnTo>
                <a:lnTo>
                  <a:pt x="141" y="2"/>
                </a:lnTo>
                <a:lnTo>
                  <a:pt x="143" y="2"/>
                </a:lnTo>
                <a:lnTo>
                  <a:pt x="146" y="2"/>
                </a:lnTo>
                <a:lnTo>
                  <a:pt x="149" y="2"/>
                </a:lnTo>
                <a:lnTo>
                  <a:pt x="152" y="3"/>
                </a:lnTo>
                <a:lnTo>
                  <a:pt x="154" y="3"/>
                </a:lnTo>
                <a:lnTo>
                  <a:pt x="156" y="4"/>
                </a:lnTo>
                <a:lnTo>
                  <a:pt x="159" y="4"/>
                </a:lnTo>
                <a:lnTo>
                  <a:pt x="161" y="6"/>
                </a:lnTo>
                <a:lnTo>
                  <a:pt x="163" y="7"/>
                </a:lnTo>
                <a:lnTo>
                  <a:pt x="165" y="9"/>
                </a:lnTo>
                <a:lnTo>
                  <a:pt x="168" y="9"/>
                </a:lnTo>
                <a:lnTo>
                  <a:pt x="170" y="11"/>
                </a:lnTo>
                <a:lnTo>
                  <a:pt x="171" y="13"/>
                </a:lnTo>
                <a:lnTo>
                  <a:pt x="174" y="14"/>
                </a:lnTo>
                <a:lnTo>
                  <a:pt x="175" y="15"/>
                </a:lnTo>
                <a:lnTo>
                  <a:pt x="177" y="18"/>
                </a:lnTo>
                <a:lnTo>
                  <a:pt x="179" y="21"/>
                </a:lnTo>
                <a:lnTo>
                  <a:pt x="181" y="22"/>
                </a:lnTo>
                <a:lnTo>
                  <a:pt x="182" y="25"/>
                </a:lnTo>
                <a:lnTo>
                  <a:pt x="183" y="28"/>
                </a:lnTo>
                <a:lnTo>
                  <a:pt x="185" y="31"/>
                </a:lnTo>
                <a:lnTo>
                  <a:pt x="186" y="33"/>
                </a:lnTo>
                <a:lnTo>
                  <a:pt x="188" y="36"/>
                </a:lnTo>
                <a:lnTo>
                  <a:pt x="188" y="39"/>
                </a:lnTo>
                <a:lnTo>
                  <a:pt x="189" y="42"/>
                </a:lnTo>
                <a:lnTo>
                  <a:pt x="189" y="44"/>
                </a:lnTo>
                <a:lnTo>
                  <a:pt x="190" y="47"/>
                </a:lnTo>
                <a:lnTo>
                  <a:pt x="190" y="51"/>
                </a:lnTo>
                <a:lnTo>
                  <a:pt x="192" y="54"/>
                </a:lnTo>
                <a:lnTo>
                  <a:pt x="192" y="58"/>
                </a:lnTo>
                <a:lnTo>
                  <a:pt x="192" y="61"/>
                </a:lnTo>
                <a:lnTo>
                  <a:pt x="192" y="65"/>
                </a:lnTo>
                <a:lnTo>
                  <a:pt x="192" y="69"/>
                </a:lnTo>
                <a:lnTo>
                  <a:pt x="192" y="73"/>
                </a:lnTo>
                <a:lnTo>
                  <a:pt x="193" y="78"/>
                </a:lnTo>
                <a:lnTo>
                  <a:pt x="193" y="166"/>
                </a:lnTo>
                <a:lnTo>
                  <a:pt x="193" y="170"/>
                </a:lnTo>
                <a:lnTo>
                  <a:pt x="193" y="173"/>
                </a:lnTo>
                <a:lnTo>
                  <a:pt x="193" y="175"/>
                </a:lnTo>
                <a:lnTo>
                  <a:pt x="193" y="178"/>
                </a:lnTo>
                <a:lnTo>
                  <a:pt x="193" y="181"/>
                </a:lnTo>
                <a:lnTo>
                  <a:pt x="193" y="182"/>
                </a:lnTo>
                <a:lnTo>
                  <a:pt x="193" y="185"/>
                </a:lnTo>
                <a:lnTo>
                  <a:pt x="193" y="186"/>
                </a:lnTo>
                <a:lnTo>
                  <a:pt x="194" y="188"/>
                </a:lnTo>
                <a:lnTo>
                  <a:pt x="194" y="191"/>
                </a:lnTo>
                <a:lnTo>
                  <a:pt x="194" y="192"/>
                </a:lnTo>
                <a:lnTo>
                  <a:pt x="196" y="192"/>
                </a:lnTo>
                <a:lnTo>
                  <a:pt x="196" y="193"/>
                </a:lnTo>
                <a:lnTo>
                  <a:pt x="196" y="195"/>
                </a:lnTo>
                <a:lnTo>
                  <a:pt x="197" y="195"/>
                </a:lnTo>
                <a:lnTo>
                  <a:pt x="197" y="196"/>
                </a:lnTo>
                <a:lnTo>
                  <a:pt x="197" y="198"/>
                </a:lnTo>
                <a:lnTo>
                  <a:pt x="199" y="198"/>
                </a:lnTo>
                <a:lnTo>
                  <a:pt x="199" y="199"/>
                </a:lnTo>
                <a:lnTo>
                  <a:pt x="200" y="199"/>
                </a:lnTo>
                <a:lnTo>
                  <a:pt x="200" y="200"/>
                </a:lnTo>
                <a:lnTo>
                  <a:pt x="201" y="200"/>
                </a:lnTo>
                <a:lnTo>
                  <a:pt x="201" y="202"/>
                </a:lnTo>
                <a:lnTo>
                  <a:pt x="203" y="202"/>
                </a:lnTo>
                <a:lnTo>
                  <a:pt x="203" y="203"/>
                </a:lnTo>
                <a:lnTo>
                  <a:pt x="204" y="203"/>
                </a:lnTo>
                <a:lnTo>
                  <a:pt x="206" y="203"/>
                </a:lnTo>
                <a:lnTo>
                  <a:pt x="207" y="204"/>
                </a:lnTo>
                <a:lnTo>
                  <a:pt x="208" y="204"/>
                </a:lnTo>
                <a:lnTo>
                  <a:pt x="210" y="204"/>
                </a:lnTo>
                <a:lnTo>
                  <a:pt x="212" y="204"/>
                </a:lnTo>
                <a:lnTo>
                  <a:pt x="214" y="204"/>
                </a:lnTo>
                <a:lnTo>
                  <a:pt x="215" y="204"/>
                </a:lnTo>
                <a:lnTo>
                  <a:pt x="218" y="204"/>
                </a:lnTo>
                <a:lnTo>
                  <a:pt x="221" y="204"/>
                </a:lnTo>
                <a:lnTo>
                  <a:pt x="223" y="204"/>
                </a:lnTo>
                <a:lnTo>
                  <a:pt x="223" y="211"/>
                </a:lnTo>
                <a:lnTo>
                  <a:pt x="123" y="211"/>
                </a:lnTo>
                <a:lnTo>
                  <a:pt x="123" y="204"/>
                </a:lnTo>
                <a:lnTo>
                  <a:pt x="127" y="204"/>
                </a:lnTo>
                <a:lnTo>
                  <a:pt x="128" y="204"/>
                </a:lnTo>
                <a:lnTo>
                  <a:pt x="131" y="204"/>
                </a:lnTo>
                <a:lnTo>
                  <a:pt x="132" y="204"/>
                </a:lnTo>
                <a:lnTo>
                  <a:pt x="135" y="204"/>
                </a:lnTo>
                <a:lnTo>
                  <a:pt x="137" y="204"/>
                </a:lnTo>
                <a:lnTo>
                  <a:pt x="138" y="204"/>
                </a:lnTo>
                <a:lnTo>
                  <a:pt x="139" y="203"/>
                </a:lnTo>
                <a:lnTo>
                  <a:pt x="141" y="203"/>
                </a:lnTo>
                <a:lnTo>
                  <a:pt x="142" y="203"/>
                </a:lnTo>
                <a:lnTo>
                  <a:pt x="143" y="202"/>
                </a:lnTo>
                <a:lnTo>
                  <a:pt x="145" y="202"/>
                </a:lnTo>
                <a:lnTo>
                  <a:pt x="146" y="200"/>
                </a:lnTo>
                <a:lnTo>
                  <a:pt x="148" y="199"/>
                </a:lnTo>
                <a:lnTo>
                  <a:pt x="149" y="198"/>
                </a:lnTo>
                <a:lnTo>
                  <a:pt x="149" y="196"/>
                </a:lnTo>
                <a:lnTo>
                  <a:pt x="150" y="195"/>
                </a:lnTo>
                <a:lnTo>
                  <a:pt x="152" y="193"/>
                </a:lnTo>
                <a:lnTo>
                  <a:pt x="152" y="192"/>
                </a:lnTo>
                <a:lnTo>
                  <a:pt x="153" y="191"/>
                </a:lnTo>
                <a:lnTo>
                  <a:pt x="153" y="189"/>
                </a:lnTo>
                <a:lnTo>
                  <a:pt x="154" y="186"/>
                </a:lnTo>
                <a:lnTo>
                  <a:pt x="154" y="185"/>
                </a:lnTo>
                <a:lnTo>
                  <a:pt x="154" y="184"/>
                </a:lnTo>
                <a:lnTo>
                  <a:pt x="154" y="182"/>
                </a:lnTo>
                <a:lnTo>
                  <a:pt x="154" y="181"/>
                </a:lnTo>
                <a:lnTo>
                  <a:pt x="154" y="178"/>
                </a:lnTo>
                <a:lnTo>
                  <a:pt x="154" y="177"/>
                </a:lnTo>
                <a:lnTo>
                  <a:pt x="154" y="174"/>
                </a:lnTo>
                <a:lnTo>
                  <a:pt x="154" y="173"/>
                </a:lnTo>
                <a:lnTo>
                  <a:pt x="154" y="170"/>
                </a:lnTo>
                <a:lnTo>
                  <a:pt x="156" y="166"/>
                </a:lnTo>
                <a:lnTo>
                  <a:pt x="156" y="82"/>
                </a:lnTo>
                <a:lnTo>
                  <a:pt x="154" y="78"/>
                </a:lnTo>
                <a:lnTo>
                  <a:pt x="154" y="73"/>
                </a:lnTo>
                <a:lnTo>
                  <a:pt x="154" y="69"/>
                </a:lnTo>
                <a:lnTo>
                  <a:pt x="154" y="65"/>
                </a:lnTo>
                <a:lnTo>
                  <a:pt x="153" y="61"/>
                </a:lnTo>
                <a:lnTo>
                  <a:pt x="153" y="57"/>
                </a:lnTo>
                <a:lnTo>
                  <a:pt x="152" y="54"/>
                </a:lnTo>
                <a:lnTo>
                  <a:pt x="152" y="51"/>
                </a:lnTo>
                <a:lnTo>
                  <a:pt x="150" y="49"/>
                </a:lnTo>
                <a:lnTo>
                  <a:pt x="149" y="46"/>
                </a:lnTo>
                <a:lnTo>
                  <a:pt x="148" y="43"/>
                </a:lnTo>
                <a:lnTo>
                  <a:pt x="148" y="40"/>
                </a:lnTo>
                <a:lnTo>
                  <a:pt x="146" y="39"/>
                </a:lnTo>
                <a:lnTo>
                  <a:pt x="145" y="38"/>
                </a:lnTo>
                <a:lnTo>
                  <a:pt x="143" y="36"/>
                </a:lnTo>
                <a:lnTo>
                  <a:pt x="141" y="33"/>
                </a:lnTo>
                <a:lnTo>
                  <a:pt x="139" y="33"/>
                </a:lnTo>
                <a:lnTo>
                  <a:pt x="138" y="32"/>
                </a:lnTo>
                <a:lnTo>
                  <a:pt x="135" y="31"/>
                </a:lnTo>
                <a:lnTo>
                  <a:pt x="134" y="29"/>
                </a:lnTo>
                <a:lnTo>
                  <a:pt x="131" y="29"/>
                </a:lnTo>
                <a:lnTo>
                  <a:pt x="128" y="29"/>
                </a:lnTo>
                <a:lnTo>
                  <a:pt x="125" y="29"/>
                </a:lnTo>
                <a:lnTo>
                  <a:pt x="124" y="28"/>
                </a:lnTo>
                <a:lnTo>
                  <a:pt x="119" y="29"/>
                </a:lnTo>
                <a:lnTo>
                  <a:pt x="114" y="29"/>
                </a:lnTo>
                <a:lnTo>
                  <a:pt x="110" y="31"/>
                </a:lnTo>
                <a:lnTo>
                  <a:pt x="106" y="32"/>
                </a:lnTo>
                <a:lnTo>
                  <a:pt x="103" y="33"/>
                </a:lnTo>
                <a:lnTo>
                  <a:pt x="98" y="36"/>
                </a:lnTo>
                <a:lnTo>
                  <a:pt x="94" y="39"/>
                </a:lnTo>
                <a:lnTo>
                  <a:pt x="90" y="42"/>
                </a:lnTo>
                <a:lnTo>
                  <a:pt x="85" y="44"/>
                </a:lnTo>
                <a:lnTo>
                  <a:pt x="81" y="49"/>
                </a:lnTo>
                <a:lnTo>
                  <a:pt x="77" y="53"/>
                </a:lnTo>
                <a:lnTo>
                  <a:pt x="72" y="57"/>
                </a:lnTo>
                <a:lnTo>
                  <a:pt x="72" y="166"/>
                </a:lnTo>
                <a:lnTo>
                  <a:pt x="73" y="170"/>
                </a:lnTo>
                <a:lnTo>
                  <a:pt x="73" y="173"/>
                </a:lnTo>
                <a:lnTo>
                  <a:pt x="73" y="175"/>
                </a:lnTo>
                <a:lnTo>
                  <a:pt x="73" y="178"/>
                </a:lnTo>
                <a:lnTo>
                  <a:pt x="73" y="181"/>
                </a:lnTo>
                <a:lnTo>
                  <a:pt x="73" y="184"/>
                </a:lnTo>
                <a:lnTo>
                  <a:pt x="73" y="185"/>
                </a:lnTo>
                <a:lnTo>
                  <a:pt x="73" y="188"/>
                </a:lnTo>
                <a:lnTo>
                  <a:pt x="74" y="189"/>
                </a:lnTo>
                <a:lnTo>
                  <a:pt x="74" y="191"/>
                </a:lnTo>
                <a:lnTo>
                  <a:pt x="74" y="192"/>
                </a:lnTo>
                <a:lnTo>
                  <a:pt x="76" y="193"/>
                </a:lnTo>
                <a:lnTo>
                  <a:pt x="76" y="195"/>
                </a:lnTo>
                <a:lnTo>
                  <a:pt x="77" y="195"/>
                </a:lnTo>
                <a:lnTo>
                  <a:pt x="77" y="196"/>
                </a:lnTo>
                <a:lnTo>
                  <a:pt x="79" y="198"/>
                </a:lnTo>
                <a:lnTo>
                  <a:pt x="80" y="199"/>
                </a:lnTo>
                <a:lnTo>
                  <a:pt x="81" y="200"/>
                </a:lnTo>
                <a:lnTo>
                  <a:pt x="83" y="202"/>
                </a:lnTo>
                <a:lnTo>
                  <a:pt x="84" y="203"/>
                </a:lnTo>
                <a:lnTo>
                  <a:pt x="85" y="203"/>
                </a:lnTo>
                <a:lnTo>
                  <a:pt x="87" y="203"/>
                </a:lnTo>
                <a:lnTo>
                  <a:pt x="88" y="204"/>
                </a:lnTo>
                <a:lnTo>
                  <a:pt x="90" y="204"/>
                </a:lnTo>
                <a:lnTo>
                  <a:pt x="92" y="204"/>
                </a:lnTo>
                <a:lnTo>
                  <a:pt x="94" y="204"/>
                </a:lnTo>
                <a:lnTo>
                  <a:pt x="95" y="204"/>
                </a:lnTo>
                <a:lnTo>
                  <a:pt x="98" y="204"/>
                </a:lnTo>
                <a:lnTo>
                  <a:pt x="101" y="204"/>
                </a:lnTo>
                <a:lnTo>
                  <a:pt x="103" y="204"/>
                </a:lnTo>
                <a:lnTo>
                  <a:pt x="105" y="204"/>
                </a:lnTo>
                <a:lnTo>
                  <a:pt x="105" y="211"/>
                </a:lnTo>
                <a:lnTo>
                  <a:pt x="4" y="211"/>
                </a:lnTo>
                <a:lnTo>
                  <a:pt x="4" y="204"/>
                </a:lnTo>
                <a:lnTo>
                  <a:pt x="8" y="204"/>
                </a:lnTo>
                <a:lnTo>
                  <a:pt x="11" y="204"/>
                </a:lnTo>
                <a:lnTo>
                  <a:pt x="14" y="204"/>
                </a:lnTo>
                <a:lnTo>
                  <a:pt x="17" y="204"/>
                </a:lnTo>
                <a:lnTo>
                  <a:pt x="18" y="204"/>
                </a:lnTo>
                <a:lnTo>
                  <a:pt x="19" y="203"/>
                </a:lnTo>
                <a:lnTo>
                  <a:pt x="22" y="203"/>
                </a:lnTo>
                <a:lnTo>
                  <a:pt x="23" y="202"/>
                </a:lnTo>
                <a:lnTo>
                  <a:pt x="25" y="202"/>
                </a:lnTo>
                <a:lnTo>
                  <a:pt x="26" y="200"/>
                </a:lnTo>
                <a:lnTo>
                  <a:pt x="28" y="199"/>
                </a:lnTo>
                <a:lnTo>
                  <a:pt x="29" y="198"/>
                </a:lnTo>
                <a:lnTo>
                  <a:pt x="29" y="196"/>
                </a:lnTo>
                <a:lnTo>
                  <a:pt x="30" y="195"/>
                </a:lnTo>
                <a:lnTo>
                  <a:pt x="32" y="193"/>
                </a:lnTo>
                <a:lnTo>
                  <a:pt x="32" y="192"/>
                </a:lnTo>
                <a:lnTo>
                  <a:pt x="33" y="189"/>
                </a:lnTo>
                <a:lnTo>
                  <a:pt x="33" y="188"/>
                </a:lnTo>
                <a:lnTo>
                  <a:pt x="34" y="185"/>
                </a:lnTo>
                <a:lnTo>
                  <a:pt x="34" y="182"/>
                </a:lnTo>
                <a:lnTo>
                  <a:pt x="34" y="180"/>
                </a:lnTo>
                <a:lnTo>
                  <a:pt x="34" y="177"/>
                </a:lnTo>
                <a:lnTo>
                  <a:pt x="34" y="174"/>
                </a:lnTo>
                <a:lnTo>
                  <a:pt x="34" y="170"/>
                </a:lnTo>
                <a:lnTo>
                  <a:pt x="34" y="166"/>
                </a:lnTo>
                <a:lnTo>
                  <a:pt x="34" y="90"/>
                </a:lnTo>
                <a:lnTo>
                  <a:pt x="34" y="84"/>
                </a:lnTo>
                <a:lnTo>
                  <a:pt x="34" y="79"/>
                </a:lnTo>
                <a:lnTo>
                  <a:pt x="34" y="73"/>
                </a:lnTo>
                <a:lnTo>
                  <a:pt x="34" y="69"/>
                </a:lnTo>
                <a:lnTo>
                  <a:pt x="34" y="65"/>
                </a:lnTo>
                <a:lnTo>
                  <a:pt x="34" y="61"/>
                </a:lnTo>
                <a:lnTo>
                  <a:pt x="34" y="57"/>
                </a:lnTo>
                <a:lnTo>
                  <a:pt x="34" y="54"/>
                </a:lnTo>
                <a:lnTo>
                  <a:pt x="34" y="51"/>
                </a:lnTo>
                <a:lnTo>
                  <a:pt x="34" y="49"/>
                </a:lnTo>
                <a:lnTo>
                  <a:pt x="34" y="47"/>
                </a:lnTo>
                <a:lnTo>
                  <a:pt x="33" y="44"/>
                </a:lnTo>
                <a:lnTo>
                  <a:pt x="33" y="43"/>
                </a:lnTo>
                <a:lnTo>
                  <a:pt x="33" y="42"/>
                </a:lnTo>
                <a:lnTo>
                  <a:pt x="33" y="40"/>
                </a:lnTo>
                <a:lnTo>
                  <a:pt x="32" y="39"/>
                </a:lnTo>
                <a:lnTo>
                  <a:pt x="32" y="38"/>
                </a:lnTo>
                <a:lnTo>
                  <a:pt x="30" y="36"/>
                </a:lnTo>
                <a:lnTo>
                  <a:pt x="29" y="35"/>
                </a:lnTo>
                <a:lnTo>
                  <a:pt x="28" y="33"/>
                </a:lnTo>
                <a:lnTo>
                  <a:pt x="26" y="33"/>
                </a:lnTo>
                <a:lnTo>
                  <a:pt x="26" y="32"/>
                </a:lnTo>
                <a:lnTo>
                  <a:pt x="25" y="32"/>
                </a:lnTo>
                <a:lnTo>
                  <a:pt x="23" y="32"/>
                </a:lnTo>
                <a:lnTo>
                  <a:pt x="22" y="32"/>
                </a:lnTo>
                <a:lnTo>
                  <a:pt x="21" y="32"/>
                </a:lnTo>
                <a:lnTo>
                  <a:pt x="19" y="32"/>
                </a:lnTo>
                <a:lnTo>
                  <a:pt x="18" y="31"/>
                </a:lnTo>
                <a:lnTo>
                  <a:pt x="18" y="32"/>
                </a:lnTo>
                <a:lnTo>
                  <a:pt x="17" y="32"/>
                </a:lnTo>
                <a:lnTo>
                  <a:pt x="15" y="32"/>
                </a:lnTo>
                <a:lnTo>
                  <a:pt x="14" y="32"/>
                </a:lnTo>
                <a:lnTo>
                  <a:pt x="12" y="32"/>
                </a:lnTo>
                <a:lnTo>
                  <a:pt x="11" y="32"/>
                </a:lnTo>
                <a:lnTo>
                  <a:pt x="10" y="32"/>
                </a:lnTo>
                <a:lnTo>
                  <a:pt x="8" y="33"/>
                </a:lnTo>
                <a:lnTo>
                  <a:pt x="7" y="33"/>
                </a:lnTo>
                <a:lnTo>
                  <a:pt x="5" y="33"/>
                </a:lnTo>
                <a:lnTo>
                  <a:pt x="4" y="33"/>
                </a:lnTo>
                <a:lnTo>
                  <a:pt x="0" y="25"/>
                </a:lnTo>
                <a:lnTo>
                  <a:pt x="62" y="0"/>
                </a:lnTo>
                <a:lnTo>
                  <a:pt x="72" y="0"/>
                </a:lnTo>
                <a:lnTo>
                  <a:pt x="72" y="4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3" name="Freeform 25"/>
          <p:cNvSpPr>
            <a:spLocks noEditPoints="1"/>
          </p:cNvSpPr>
          <p:nvPr/>
        </p:nvSpPr>
        <p:spPr bwMode="auto">
          <a:xfrm>
            <a:off x="4776788" y="2717800"/>
            <a:ext cx="104775" cy="115888"/>
          </a:xfrm>
          <a:custGeom>
            <a:avLst/>
            <a:gdLst>
              <a:gd name="T0" fmla="*/ 64029 w 198"/>
              <a:gd name="T1" fmla="*/ 1595 h 218"/>
              <a:gd name="T2" fmla="*/ 77258 w 198"/>
              <a:gd name="T3" fmla="*/ 6911 h 218"/>
              <a:gd name="T4" fmla="*/ 88900 w 198"/>
              <a:gd name="T5" fmla="*/ 16479 h 218"/>
              <a:gd name="T6" fmla="*/ 96838 w 198"/>
              <a:gd name="T7" fmla="*/ 28175 h 218"/>
              <a:gd name="T8" fmla="*/ 102129 w 198"/>
              <a:gd name="T9" fmla="*/ 39870 h 218"/>
              <a:gd name="T10" fmla="*/ 104246 w 198"/>
              <a:gd name="T11" fmla="*/ 53160 h 218"/>
              <a:gd name="T12" fmla="*/ 104246 w 198"/>
              <a:gd name="T13" fmla="*/ 63792 h 218"/>
              <a:gd name="T14" fmla="*/ 102129 w 198"/>
              <a:gd name="T15" fmla="*/ 73360 h 218"/>
              <a:gd name="T16" fmla="*/ 98425 w 198"/>
              <a:gd name="T17" fmla="*/ 83992 h 218"/>
              <a:gd name="T18" fmla="*/ 93133 w 198"/>
              <a:gd name="T19" fmla="*/ 93029 h 218"/>
              <a:gd name="T20" fmla="*/ 87313 w 198"/>
              <a:gd name="T21" fmla="*/ 101535 h 218"/>
              <a:gd name="T22" fmla="*/ 80433 w 198"/>
              <a:gd name="T23" fmla="*/ 107914 h 218"/>
              <a:gd name="T24" fmla="*/ 71967 w 198"/>
              <a:gd name="T25" fmla="*/ 112167 h 218"/>
              <a:gd name="T26" fmla="*/ 62442 w 198"/>
              <a:gd name="T27" fmla="*/ 115356 h 218"/>
              <a:gd name="T28" fmla="*/ 52917 w 198"/>
              <a:gd name="T29" fmla="*/ 115888 h 218"/>
              <a:gd name="T30" fmla="*/ 38629 w 198"/>
              <a:gd name="T31" fmla="*/ 115356 h 218"/>
              <a:gd name="T32" fmla="*/ 25400 w 198"/>
              <a:gd name="T33" fmla="*/ 109509 h 218"/>
              <a:gd name="T34" fmla="*/ 14287 w 198"/>
              <a:gd name="T35" fmla="*/ 99940 h 218"/>
              <a:gd name="T36" fmla="*/ 6350 w 198"/>
              <a:gd name="T37" fmla="*/ 88245 h 218"/>
              <a:gd name="T38" fmla="*/ 1588 w 198"/>
              <a:gd name="T39" fmla="*/ 76550 h 218"/>
              <a:gd name="T40" fmla="*/ 0 w 198"/>
              <a:gd name="T41" fmla="*/ 63260 h 218"/>
              <a:gd name="T42" fmla="*/ 0 w 198"/>
              <a:gd name="T43" fmla="*/ 52096 h 218"/>
              <a:gd name="T44" fmla="*/ 2117 w 198"/>
              <a:gd name="T45" fmla="*/ 41996 h 218"/>
              <a:gd name="T46" fmla="*/ 5821 w 198"/>
              <a:gd name="T47" fmla="*/ 32427 h 218"/>
              <a:gd name="T48" fmla="*/ 10583 w 198"/>
              <a:gd name="T49" fmla="*/ 22859 h 218"/>
              <a:gd name="T50" fmla="*/ 17463 w 198"/>
              <a:gd name="T51" fmla="*/ 15416 h 218"/>
              <a:gd name="T52" fmla="*/ 24871 w 198"/>
              <a:gd name="T53" fmla="*/ 9037 h 218"/>
              <a:gd name="T54" fmla="*/ 32808 w 198"/>
              <a:gd name="T55" fmla="*/ 4784 h 218"/>
              <a:gd name="T56" fmla="*/ 40746 w 198"/>
              <a:gd name="T57" fmla="*/ 1595 h 218"/>
              <a:gd name="T58" fmla="*/ 49742 w 198"/>
              <a:gd name="T59" fmla="*/ 1063 h 218"/>
              <a:gd name="T60" fmla="*/ 48683 w 198"/>
              <a:gd name="T61" fmla="*/ 7974 h 218"/>
              <a:gd name="T62" fmla="*/ 44450 w 198"/>
              <a:gd name="T63" fmla="*/ 9037 h 218"/>
              <a:gd name="T64" fmla="*/ 40217 w 198"/>
              <a:gd name="T65" fmla="*/ 10632 h 218"/>
              <a:gd name="T66" fmla="*/ 36513 w 198"/>
              <a:gd name="T67" fmla="*/ 11695 h 218"/>
              <a:gd name="T68" fmla="*/ 31750 w 198"/>
              <a:gd name="T69" fmla="*/ 15416 h 218"/>
              <a:gd name="T70" fmla="*/ 28575 w 198"/>
              <a:gd name="T71" fmla="*/ 20201 h 218"/>
              <a:gd name="T72" fmla="*/ 25929 w 198"/>
              <a:gd name="T73" fmla="*/ 24985 h 218"/>
              <a:gd name="T74" fmla="*/ 23283 w 198"/>
              <a:gd name="T75" fmla="*/ 32427 h 218"/>
              <a:gd name="T76" fmla="*/ 21696 w 198"/>
              <a:gd name="T77" fmla="*/ 40401 h 218"/>
              <a:gd name="T78" fmla="*/ 21696 w 198"/>
              <a:gd name="T79" fmla="*/ 49438 h 218"/>
              <a:gd name="T80" fmla="*/ 22754 w 198"/>
              <a:gd name="T81" fmla="*/ 64855 h 218"/>
              <a:gd name="T82" fmla="*/ 25400 w 198"/>
              <a:gd name="T83" fmla="*/ 78676 h 218"/>
              <a:gd name="T84" fmla="*/ 31221 w 198"/>
              <a:gd name="T85" fmla="*/ 90371 h 218"/>
              <a:gd name="T86" fmla="*/ 37571 w 198"/>
              <a:gd name="T87" fmla="*/ 99940 h 218"/>
              <a:gd name="T88" fmla="*/ 46038 w 198"/>
              <a:gd name="T89" fmla="*/ 105788 h 218"/>
              <a:gd name="T90" fmla="*/ 56092 w 198"/>
              <a:gd name="T91" fmla="*/ 107382 h 218"/>
              <a:gd name="T92" fmla="*/ 63500 w 198"/>
              <a:gd name="T93" fmla="*/ 106319 h 218"/>
              <a:gd name="T94" fmla="*/ 69321 w 198"/>
              <a:gd name="T95" fmla="*/ 103661 h 218"/>
              <a:gd name="T96" fmla="*/ 75142 w 198"/>
              <a:gd name="T97" fmla="*/ 98345 h 218"/>
              <a:gd name="T98" fmla="*/ 79375 w 198"/>
              <a:gd name="T99" fmla="*/ 90903 h 218"/>
              <a:gd name="T100" fmla="*/ 81492 w 198"/>
              <a:gd name="T101" fmla="*/ 80271 h 218"/>
              <a:gd name="T102" fmla="*/ 83079 w 198"/>
              <a:gd name="T103" fmla="*/ 65386 h 218"/>
              <a:gd name="T104" fmla="*/ 80963 w 198"/>
              <a:gd name="T105" fmla="*/ 47844 h 218"/>
              <a:gd name="T106" fmla="*/ 76729 w 198"/>
              <a:gd name="T107" fmla="*/ 32427 h 218"/>
              <a:gd name="T108" fmla="*/ 69850 w 198"/>
              <a:gd name="T109" fmla="*/ 19137 h 218"/>
              <a:gd name="T110" fmla="*/ 63500 w 198"/>
              <a:gd name="T111" fmla="*/ 13290 h 218"/>
              <a:gd name="T112" fmla="*/ 56621 w 198"/>
              <a:gd name="T113" fmla="*/ 9569 h 218"/>
              <a:gd name="T114" fmla="*/ 48683 w 198"/>
              <a:gd name="T115" fmla="*/ 7974 h 21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98"/>
              <a:gd name="T175" fmla="*/ 0 h 218"/>
              <a:gd name="T176" fmla="*/ 198 w 198"/>
              <a:gd name="T177" fmla="*/ 218 h 21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98" h="218">
                <a:moveTo>
                  <a:pt x="99" y="0"/>
                </a:moveTo>
                <a:lnTo>
                  <a:pt x="106" y="2"/>
                </a:lnTo>
                <a:lnTo>
                  <a:pt x="113" y="2"/>
                </a:lnTo>
                <a:lnTo>
                  <a:pt x="121" y="3"/>
                </a:lnTo>
                <a:lnTo>
                  <a:pt x="128" y="4"/>
                </a:lnTo>
                <a:lnTo>
                  <a:pt x="134" y="7"/>
                </a:lnTo>
                <a:lnTo>
                  <a:pt x="140" y="10"/>
                </a:lnTo>
                <a:lnTo>
                  <a:pt x="146" y="13"/>
                </a:lnTo>
                <a:lnTo>
                  <a:pt x="153" y="17"/>
                </a:lnTo>
                <a:lnTo>
                  <a:pt x="158" y="21"/>
                </a:lnTo>
                <a:lnTo>
                  <a:pt x="163" y="27"/>
                </a:lnTo>
                <a:lnTo>
                  <a:pt x="168" y="31"/>
                </a:lnTo>
                <a:lnTo>
                  <a:pt x="174" y="36"/>
                </a:lnTo>
                <a:lnTo>
                  <a:pt x="176" y="42"/>
                </a:lnTo>
                <a:lnTo>
                  <a:pt x="180" y="47"/>
                </a:lnTo>
                <a:lnTo>
                  <a:pt x="183" y="53"/>
                </a:lnTo>
                <a:lnTo>
                  <a:pt x="187" y="58"/>
                </a:lnTo>
                <a:lnTo>
                  <a:pt x="189" y="64"/>
                </a:lnTo>
                <a:lnTo>
                  <a:pt x="192" y="69"/>
                </a:lnTo>
                <a:lnTo>
                  <a:pt x="193" y="75"/>
                </a:lnTo>
                <a:lnTo>
                  <a:pt x="196" y="82"/>
                </a:lnTo>
                <a:lnTo>
                  <a:pt x="196" y="87"/>
                </a:lnTo>
                <a:lnTo>
                  <a:pt x="197" y="93"/>
                </a:lnTo>
                <a:lnTo>
                  <a:pt x="197" y="100"/>
                </a:lnTo>
                <a:lnTo>
                  <a:pt x="198" y="105"/>
                </a:lnTo>
                <a:lnTo>
                  <a:pt x="197" y="111"/>
                </a:lnTo>
                <a:lnTo>
                  <a:pt x="197" y="115"/>
                </a:lnTo>
                <a:lnTo>
                  <a:pt x="197" y="120"/>
                </a:lnTo>
                <a:lnTo>
                  <a:pt x="196" y="124"/>
                </a:lnTo>
                <a:lnTo>
                  <a:pt x="196" y="129"/>
                </a:lnTo>
                <a:lnTo>
                  <a:pt x="194" y="134"/>
                </a:lnTo>
                <a:lnTo>
                  <a:pt x="193" y="138"/>
                </a:lnTo>
                <a:lnTo>
                  <a:pt x="192" y="144"/>
                </a:lnTo>
                <a:lnTo>
                  <a:pt x="190" y="148"/>
                </a:lnTo>
                <a:lnTo>
                  <a:pt x="189" y="153"/>
                </a:lnTo>
                <a:lnTo>
                  <a:pt x="186" y="158"/>
                </a:lnTo>
                <a:lnTo>
                  <a:pt x="185" y="162"/>
                </a:lnTo>
                <a:lnTo>
                  <a:pt x="182" y="167"/>
                </a:lnTo>
                <a:lnTo>
                  <a:pt x="179" y="171"/>
                </a:lnTo>
                <a:lnTo>
                  <a:pt x="176" y="175"/>
                </a:lnTo>
                <a:lnTo>
                  <a:pt x="175" y="180"/>
                </a:lnTo>
                <a:lnTo>
                  <a:pt x="172" y="184"/>
                </a:lnTo>
                <a:lnTo>
                  <a:pt x="168" y="186"/>
                </a:lnTo>
                <a:lnTo>
                  <a:pt x="165" y="191"/>
                </a:lnTo>
                <a:lnTo>
                  <a:pt x="163" y="193"/>
                </a:lnTo>
                <a:lnTo>
                  <a:pt x="158" y="196"/>
                </a:lnTo>
                <a:lnTo>
                  <a:pt x="156" y="200"/>
                </a:lnTo>
                <a:lnTo>
                  <a:pt x="152" y="203"/>
                </a:lnTo>
                <a:lnTo>
                  <a:pt x="149" y="204"/>
                </a:lnTo>
                <a:lnTo>
                  <a:pt x="145" y="207"/>
                </a:lnTo>
                <a:lnTo>
                  <a:pt x="140" y="210"/>
                </a:lnTo>
                <a:lnTo>
                  <a:pt x="136" y="211"/>
                </a:lnTo>
                <a:lnTo>
                  <a:pt x="132" y="213"/>
                </a:lnTo>
                <a:lnTo>
                  <a:pt x="128" y="214"/>
                </a:lnTo>
                <a:lnTo>
                  <a:pt x="123" y="215"/>
                </a:lnTo>
                <a:lnTo>
                  <a:pt x="118" y="217"/>
                </a:lnTo>
                <a:lnTo>
                  <a:pt x="114" y="217"/>
                </a:lnTo>
                <a:lnTo>
                  <a:pt x="110" y="218"/>
                </a:lnTo>
                <a:lnTo>
                  <a:pt x="105" y="218"/>
                </a:lnTo>
                <a:lnTo>
                  <a:pt x="100" y="218"/>
                </a:lnTo>
                <a:lnTo>
                  <a:pt x="96" y="218"/>
                </a:lnTo>
                <a:lnTo>
                  <a:pt x="88" y="218"/>
                </a:lnTo>
                <a:lnTo>
                  <a:pt x="81" y="218"/>
                </a:lnTo>
                <a:lnTo>
                  <a:pt x="73" y="217"/>
                </a:lnTo>
                <a:lnTo>
                  <a:pt x="66" y="214"/>
                </a:lnTo>
                <a:lnTo>
                  <a:pt x="60" y="213"/>
                </a:lnTo>
                <a:lnTo>
                  <a:pt x="54" y="210"/>
                </a:lnTo>
                <a:lnTo>
                  <a:pt x="48" y="206"/>
                </a:lnTo>
                <a:lnTo>
                  <a:pt x="43" y="202"/>
                </a:lnTo>
                <a:lnTo>
                  <a:pt x="37" y="198"/>
                </a:lnTo>
                <a:lnTo>
                  <a:pt x="31" y="193"/>
                </a:lnTo>
                <a:lnTo>
                  <a:pt x="27" y="188"/>
                </a:lnTo>
                <a:lnTo>
                  <a:pt x="23" y="181"/>
                </a:lnTo>
                <a:lnTo>
                  <a:pt x="19" y="177"/>
                </a:lnTo>
                <a:lnTo>
                  <a:pt x="15" y="171"/>
                </a:lnTo>
                <a:lnTo>
                  <a:pt x="12" y="166"/>
                </a:lnTo>
                <a:lnTo>
                  <a:pt x="9" y="160"/>
                </a:lnTo>
                <a:lnTo>
                  <a:pt x="7" y="155"/>
                </a:lnTo>
                <a:lnTo>
                  <a:pt x="5" y="149"/>
                </a:lnTo>
                <a:lnTo>
                  <a:pt x="3" y="144"/>
                </a:lnTo>
                <a:lnTo>
                  <a:pt x="1" y="137"/>
                </a:lnTo>
                <a:lnTo>
                  <a:pt x="1" y="131"/>
                </a:lnTo>
                <a:lnTo>
                  <a:pt x="0" y="126"/>
                </a:lnTo>
                <a:lnTo>
                  <a:pt x="0" y="119"/>
                </a:lnTo>
                <a:lnTo>
                  <a:pt x="0" y="112"/>
                </a:lnTo>
                <a:lnTo>
                  <a:pt x="0" y="108"/>
                </a:lnTo>
                <a:lnTo>
                  <a:pt x="0" y="104"/>
                </a:lnTo>
                <a:lnTo>
                  <a:pt x="0" y="98"/>
                </a:lnTo>
                <a:lnTo>
                  <a:pt x="1" y="94"/>
                </a:lnTo>
                <a:lnTo>
                  <a:pt x="1" y="89"/>
                </a:lnTo>
                <a:lnTo>
                  <a:pt x="3" y="84"/>
                </a:lnTo>
                <a:lnTo>
                  <a:pt x="4" y="79"/>
                </a:lnTo>
                <a:lnTo>
                  <a:pt x="5" y="75"/>
                </a:lnTo>
                <a:lnTo>
                  <a:pt x="7" y="71"/>
                </a:lnTo>
                <a:lnTo>
                  <a:pt x="8" y="65"/>
                </a:lnTo>
                <a:lnTo>
                  <a:pt x="11" y="61"/>
                </a:lnTo>
                <a:lnTo>
                  <a:pt x="14" y="55"/>
                </a:lnTo>
                <a:lnTo>
                  <a:pt x="15" y="51"/>
                </a:lnTo>
                <a:lnTo>
                  <a:pt x="18" y="47"/>
                </a:lnTo>
                <a:lnTo>
                  <a:pt x="20" y="43"/>
                </a:lnTo>
                <a:lnTo>
                  <a:pt x="23" y="39"/>
                </a:lnTo>
                <a:lnTo>
                  <a:pt x="26" y="36"/>
                </a:lnTo>
                <a:lnTo>
                  <a:pt x="29" y="32"/>
                </a:lnTo>
                <a:lnTo>
                  <a:pt x="33" y="29"/>
                </a:lnTo>
                <a:lnTo>
                  <a:pt x="36" y="25"/>
                </a:lnTo>
                <a:lnTo>
                  <a:pt x="38" y="22"/>
                </a:lnTo>
                <a:lnTo>
                  <a:pt x="43" y="20"/>
                </a:lnTo>
                <a:lnTo>
                  <a:pt x="47" y="17"/>
                </a:lnTo>
                <a:lnTo>
                  <a:pt x="51" y="14"/>
                </a:lnTo>
                <a:lnTo>
                  <a:pt x="54" y="13"/>
                </a:lnTo>
                <a:lnTo>
                  <a:pt x="58" y="10"/>
                </a:lnTo>
                <a:lnTo>
                  <a:pt x="62" y="9"/>
                </a:lnTo>
                <a:lnTo>
                  <a:pt x="66" y="7"/>
                </a:lnTo>
                <a:lnTo>
                  <a:pt x="69" y="6"/>
                </a:lnTo>
                <a:lnTo>
                  <a:pt x="73" y="4"/>
                </a:lnTo>
                <a:lnTo>
                  <a:pt x="77" y="3"/>
                </a:lnTo>
                <a:lnTo>
                  <a:pt x="81" y="3"/>
                </a:lnTo>
                <a:lnTo>
                  <a:pt x="85" y="2"/>
                </a:lnTo>
                <a:lnTo>
                  <a:pt x="89" y="2"/>
                </a:lnTo>
                <a:lnTo>
                  <a:pt x="94" y="2"/>
                </a:lnTo>
                <a:lnTo>
                  <a:pt x="99" y="0"/>
                </a:lnTo>
                <a:close/>
                <a:moveTo>
                  <a:pt x="92" y="15"/>
                </a:moveTo>
                <a:lnTo>
                  <a:pt x="89" y="17"/>
                </a:lnTo>
                <a:lnTo>
                  <a:pt x="88" y="17"/>
                </a:lnTo>
                <a:lnTo>
                  <a:pt x="85" y="17"/>
                </a:lnTo>
                <a:lnTo>
                  <a:pt x="84" y="17"/>
                </a:lnTo>
                <a:lnTo>
                  <a:pt x="81" y="17"/>
                </a:lnTo>
                <a:lnTo>
                  <a:pt x="80" y="18"/>
                </a:lnTo>
                <a:lnTo>
                  <a:pt x="77" y="18"/>
                </a:lnTo>
                <a:lnTo>
                  <a:pt x="76" y="20"/>
                </a:lnTo>
                <a:lnTo>
                  <a:pt x="74" y="20"/>
                </a:lnTo>
                <a:lnTo>
                  <a:pt x="71" y="21"/>
                </a:lnTo>
                <a:lnTo>
                  <a:pt x="70" y="22"/>
                </a:lnTo>
                <a:lnTo>
                  <a:pt x="69" y="22"/>
                </a:lnTo>
                <a:lnTo>
                  <a:pt x="66" y="24"/>
                </a:lnTo>
                <a:lnTo>
                  <a:pt x="65" y="25"/>
                </a:lnTo>
                <a:lnTo>
                  <a:pt x="62" y="28"/>
                </a:lnTo>
                <a:lnTo>
                  <a:pt x="60" y="29"/>
                </a:lnTo>
                <a:lnTo>
                  <a:pt x="59" y="31"/>
                </a:lnTo>
                <a:lnTo>
                  <a:pt x="56" y="33"/>
                </a:lnTo>
                <a:lnTo>
                  <a:pt x="55" y="35"/>
                </a:lnTo>
                <a:lnTo>
                  <a:pt x="54" y="38"/>
                </a:lnTo>
                <a:lnTo>
                  <a:pt x="52" y="40"/>
                </a:lnTo>
                <a:lnTo>
                  <a:pt x="51" y="42"/>
                </a:lnTo>
                <a:lnTo>
                  <a:pt x="49" y="44"/>
                </a:lnTo>
                <a:lnTo>
                  <a:pt x="49" y="47"/>
                </a:lnTo>
                <a:lnTo>
                  <a:pt x="48" y="51"/>
                </a:lnTo>
                <a:lnTo>
                  <a:pt x="47" y="54"/>
                </a:lnTo>
                <a:lnTo>
                  <a:pt x="45" y="57"/>
                </a:lnTo>
                <a:lnTo>
                  <a:pt x="44" y="61"/>
                </a:lnTo>
                <a:lnTo>
                  <a:pt x="44" y="65"/>
                </a:lnTo>
                <a:lnTo>
                  <a:pt x="43" y="68"/>
                </a:lnTo>
                <a:lnTo>
                  <a:pt x="43" y="72"/>
                </a:lnTo>
                <a:lnTo>
                  <a:pt x="41" y="76"/>
                </a:lnTo>
                <a:lnTo>
                  <a:pt x="41" y="80"/>
                </a:lnTo>
                <a:lnTo>
                  <a:pt x="41" y="84"/>
                </a:lnTo>
                <a:lnTo>
                  <a:pt x="41" y="89"/>
                </a:lnTo>
                <a:lnTo>
                  <a:pt x="41" y="93"/>
                </a:lnTo>
                <a:lnTo>
                  <a:pt x="41" y="101"/>
                </a:lnTo>
                <a:lnTo>
                  <a:pt x="41" y="108"/>
                </a:lnTo>
                <a:lnTo>
                  <a:pt x="41" y="115"/>
                </a:lnTo>
                <a:lnTo>
                  <a:pt x="43" y="122"/>
                </a:lnTo>
                <a:lnTo>
                  <a:pt x="44" y="129"/>
                </a:lnTo>
                <a:lnTo>
                  <a:pt x="45" y="135"/>
                </a:lnTo>
                <a:lnTo>
                  <a:pt x="47" y="141"/>
                </a:lnTo>
                <a:lnTo>
                  <a:pt x="48" y="148"/>
                </a:lnTo>
                <a:lnTo>
                  <a:pt x="51" y="153"/>
                </a:lnTo>
                <a:lnTo>
                  <a:pt x="54" y="159"/>
                </a:lnTo>
                <a:lnTo>
                  <a:pt x="55" y="164"/>
                </a:lnTo>
                <a:lnTo>
                  <a:pt x="59" y="170"/>
                </a:lnTo>
                <a:lnTo>
                  <a:pt x="62" y="175"/>
                </a:lnTo>
                <a:lnTo>
                  <a:pt x="65" y="181"/>
                </a:lnTo>
                <a:lnTo>
                  <a:pt x="69" y="185"/>
                </a:lnTo>
                <a:lnTo>
                  <a:pt x="71" y="188"/>
                </a:lnTo>
                <a:lnTo>
                  <a:pt x="76" y="192"/>
                </a:lnTo>
                <a:lnTo>
                  <a:pt x="80" y="195"/>
                </a:lnTo>
                <a:lnTo>
                  <a:pt x="83" y="198"/>
                </a:lnTo>
                <a:lnTo>
                  <a:pt x="87" y="199"/>
                </a:lnTo>
                <a:lnTo>
                  <a:pt x="92" y="200"/>
                </a:lnTo>
                <a:lnTo>
                  <a:pt x="96" y="202"/>
                </a:lnTo>
                <a:lnTo>
                  <a:pt x="100" y="202"/>
                </a:lnTo>
                <a:lnTo>
                  <a:pt x="106" y="202"/>
                </a:lnTo>
                <a:lnTo>
                  <a:pt x="109" y="202"/>
                </a:lnTo>
                <a:lnTo>
                  <a:pt x="113" y="202"/>
                </a:lnTo>
                <a:lnTo>
                  <a:pt x="116" y="202"/>
                </a:lnTo>
                <a:lnTo>
                  <a:pt x="120" y="200"/>
                </a:lnTo>
                <a:lnTo>
                  <a:pt x="123" y="199"/>
                </a:lnTo>
                <a:lnTo>
                  <a:pt x="125" y="198"/>
                </a:lnTo>
                <a:lnTo>
                  <a:pt x="128" y="196"/>
                </a:lnTo>
                <a:lnTo>
                  <a:pt x="131" y="195"/>
                </a:lnTo>
                <a:lnTo>
                  <a:pt x="134" y="193"/>
                </a:lnTo>
                <a:lnTo>
                  <a:pt x="136" y="191"/>
                </a:lnTo>
                <a:lnTo>
                  <a:pt x="139" y="188"/>
                </a:lnTo>
                <a:lnTo>
                  <a:pt x="142" y="185"/>
                </a:lnTo>
                <a:lnTo>
                  <a:pt x="143" y="182"/>
                </a:lnTo>
                <a:lnTo>
                  <a:pt x="146" y="180"/>
                </a:lnTo>
                <a:lnTo>
                  <a:pt x="147" y="175"/>
                </a:lnTo>
                <a:lnTo>
                  <a:pt x="150" y="171"/>
                </a:lnTo>
                <a:lnTo>
                  <a:pt x="152" y="166"/>
                </a:lnTo>
                <a:lnTo>
                  <a:pt x="153" y="162"/>
                </a:lnTo>
                <a:lnTo>
                  <a:pt x="154" y="156"/>
                </a:lnTo>
                <a:lnTo>
                  <a:pt x="154" y="151"/>
                </a:lnTo>
                <a:lnTo>
                  <a:pt x="156" y="144"/>
                </a:lnTo>
                <a:lnTo>
                  <a:pt x="156" y="138"/>
                </a:lnTo>
                <a:lnTo>
                  <a:pt x="156" y="131"/>
                </a:lnTo>
                <a:lnTo>
                  <a:pt x="157" y="123"/>
                </a:lnTo>
                <a:lnTo>
                  <a:pt x="156" y="115"/>
                </a:lnTo>
                <a:lnTo>
                  <a:pt x="156" y="107"/>
                </a:lnTo>
                <a:lnTo>
                  <a:pt x="154" y="98"/>
                </a:lnTo>
                <a:lnTo>
                  <a:pt x="153" y="90"/>
                </a:lnTo>
                <a:lnTo>
                  <a:pt x="152" y="82"/>
                </a:lnTo>
                <a:lnTo>
                  <a:pt x="150" y="75"/>
                </a:lnTo>
                <a:lnTo>
                  <a:pt x="147" y="68"/>
                </a:lnTo>
                <a:lnTo>
                  <a:pt x="145" y="61"/>
                </a:lnTo>
                <a:lnTo>
                  <a:pt x="142" y="54"/>
                </a:lnTo>
                <a:lnTo>
                  <a:pt x="139" y="49"/>
                </a:lnTo>
                <a:lnTo>
                  <a:pt x="135" y="42"/>
                </a:lnTo>
                <a:lnTo>
                  <a:pt x="132" y="36"/>
                </a:lnTo>
                <a:lnTo>
                  <a:pt x="129" y="33"/>
                </a:lnTo>
                <a:lnTo>
                  <a:pt x="127" y="31"/>
                </a:lnTo>
                <a:lnTo>
                  <a:pt x="124" y="28"/>
                </a:lnTo>
                <a:lnTo>
                  <a:pt x="120" y="25"/>
                </a:lnTo>
                <a:lnTo>
                  <a:pt x="117" y="24"/>
                </a:lnTo>
                <a:lnTo>
                  <a:pt x="114" y="21"/>
                </a:lnTo>
                <a:lnTo>
                  <a:pt x="110" y="20"/>
                </a:lnTo>
                <a:lnTo>
                  <a:pt x="107" y="18"/>
                </a:lnTo>
                <a:lnTo>
                  <a:pt x="103" y="17"/>
                </a:lnTo>
                <a:lnTo>
                  <a:pt x="99" y="17"/>
                </a:lnTo>
                <a:lnTo>
                  <a:pt x="95" y="17"/>
                </a:lnTo>
                <a:lnTo>
                  <a:pt x="92" y="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4" name="Freeform 26"/>
          <p:cNvSpPr>
            <a:spLocks noEditPoints="1"/>
          </p:cNvSpPr>
          <p:nvPr/>
        </p:nvSpPr>
        <p:spPr bwMode="auto">
          <a:xfrm>
            <a:off x="4899025" y="2662238"/>
            <a:ext cx="114300" cy="171450"/>
          </a:xfrm>
          <a:custGeom>
            <a:avLst/>
            <a:gdLst>
              <a:gd name="T0" fmla="*/ 70908 w 216"/>
              <a:gd name="T1" fmla="*/ 161427 h 325"/>
              <a:gd name="T2" fmla="*/ 64029 w 216"/>
              <a:gd name="T3" fmla="*/ 166702 h 325"/>
              <a:gd name="T4" fmla="*/ 57679 w 216"/>
              <a:gd name="T5" fmla="*/ 169340 h 325"/>
              <a:gd name="T6" fmla="*/ 50800 w 216"/>
              <a:gd name="T7" fmla="*/ 171450 h 325"/>
              <a:gd name="T8" fmla="*/ 44450 w 216"/>
              <a:gd name="T9" fmla="*/ 171450 h 325"/>
              <a:gd name="T10" fmla="*/ 29633 w 216"/>
              <a:gd name="T11" fmla="*/ 169340 h 325"/>
              <a:gd name="T12" fmla="*/ 17463 w 216"/>
              <a:gd name="T13" fmla="*/ 161954 h 325"/>
              <a:gd name="T14" fmla="*/ 7408 w 216"/>
              <a:gd name="T15" fmla="*/ 148766 h 325"/>
              <a:gd name="T16" fmla="*/ 529 w 216"/>
              <a:gd name="T17" fmla="*/ 133995 h 325"/>
              <a:gd name="T18" fmla="*/ 0 w 216"/>
              <a:gd name="T19" fmla="*/ 115003 h 325"/>
              <a:gd name="T20" fmla="*/ 3704 w 216"/>
              <a:gd name="T21" fmla="*/ 96540 h 325"/>
              <a:gd name="T22" fmla="*/ 11642 w 216"/>
              <a:gd name="T23" fmla="*/ 79658 h 325"/>
              <a:gd name="T24" fmla="*/ 25400 w 216"/>
              <a:gd name="T25" fmla="*/ 65415 h 325"/>
              <a:gd name="T26" fmla="*/ 41275 w 216"/>
              <a:gd name="T27" fmla="*/ 58029 h 325"/>
              <a:gd name="T28" fmla="*/ 56621 w 216"/>
              <a:gd name="T29" fmla="*/ 57502 h 325"/>
              <a:gd name="T30" fmla="*/ 67204 w 216"/>
              <a:gd name="T31" fmla="*/ 60139 h 325"/>
              <a:gd name="T32" fmla="*/ 76729 w 216"/>
              <a:gd name="T33" fmla="*/ 65942 h 325"/>
              <a:gd name="T34" fmla="*/ 75671 w 216"/>
              <a:gd name="T35" fmla="*/ 35345 h 325"/>
              <a:gd name="T36" fmla="*/ 75671 w 216"/>
              <a:gd name="T37" fmla="*/ 26904 h 325"/>
              <a:gd name="T38" fmla="*/ 75142 w 216"/>
              <a:gd name="T39" fmla="*/ 22684 h 325"/>
              <a:gd name="T40" fmla="*/ 73554 w 216"/>
              <a:gd name="T41" fmla="*/ 19519 h 325"/>
              <a:gd name="T42" fmla="*/ 73025 w 216"/>
              <a:gd name="T43" fmla="*/ 17409 h 325"/>
              <a:gd name="T44" fmla="*/ 70908 w 216"/>
              <a:gd name="T45" fmla="*/ 16354 h 325"/>
              <a:gd name="T46" fmla="*/ 68263 w 216"/>
              <a:gd name="T47" fmla="*/ 16354 h 325"/>
              <a:gd name="T48" fmla="*/ 65617 w 216"/>
              <a:gd name="T49" fmla="*/ 16354 h 325"/>
              <a:gd name="T50" fmla="*/ 62442 w 216"/>
              <a:gd name="T51" fmla="*/ 16354 h 325"/>
              <a:gd name="T52" fmla="*/ 58208 w 216"/>
              <a:gd name="T53" fmla="*/ 13188 h 325"/>
              <a:gd name="T54" fmla="*/ 96308 w 216"/>
              <a:gd name="T55" fmla="*/ 131357 h 325"/>
              <a:gd name="T56" fmla="*/ 96308 w 216"/>
              <a:gd name="T57" fmla="*/ 142963 h 325"/>
              <a:gd name="T58" fmla="*/ 96838 w 216"/>
              <a:gd name="T59" fmla="*/ 148238 h 325"/>
              <a:gd name="T60" fmla="*/ 97896 w 216"/>
              <a:gd name="T61" fmla="*/ 151931 h 325"/>
              <a:gd name="T62" fmla="*/ 98954 w 216"/>
              <a:gd name="T63" fmla="*/ 154041 h 325"/>
              <a:gd name="T64" fmla="*/ 100542 w 216"/>
              <a:gd name="T65" fmla="*/ 155624 h 325"/>
              <a:gd name="T66" fmla="*/ 102658 w 216"/>
              <a:gd name="T67" fmla="*/ 156151 h 325"/>
              <a:gd name="T68" fmla="*/ 104246 w 216"/>
              <a:gd name="T69" fmla="*/ 156151 h 325"/>
              <a:gd name="T70" fmla="*/ 107950 w 216"/>
              <a:gd name="T71" fmla="*/ 156151 h 325"/>
              <a:gd name="T72" fmla="*/ 111654 w 216"/>
              <a:gd name="T73" fmla="*/ 154569 h 325"/>
              <a:gd name="T74" fmla="*/ 76729 w 216"/>
              <a:gd name="T75" fmla="*/ 156151 h 325"/>
              <a:gd name="T76" fmla="*/ 75671 w 216"/>
              <a:gd name="T77" fmla="*/ 90209 h 325"/>
              <a:gd name="T78" fmla="*/ 74083 w 216"/>
              <a:gd name="T79" fmla="*/ 83351 h 325"/>
              <a:gd name="T80" fmla="*/ 71967 w 216"/>
              <a:gd name="T81" fmla="*/ 77548 h 325"/>
              <a:gd name="T82" fmla="*/ 68263 w 216"/>
              <a:gd name="T83" fmla="*/ 72800 h 325"/>
              <a:gd name="T84" fmla="*/ 64029 w 216"/>
              <a:gd name="T85" fmla="*/ 69108 h 325"/>
              <a:gd name="T86" fmla="*/ 59267 w 216"/>
              <a:gd name="T87" fmla="*/ 65942 h 325"/>
              <a:gd name="T88" fmla="*/ 54504 w 216"/>
              <a:gd name="T89" fmla="*/ 64360 h 325"/>
              <a:gd name="T90" fmla="*/ 48683 w 216"/>
              <a:gd name="T91" fmla="*/ 64360 h 325"/>
              <a:gd name="T92" fmla="*/ 40746 w 216"/>
              <a:gd name="T93" fmla="*/ 66997 h 325"/>
              <a:gd name="T94" fmla="*/ 33337 w 216"/>
              <a:gd name="T95" fmla="*/ 71745 h 325"/>
              <a:gd name="T96" fmla="*/ 25929 w 216"/>
              <a:gd name="T97" fmla="*/ 83351 h 325"/>
              <a:gd name="T98" fmla="*/ 21696 w 216"/>
              <a:gd name="T99" fmla="*/ 98122 h 325"/>
              <a:gd name="T100" fmla="*/ 21696 w 216"/>
              <a:gd name="T101" fmla="*/ 117114 h 325"/>
              <a:gd name="T102" fmla="*/ 24871 w 216"/>
              <a:gd name="T103" fmla="*/ 133995 h 325"/>
              <a:gd name="T104" fmla="*/ 31750 w 216"/>
              <a:gd name="T105" fmla="*/ 146128 h 325"/>
              <a:gd name="T106" fmla="*/ 40746 w 216"/>
              <a:gd name="T107" fmla="*/ 154569 h 325"/>
              <a:gd name="T108" fmla="*/ 50800 w 216"/>
              <a:gd name="T109" fmla="*/ 158262 h 325"/>
              <a:gd name="T110" fmla="*/ 60325 w 216"/>
              <a:gd name="T111" fmla="*/ 158262 h 325"/>
              <a:gd name="T112" fmla="*/ 69321 w 216"/>
              <a:gd name="T113" fmla="*/ 154041 h 325"/>
              <a:gd name="T114" fmla="*/ 76729 w 216"/>
              <a:gd name="T115" fmla="*/ 147711 h 32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16"/>
              <a:gd name="T175" fmla="*/ 0 h 325"/>
              <a:gd name="T176" fmla="*/ 216 w 216"/>
              <a:gd name="T177" fmla="*/ 325 h 32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16" h="325">
                <a:moveTo>
                  <a:pt x="145" y="296"/>
                </a:moveTo>
                <a:lnTo>
                  <a:pt x="142" y="299"/>
                </a:lnTo>
                <a:lnTo>
                  <a:pt x="139" y="302"/>
                </a:lnTo>
                <a:lnTo>
                  <a:pt x="136" y="305"/>
                </a:lnTo>
                <a:lnTo>
                  <a:pt x="134" y="306"/>
                </a:lnTo>
                <a:lnTo>
                  <a:pt x="131" y="309"/>
                </a:lnTo>
                <a:lnTo>
                  <a:pt x="128" y="310"/>
                </a:lnTo>
                <a:lnTo>
                  <a:pt x="127" y="311"/>
                </a:lnTo>
                <a:lnTo>
                  <a:pt x="124" y="314"/>
                </a:lnTo>
                <a:lnTo>
                  <a:pt x="121" y="316"/>
                </a:lnTo>
                <a:lnTo>
                  <a:pt x="118" y="317"/>
                </a:lnTo>
                <a:lnTo>
                  <a:pt x="116" y="318"/>
                </a:lnTo>
                <a:lnTo>
                  <a:pt x="114" y="318"/>
                </a:lnTo>
                <a:lnTo>
                  <a:pt x="112" y="320"/>
                </a:lnTo>
                <a:lnTo>
                  <a:pt x="109" y="321"/>
                </a:lnTo>
                <a:lnTo>
                  <a:pt x="106" y="322"/>
                </a:lnTo>
                <a:lnTo>
                  <a:pt x="105" y="322"/>
                </a:lnTo>
                <a:lnTo>
                  <a:pt x="102" y="324"/>
                </a:lnTo>
                <a:lnTo>
                  <a:pt x="99" y="324"/>
                </a:lnTo>
                <a:lnTo>
                  <a:pt x="96" y="325"/>
                </a:lnTo>
                <a:lnTo>
                  <a:pt x="94" y="325"/>
                </a:lnTo>
                <a:lnTo>
                  <a:pt x="91" y="325"/>
                </a:lnTo>
                <a:lnTo>
                  <a:pt x="88" y="325"/>
                </a:lnTo>
                <a:lnTo>
                  <a:pt x="85" y="325"/>
                </a:lnTo>
                <a:lnTo>
                  <a:pt x="84" y="325"/>
                </a:lnTo>
                <a:lnTo>
                  <a:pt x="78" y="325"/>
                </a:lnTo>
                <a:lnTo>
                  <a:pt x="73" y="325"/>
                </a:lnTo>
                <a:lnTo>
                  <a:pt x="67" y="324"/>
                </a:lnTo>
                <a:lnTo>
                  <a:pt x="62" y="322"/>
                </a:lnTo>
                <a:lnTo>
                  <a:pt x="56" y="321"/>
                </a:lnTo>
                <a:lnTo>
                  <a:pt x="52" y="318"/>
                </a:lnTo>
                <a:lnTo>
                  <a:pt x="47" y="317"/>
                </a:lnTo>
                <a:lnTo>
                  <a:pt x="43" y="314"/>
                </a:lnTo>
                <a:lnTo>
                  <a:pt x="37" y="310"/>
                </a:lnTo>
                <a:lnTo>
                  <a:pt x="33" y="307"/>
                </a:lnTo>
                <a:lnTo>
                  <a:pt x="29" y="303"/>
                </a:lnTo>
                <a:lnTo>
                  <a:pt x="25" y="298"/>
                </a:lnTo>
                <a:lnTo>
                  <a:pt x="20" y="293"/>
                </a:lnTo>
                <a:lnTo>
                  <a:pt x="16" y="288"/>
                </a:lnTo>
                <a:lnTo>
                  <a:pt x="14" y="282"/>
                </a:lnTo>
                <a:lnTo>
                  <a:pt x="9" y="277"/>
                </a:lnTo>
                <a:lnTo>
                  <a:pt x="8" y="271"/>
                </a:lnTo>
                <a:lnTo>
                  <a:pt x="5" y="266"/>
                </a:lnTo>
                <a:lnTo>
                  <a:pt x="4" y="259"/>
                </a:lnTo>
                <a:lnTo>
                  <a:pt x="1" y="254"/>
                </a:lnTo>
                <a:lnTo>
                  <a:pt x="1" y="247"/>
                </a:lnTo>
                <a:lnTo>
                  <a:pt x="0" y="240"/>
                </a:lnTo>
                <a:lnTo>
                  <a:pt x="0" y="233"/>
                </a:lnTo>
                <a:lnTo>
                  <a:pt x="0" y="225"/>
                </a:lnTo>
                <a:lnTo>
                  <a:pt x="0" y="218"/>
                </a:lnTo>
                <a:lnTo>
                  <a:pt x="0" y="211"/>
                </a:lnTo>
                <a:lnTo>
                  <a:pt x="1" y="204"/>
                </a:lnTo>
                <a:lnTo>
                  <a:pt x="3" y="197"/>
                </a:lnTo>
                <a:lnTo>
                  <a:pt x="4" y="190"/>
                </a:lnTo>
                <a:lnTo>
                  <a:pt x="7" y="183"/>
                </a:lnTo>
                <a:lnTo>
                  <a:pt x="8" y="176"/>
                </a:lnTo>
                <a:lnTo>
                  <a:pt x="11" y="169"/>
                </a:lnTo>
                <a:lnTo>
                  <a:pt x="15" y="164"/>
                </a:lnTo>
                <a:lnTo>
                  <a:pt x="18" y="157"/>
                </a:lnTo>
                <a:lnTo>
                  <a:pt x="22" y="151"/>
                </a:lnTo>
                <a:lnTo>
                  <a:pt x="27" y="145"/>
                </a:lnTo>
                <a:lnTo>
                  <a:pt x="31" y="139"/>
                </a:lnTo>
                <a:lnTo>
                  <a:pt x="37" y="134"/>
                </a:lnTo>
                <a:lnTo>
                  <a:pt x="43" y="129"/>
                </a:lnTo>
                <a:lnTo>
                  <a:pt x="48" y="124"/>
                </a:lnTo>
                <a:lnTo>
                  <a:pt x="54" y="121"/>
                </a:lnTo>
                <a:lnTo>
                  <a:pt x="59" y="117"/>
                </a:lnTo>
                <a:lnTo>
                  <a:pt x="65" y="114"/>
                </a:lnTo>
                <a:lnTo>
                  <a:pt x="71" y="111"/>
                </a:lnTo>
                <a:lnTo>
                  <a:pt x="78" y="110"/>
                </a:lnTo>
                <a:lnTo>
                  <a:pt x="84" y="109"/>
                </a:lnTo>
                <a:lnTo>
                  <a:pt x="91" y="109"/>
                </a:lnTo>
                <a:lnTo>
                  <a:pt x="99" y="107"/>
                </a:lnTo>
                <a:lnTo>
                  <a:pt x="103" y="109"/>
                </a:lnTo>
                <a:lnTo>
                  <a:pt x="107" y="109"/>
                </a:lnTo>
                <a:lnTo>
                  <a:pt x="112" y="109"/>
                </a:lnTo>
                <a:lnTo>
                  <a:pt x="116" y="110"/>
                </a:lnTo>
                <a:lnTo>
                  <a:pt x="120" y="111"/>
                </a:lnTo>
                <a:lnTo>
                  <a:pt x="124" y="113"/>
                </a:lnTo>
                <a:lnTo>
                  <a:pt x="127" y="114"/>
                </a:lnTo>
                <a:lnTo>
                  <a:pt x="131" y="116"/>
                </a:lnTo>
                <a:lnTo>
                  <a:pt x="135" y="118"/>
                </a:lnTo>
                <a:lnTo>
                  <a:pt x="138" y="121"/>
                </a:lnTo>
                <a:lnTo>
                  <a:pt x="140" y="122"/>
                </a:lnTo>
                <a:lnTo>
                  <a:pt x="145" y="125"/>
                </a:lnTo>
                <a:lnTo>
                  <a:pt x="145" y="87"/>
                </a:lnTo>
                <a:lnTo>
                  <a:pt x="143" y="81"/>
                </a:lnTo>
                <a:lnTo>
                  <a:pt x="143" y="77"/>
                </a:lnTo>
                <a:lnTo>
                  <a:pt x="143" y="71"/>
                </a:lnTo>
                <a:lnTo>
                  <a:pt x="143" y="67"/>
                </a:lnTo>
                <a:lnTo>
                  <a:pt x="143" y="63"/>
                </a:lnTo>
                <a:lnTo>
                  <a:pt x="143" y="59"/>
                </a:lnTo>
                <a:lnTo>
                  <a:pt x="143" y="56"/>
                </a:lnTo>
                <a:lnTo>
                  <a:pt x="143" y="54"/>
                </a:lnTo>
                <a:lnTo>
                  <a:pt x="143" y="51"/>
                </a:lnTo>
                <a:lnTo>
                  <a:pt x="143" y="48"/>
                </a:lnTo>
                <a:lnTo>
                  <a:pt x="143" y="47"/>
                </a:lnTo>
                <a:lnTo>
                  <a:pt x="143" y="44"/>
                </a:lnTo>
                <a:lnTo>
                  <a:pt x="142" y="44"/>
                </a:lnTo>
                <a:lnTo>
                  <a:pt x="142" y="43"/>
                </a:lnTo>
                <a:lnTo>
                  <a:pt x="140" y="41"/>
                </a:lnTo>
                <a:lnTo>
                  <a:pt x="140" y="40"/>
                </a:lnTo>
                <a:lnTo>
                  <a:pt x="140" y="38"/>
                </a:lnTo>
                <a:lnTo>
                  <a:pt x="139" y="37"/>
                </a:lnTo>
                <a:lnTo>
                  <a:pt x="139" y="36"/>
                </a:lnTo>
                <a:lnTo>
                  <a:pt x="138" y="36"/>
                </a:lnTo>
                <a:lnTo>
                  <a:pt x="138" y="34"/>
                </a:lnTo>
                <a:lnTo>
                  <a:pt x="138" y="33"/>
                </a:lnTo>
                <a:lnTo>
                  <a:pt x="136" y="33"/>
                </a:lnTo>
                <a:lnTo>
                  <a:pt x="135" y="33"/>
                </a:lnTo>
                <a:lnTo>
                  <a:pt x="134" y="31"/>
                </a:lnTo>
                <a:lnTo>
                  <a:pt x="132" y="31"/>
                </a:lnTo>
                <a:lnTo>
                  <a:pt x="131" y="31"/>
                </a:lnTo>
                <a:lnTo>
                  <a:pt x="129" y="31"/>
                </a:lnTo>
                <a:lnTo>
                  <a:pt x="128" y="31"/>
                </a:lnTo>
                <a:lnTo>
                  <a:pt x="128" y="30"/>
                </a:lnTo>
                <a:lnTo>
                  <a:pt x="127" y="31"/>
                </a:lnTo>
                <a:lnTo>
                  <a:pt x="125" y="31"/>
                </a:lnTo>
                <a:lnTo>
                  <a:pt x="124" y="31"/>
                </a:lnTo>
                <a:lnTo>
                  <a:pt x="123" y="31"/>
                </a:lnTo>
                <a:lnTo>
                  <a:pt x="121" y="31"/>
                </a:lnTo>
                <a:lnTo>
                  <a:pt x="120" y="31"/>
                </a:lnTo>
                <a:lnTo>
                  <a:pt x="118" y="31"/>
                </a:lnTo>
                <a:lnTo>
                  <a:pt x="117" y="33"/>
                </a:lnTo>
                <a:lnTo>
                  <a:pt x="116" y="33"/>
                </a:lnTo>
                <a:lnTo>
                  <a:pt x="114" y="33"/>
                </a:lnTo>
                <a:lnTo>
                  <a:pt x="113" y="33"/>
                </a:lnTo>
                <a:lnTo>
                  <a:pt x="110" y="25"/>
                </a:lnTo>
                <a:lnTo>
                  <a:pt x="171" y="0"/>
                </a:lnTo>
                <a:lnTo>
                  <a:pt x="182" y="0"/>
                </a:lnTo>
                <a:lnTo>
                  <a:pt x="182" y="237"/>
                </a:lnTo>
                <a:lnTo>
                  <a:pt x="182" y="244"/>
                </a:lnTo>
                <a:lnTo>
                  <a:pt x="182" y="249"/>
                </a:lnTo>
                <a:lnTo>
                  <a:pt x="182" y="255"/>
                </a:lnTo>
                <a:lnTo>
                  <a:pt x="182" y="259"/>
                </a:lnTo>
                <a:lnTo>
                  <a:pt x="182" y="263"/>
                </a:lnTo>
                <a:lnTo>
                  <a:pt x="182" y="267"/>
                </a:lnTo>
                <a:lnTo>
                  <a:pt x="182" y="271"/>
                </a:lnTo>
                <a:lnTo>
                  <a:pt x="182" y="274"/>
                </a:lnTo>
                <a:lnTo>
                  <a:pt x="182" y="277"/>
                </a:lnTo>
                <a:lnTo>
                  <a:pt x="182" y="278"/>
                </a:lnTo>
                <a:lnTo>
                  <a:pt x="182" y="281"/>
                </a:lnTo>
                <a:lnTo>
                  <a:pt x="183" y="281"/>
                </a:lnTo>
                <a:lnTo>
                  <a:pt x="183" y="282"/>
                </a:lnTo>
                <a:lnTo>
                  <a:pt x="183" y="284"/>
                </a:lnTo>
                <a:lnTo>
                  <a:pt x="183" y="285"/>
                </a:lnTo>
                <a:lnTo>
                  <a:pt x="183" y="287"/>
                </a:lnTo>
                <a:lnTo>
                  <a:pt x="185" y="288"/>
                </a:lnTo>
                <a:lnTo>
                  <a:pt x="185" y="289"/>
                </a:lnTo>
                <a:lnTo>
                  <a:pt x="186" y="291"/>
                </a:lnTo>
                <a:lnTo>
                  <a:pt x="187" y="292"/>
                </a:lnTo>
                <a:lnTo>
                  <a:pt x="189" y="292"/>
                </a:lnTo>
                <a:lnTo>
                  <a:pt x="189" y="293"/>
                </a:lnTo>
                <a:lnTo>
                  <a:pt x="190" y="293"/>
                </a:lnTo>
                <a:lnTo>
                  <a:pt x="190" y="295"/>
                </a:lnTo>
                <a:lnTo>
                  <a:pt x="192" y="295"/>
                </a:lnTo>
                <a:lnTo>
                  <a:pt x="193" y="296"/>
                </a:lnTo>
                <a:lnTo>
                  <a:pt x="194" y="296"/>
                </a:lnTo>
                <a:lnTo>
                  <a:pt x="196" y="296"/>
                </a:lnTo>
                <a:lnTo>
                  <a:pt x="197" y="296"/>
                </a:lnTo>
                <a:lnTo>
                  <a:pt x="198" y="296"/>
                </a:lnTo>
                <a:lnTo>
                  <a:pt x="200" y="296"/>
                </a:lnTo>
                <a:lnTo>
                  <a:pt x="201" y="296"/>
                </a:lnTo>
                <a:lnTo>
                  <a:pt x="203" y="296"/>
                </a:lnTo>
                <a:lnTo>
                  <a:pt x="204" y="296"/>
                </a:lnTo>
                <a:lnTo>
                  <a:pt x="205" y="295"/>
                </a:lnTo>
                <a:lnTo>
                  <a:pt x="207" y="295"/>
                </a:lnTo>
                <a:lnTo>
                  <a:pt x="208" y="295"/>
                </a:lnTo>
                <a:lnTo>
                  <a:pt x="209" y="293"/>
                </a:lnTo>
                <a:lnTo>
                  <a:pt x="211" y="293"/>
                </a:lnTo>
                <a:lnTo>
                  <a:pt x="214" y="292"/>
                </a:lnTo>
                <a:lnTo>
                  <a:pt x="216" y="300"/>
                </a:lnTo>
                <a:lnTo>
                  <a:pt x="154" y="325"/>
                </a:lnTo>
                <a:lnTo>
                  <a:pt x="145" y="325"/>
                </a:lnTo>
                <a:lnTo>
                  <a:pt x="145" y="296"/>
                </a:lnTo>
                <a:close/>
                <a:moveTo>
                  <a:pt x="145" y="280"/>
                </a:moveTo>
                <a:lnTo>
                  <a:pt x="145" y="175"/>
                </a:lnTo>
                <a:lnTo>
                  <a:pt x="143" y="174"/>
                </a:lnTo>
                <a:lnTo>
                  <a:pt x="143" y="171"/>
                </a:lnTo>
                <a:lnTo>
                  <a:pt x="143" y="168"/>
                </a:lnTo>
                <a:lnTo>
                  <a:pt x="142" y="165"/>
                </a:lnTo>
                <a:lnTo>
                  <a:pt x="142" y="164"/>
                </a:lnTo>
                <a:lnTo>
                  <a:pt x="140" y="161"/>
                </a:lnTo>
                <a:lnTo>
                  <a:pt x="140" y="158"/>
                </a:lnTo>
                <a:lnTo>
                  <a:pt x="139" y="157"/>
                </a:lnTo>
                <a:lnTo>
                  <a:pt x="139" y="154"/>
                </a:lnTo>
                <a:lnTo>
                  <a:pt x="138" y="153"/>
                </a:lnTo>
                <a:lnTo>
                  <a:pt x="136" y="150"/>
                </a:lnTo>
                <a:lnTo>
                  <a:pt x="136" y="147"/>
                </a:lnTo>
                <a:lnTo>
                  <a:pt x="135" y="146"/>
                </a:lnTo>
                <a:lnTo>
                  <a:pt x="134" y="143"/>
                </a:lnTo>
                <a:lnTo>
                  <a:pt x="132" y="142"/>
                </a:lnTo>
                <a:lnTo>
                  <a:pt x="131" y="139"/>
                </a:lnTo>
                <a:lnTo>
                  <a:pt x="129" y="138"/>
                </a:lnTo>
                <a:lnTo>
                  <a:pt x="128" y="136"/>
                </a:lnTo>
                <a:lnTo>
                  <a:pt x="127" y="135"/>
                </a:lnTo>
                <a:lnTo>
                  <a:pt x="124" y="134"/>
                </a:lnTo>
                <a:lnTo>
                  <a:pt x="123" y="132"/>
                </a:lnTo>
                <a:lnTo>
                  <a:pt x="121" y="131"/>
                </a:lnTo>
                <a:lnTo>
                  <a:pt x="120" y="129"/>
                </a:lnTo>
                <a:lnTo>
                  <a:pt x="118" y="128"/>
                </a:lnTo>
                <a:lnTo>
                  <a:pt x="116" y="128"/>
                </a:lnTo>
                <a:lnTo>
                  <a:pt x="114" y="127"/>
                </a:lnTo>
                <a:lnTo>
                  <a:pt x="112" y="125"/>
                </a:lnTo>
                <a:lnTo>
                  <a:pt x="110" y="125"/>
                </a:lnTo>
                <a:lnTo>
                  <a:pt x="109" y="124"/>
                </a:lnTo>
                <a:lnTo>
                  <a:pt x="106" y="124"/>
                </a:lnTo>
                <a:lnTo>
                  <a:pt x="105" y="122"/>
                </a:lnTo>
                <a:lnTo>
                  <a:pt x="103" y="122"/>
                </a:lnTo>
                <a:lnTo>
                  <a:pt x="100" y="122"/>
                </a:lnTo>
                <a:lnTo>
                  <a:pt x="99" y="122"/>
                </a:lnTo>
                <a:lnTo>
                  <a:pt x="98" y="122"/>
                </a:lnTo>
                <a:lnTo>
                  <a:pt x="96" y="121"/>
                </a:lnTo>
                <a:lnTo>
                  <a:pt x="92" y="122"/>
                </a:lnTo>
                <a:lnTo>
                  <a:pt x="89" y="122"/>
                </a:lnTo>
                <a:lnTo>
                  <a:pt x="87" y="122"/>
                </a:lnTo>
                <a:lnTo>
                  <a:pt x="83" y="124"/>
                </a:lnTo>
                <a:lnTo>
                  <a:pt x="80" y="125"/>
                </a:lnTo>
                <a:lnTo>
                  <a:pt x="77" y="127"/>
                </a:lnTo>
                <a:lnTo>
                  <a:pt x="74" y="128"/>
                </a:lnTo>
                <a:lnTo>
                  <a:pt x="71" y="129"/>
                </a:lnTo>
                <a:lnTo>
                  <a:pt x="69" y="132"/>
                </a:lnTo>
                <a:lnTo>
                  <a:pt x="66" y="135"/>
                </a:lnTo>
                <a:lnTo>
                  <a:pt x="63" y="136"/>
                </a:lnTo>
                <a:lnTo>
                  <a:pt x="62" y="139"/>
                </a:lnTo>
                <a:lnTo>
                  <a:pt x="58" y="143"/>
                </a:lnTo>
                <a:lnTo>
                  <a:pt x="55" y="149"/>
                </a:lnTo>
                <a:lnTo>
                  <a:pt x="52" y="153"/>
                </a:lnTo>
                <a:lnTo>
                  <a:pt x="49" y="158"/>
                </a:lnTo>
                <a:lnTo>
                  <a:pt x="48" y="162"/>
                </a:lnTo>
                <a:lnTo>
                  <a:pt x="45" y="168"/>
                </a:lnTo>
                <a:lnTo>
                  <a:pt x="44" y="174"/>
                </a:lnTo>
                <a:lnTo>
                  <a:pt x="43" y="180"/>
                </a:lnTo>
                <a:lnTo>
                  <a:pt x="41" y="186"/>
                </a:lnTo>
                <a:lnTo>
                  <a:pt x="41" y="193"/>
                </a:lnTo>
                <a:lnTo>
                  <a:pt x="41" y="200"/>
                </a:lnTo>
                <a:lnTo>
                  <a:pt x="41" y="207"/>
                </a:lnTo>
                <a:lnTo>
                  <a:pt x="41" y="215"/>
                </a:lnTo>
                <a:lnTo>
                  <a:pt x="41" y="222"/>
                </a:lnTo>
                <a:lnTo>
                  <a:pt x="41" y="229"/>
                </a:lnTo>
                <a:lnTo>
                  <a:pt x="43" y="236"/>
                </a:lnTo>
                <a:lnTo>
                  <a:pt x="44" y="241"/>
                </a:lnTo>
                <a:lnTo>
                  <a:pt x="45" y="248"/>
                </a:lnTo>
                <a:lnTo>
                  <a:pt x="47" y="254"/>
                </a:lnTo>
                <a:lnTo>
                  <a:pt x="49" y="259"/>
                </a:lnTo>
                <a:lnTo>
                  <a:pt x="51" y="265"/>
                </a:lnTo>
                <a:lnTo>
                  <a:pt x="54" y="269"/>
                </a:lnTo>
                <a:lnTo>
                  <a:pt x="56" y="273"/>
                </a:lnTo>
                <a:lnTo>
                  <a:pt x="60" y="277"/>
                </a:lnTo>
                <a:lnTo>
                  <a:pt x="63" y="281"/>
                </a:lnTo>
                <a:lnTo>
                  <a:pt x="67" y="285"/>
                </a:lnTo>
                <a:lnTo>
                  <a:pt x="70" y="288"/>
                </a:lnTo>
                <a:lnTo>
                  <a:pt x="74" y="291"/>
                </a:lnTo>
                <a:lnTo>
                  <a:pt x="77" y="293"/>
                </a:lnTo>
                <a:lnTo>
                  <a:pt x="81" y="295"/>
                </a:lnTo>
                <a:lnTo>
                  <a:pt x="85" y="298"/>
                </a:lnTo>
                <a:lnTo>
                  <a:pt x="88" y="299"/>
                </a:lnTo>
                <a:lnTo>
                  <a:pt x="92" y="299"/>
                </a:lnTo>
                <a:lnTo>
                  <a:pt x="96" y="300"/>
                </a:lnTo>
                <a:lnTo>
                  <a:pt x="100" y="300"/>
                </a:lnTo>
                <a:lnTo>
                  <a:pt x="105" y="300"/>
                </a:lnTo>
                <a:lnTo>
                  <a:pt x="107" y="300"/>
                </a:lnTo>
                <a:lnTo>
                  <a:pt x="110" y="300"/>
                </a:lnTo>
                <a:lnTo>
                  <a:pt x="114" y="300"/>
                </a:lnTo>
                <a:lnTo>
                  <a:pt x="117" y="299"/>
                </a:lnTo>
                <a:lnTo>
                  <a:pt x="121" y="298"/>
                </a:lnTo>
                <a:lnTo>
                  <a:pt x="124" y="296"/>
                </a:lnTo>
                <a:lnTo>
                  <a:pt x="128" y="293"/>
                </a:lnTo>
                <a:lnTo>
                  <a:pt x="131" y="292"/>
                </a:lnTo>
                <a:lnTo>
                  <a:pt x="134" y="289"/>
                </a:lnTo>
                <a:lnTo>
                  <a:pt x="138" y="287"/>
                </a:lnTo>
                <a:lnTo>
                  <a:pt x="140" y="284"/>
                </a:lnTo>
                <a:lnTo>
                  <a:pt x="145" y="28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5" name="Freeform 27"/>
          <p:cNvSpPr>
            <a:spLocks noEditPoints="1"/>
          </p:cNvSpPr>
          <p:nvPr/>
        </p:nvSpPr>
        <p:spPr bwMode="auto">
          <a:xfrm>
            <a:off x="5021263" y="2717800"/>
            <a:ext cx="92075" cy="115888"/>
          </a:xfrm>
          <a:custGeom>
            <a:avLst/>
            <a:gdLst>
              <a:gd name="T0" fmla="*/ 16933 w 174"/>
              <a:gd name="T1" fmla="*/ 56881 h 218"/>
              <a:gd name="T2" fmla="*/ 19579 w 174"/>
              <a:gd name="T3" fmla="*/ 69639 h 218"/>
              <a:gd name="T4" fmla="*/ 26458 w 174"/>
              <a:gd name="T5" fmla="*/ 80803 h 218"/>
              <a:gd name="T6" fmla="*/ 34396 w 174"/>
              <a:gd name="T7" fmla="*/ 88777 h 218"/>
              <a:gd name="T8" fmla="*/ 42863 w 174"/>
              <a:gd name="T9" fmla="*/ 94093 h 218"/>
              <a:gd name="T10" fmla="*/ 53446 w 174"/>
              <a:gd name="T11" fmla="*/ 96219 h 218"/>
              <a:gd name="T12" fmla="*/ 61383 w 174"/>
              <a:gd name="T13" fmla="*/ 96219 h 218"/>
              <a:gd name="T14" fmla="*/ 67204 w 174"/>
              <a:gd name="T15" fmla="*/ 94624 h 218"/>
              <a:gd name="T16" fmla="*/ 73025 w 174"/>
              <a:gd name="T17" fmla="*/ 92498 h 218"/>
              <a:gd name="T18" fmla="*/ 78317 w 174"/>
              <a:gd name="T19" fmla="*/ 88245 h 218"/>
              <a:gd name="T20" fmla="*/ 82550 w 174"/>
              <a:gd name="T21" fmla="*/ 81334 h 218"/>
              <a:gd name="T22" fmla="*/ 86783 w 174"/>
              <a:gd name="T23" fmla="*/ 73360 h 218"/>
              <a:gd name="T24" fmla="*/ 90488 w 174"/>
              <a:gd name="T25" fmla="*/ 78676 h 218"/>
              <a:gd name="T26" fmla="*/ 86254 w 174"/>
              <a:gd name="T27" fmla="*/ 88777 h 218"/>
              <a:gd name="T28" fmla="*/ 80433 w 174"/>
              <a:gd name="T29" fmla="*/ 98345 h 218"/>
              <a:gd name="T30" fmla="*/ 73025 w 174"/>
              <a:gd name="T31" fmla="*/ 107382 h 218"/>
              <a:gd name="T32" fmla="*/ 63500 w 174"/>
              <a:gd name="T33" fmla="*/ 113230 h 218"/>
              <a:gd name="T34" fmla="*/ 52387 w 174"/>
              <a:gd name="T35" fmla="*/ 115888 h 218"/>
              <a:gd name="T36" fmla="*/ 40746 w 174"/>
              <a:gd name="T37" fmla="*/ 115888 h 218"/>
              <a:gd name="T38" fmla="*/ 28575 w 174"/>
              <a:gd name="T39" fmla="*/ 112167 h 218"/>
              <a:gd name="T40" fmla="*/ 17992 w 174"/>
              <a:gd name="T41" fmla="*/ 105788 h 218"/>
              <a:gd name="T42" fmla="*/ 9525 w 174"/>
              <a:gd name="T43" fmla="*/ 95687 h 218"/>
              <a:gd name="T44" fmla="*/ 2646 w 174"/>
              <a:gd name="T45" fmla="*/ 82929 h 218"/>
              <a:gd name="T46" fmla="*/ 0 w 174"/>
              <a:gd name="T47" fmla="*/ 68576 h 218"/>
              <a:gd name="T48" fmla="*/ 0 w 174"/>
              <a:gd name="T49" fmla="*/ 50502 h 218"/>
              <a:gd name="T50" fmla="*/ 2646 w 174"/>
              <a:gd name="T51" fmla="*/ 35617 h 218"/>
              <a:gd name="T52" fmla="*/ 9525 w 174"/>
              <a:gd name="T53" fmla="*/ 22327 h 218"/>
              <a:gd name="T54" fmla="*/ 17992 w 174"/>
              <a:gd name="T55" fmla="*/ 11695 h 218"/>
              <a:gd name="T56" fmla="*/ 29633 w 174"/>
              <a:gd name="T57" fmla="*/ 4784 h 218"/>
              <a:gd name="T58" fmla="*/ 42333 w 174"/>
              <a:gd name="T59" fmla="*/ 1063 h 218"/>
              <a:gd name="T60" fmla="*/ 55562 w 174"/>
              <a:gd name="T61" fmla="*/ 1063 h 218"/>
              <a:gd name="T62" fmla="*/ 65617 w 174"/>
              <a:gd name="T63" fmla="*/ 3721 h 218"/>
              <a:gd name="T64" fmla="*/ 75142 w 174"/>
              <a:gd name="T65" fmla="*/ 9037 h 218"/>
              <a:gd name="T66" fmla="*/ 83079 w 174"/>
              <a:gd name="T67" fmla="*/ 17011 h 218"/>
              <a:gd name="T68" fmla="*/ 88371 w 174"/>
              <a:gd name="T69" fmla="*/ 27111 h 218"/>
              <a:gd name="T70" fmla="*/ 91017 w 174"/>
              <a:gd name="T71" fmla="*/ 38807 h 218"/>
              <a:gd name="T72" fmla="*/ 16933 w 174"/>
              <a:gd name="T73" fmla="*/ 44654 h 218"/>
              <a:gd name="T74" fmla="*/ 66146 w 174"/>
              <a:gd name="T75" fmla="*/ 34554 h 218"/>
              <a:gd name="T76" fmla="*/ 65617 w 174"/>
              <a:gd name="T77" fmla="*/ 28706 h 218"/>
              <a:gd name="T78" fmla="*/ 64029 w 174"/>
              <a:gd name="T79" fmla="*/ 24985 h 218"/>
              <a:gd name="T80" fmla="*/ 62971 w 174"/>
              <a:gd name="T81" fmla="*/ 21264 h 218"/>
              <a:gd name="T82" fmla="*/ 59796 w 174"/>
              <a:gd name="T83" fmla="*/ 17011 h 218"/>
              <a:gd name="T84" fmla="*/ 57150 w 174"/>
              <a:gd name="T85" fmla="*/ 14353 h 218"/>
              <a:gd name="T86" fmla="*/ 53446 w 174"/>
              <a:gd name="T87" fmla="*/ 11695 h 218"/>
              <a:gd name="T88" fmla="*/ 48683 w 174"/>
              <a:gd name="T89" fmla="*/ 10632 h 218"/>
              <a:gd name="T90" fmla="*/ 44450 w 174"/>
              <a:gd name="T91" fmla="*/ 9569 h 218"/>
              <a:gd name="T92" fmla="*/ 39158 w 174"/>
              <a:gd name="T93" fmla="*/ 9569 h 218"/>
              <a:gd name="T94" fmla="*/ 33337 w 174"/>
              <a:gd name="T95" fmla="*/ 11164 h 218"/>
              <a:gd name="T96" fmla="*/ 27517 w 174"/>
              <a:gd name="T97" fmla="*/ 14353 h 218"/>
              <a:gd name="T98" fmla="*/ 22754 w 174"/>
              <a:gd name="T99" fmla="*/ 19137 h 218"/>
              <a:gd name="T100" fmla="*/ 19050 w 174"/>
              <a:gd name="T101" fmla="*/ 26048 h 218"/>
              <a:gd name="T102" fmla="*/ 16933 w 174"/>
              <a:gd name="T103" fmla="*/ 34022 h 218"/>
              <a:gd name="T104" fmla="*/ 16933 w 174"/>
              <a:gd name="T105" fmla="*/ 37743 h 21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74"/>
              <a:gd name="T160" fmla="*/ 0 h 218"/>
              <a:gd name="T161" fmla="*/ 174 w 174"/>
              <a:gd name="T162" fmla="*/ 218 h 21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74" h="218">
                <a:moveTo>
                  <a:pt x="32" y="84"/>
                </a:moveTo>
                <a:lnTo>
                  <a:pt x="30" y="93"/>
                </a:lnTo>
                <a:lnTo>
                  <a:pt x="32" y="100"/>
                </a:lnTo>
                <a:lnTo>
                  <a:pt x="32" y="107"/>
                </a:lnTo>
                <a:lnTo>
                  <a:pt x="33" y="113"/>
                </a:lnTo>
                <a:lnTo>
                  <a:pt x="34" y="120"/>
                </a:lnTo>
                <a:lnTo>
                  <a:pt x="36" y="126"/>
                </a:lnTo>
                <a:lnTo>
                  <a:pt x="37" y="131"/>
                </a:lnTo>
                <a:lnTo>
                  <a:pt x="40" y="137"/>
                </a:lnTo>
                <a:lnTo>
                  <a:pt x="43" y="142"/>
                </a:lnTo>
                <a:lnTo>
                  <a:pt x="45" y="148"/>
                </a:lnTo>
                <a:lnTo>
                  <a:pt x="50" y="152"/>
                </a:lnTo>
                <a:lnTo>
                  <a:pt x="54" y="156"/>
                </a:lnTo>
                <a:lnTo>
                  <a:pt x="56" y="160"/>
                </a:lnTo>
                <a:lnTo>
                  <a:pt x="61" y="164"/>
                </a:lnTo>
                <a:lnTo>
                  <a:pt x="65" y="167"/>
                </a:lnTo>
                <a:lnTo>
                  <a:pt x="69" y="171"/>
                </a:lnTo>
                <a:lnTo>
                  <a:pt x="73" y="173"/>
                </a:lnTo>
                <a:lnTo>
                  <a:pt x="77" y="175"/>
                </a:lnTo>
                <a:lnTo>
                  <a:pt x="81" y="177"/>
                </a:lnTo>
                <a:lnTo>
                  <a:pt x="87" y="180"/>
                </a:lnTo>
                <a:lnTo>
                  <a:pt x="91" y="180"/>
                </a:lnTo>
                <a:lnTo>
                  <a:pt x="95" y="181"/>
                </a:lnTo>
                <a:lnTo>
                  <a:pt x="101" y="181"/>
                </a:lnTo>
                <a:lnTo>
                  <a:pt x="106" y="181"/>
                </a:lnTo>
                <a:lnTo>
                  <a:pt x="109" y="181"/>
                </a:lnTo>
                <a:lnTo>
                  <a:pt x="112" y="181"/>
                </a:lnTo>
                <a:lnTo>
                  <a:pt x="116" y="181"/>
                </a:lnTo>
                <a:lnTo>
                  <a:pt x="119" y="181"/>
                </a:lnTo>
                <a:lnTo>
                  <a:pt x="121" y="180"/>
                </a:lnTo>
                <a:lnTo>
                  <a:pt x="124" y="180"/>
                </a:lnTo>
                <a:lnTo>
                  <a:pt x="127" y="178"/>
                </a:lnTo>
                <a:lnTo>
                  <a:pt x="130" y="177"/>
                </a:lnTo>
                <a:lnTo>
                  <a:pt x="132" y="177"/>
                </a:lnTo>
                <a:lnTo>
                  <a:pt x="135" y="175"/>
                </a:lnTo>
                <a:lnTo>
                  <a:pt x="138" y="174"/>
                </a:lnTo>
                <a:lnTo>
                  <a:pt x="141" y="171"/>
                </a:lnTo>
                <a:lnTo>
                  <a:pt x="142" y="170"/>
                </a:lnTo>
                <a:lnTo>
                  <a:pt x="145" y="167"/>
                </a:lnTo>
                <a:lnTo>
                  <a:pt x="148" y="166"/>
                </a:lnTo>
                <a:lnTo>
                  <a:pt x="150" y="163"/>
                </a:lnTo>
                <a:lnTo>
                  <a:pt x="152" y="160"/>
                </a:lnTo>
                <a:lnTo>
                  <a:pt x="154" y="156"/>
                </a:lnTo>
                <a:lnTo>
                  <a:pt x="156" y="153"/>
                </a:lnTo>
                <a:lnTo>
                  <a:pt x="159" y="149"/>
                </a:lnTo>
                <a:lnTo>
                  <a:pt x="160" y="147"/>
                </a:lnTo>
                <a:lnTo>
                  <a:pt x="163" y="142"/>
                </a:lnTo>
                <a:lnTo>
                  <a:pt x="164" y="138"/>
                </a:lnTo>
                <a:lnTo>
                  <a:pt x="167" y="133"/>
                </a:lnTo>
                <a:lnTo>
                  <a:pt x="174" y="137"/>
                </a:lnTo>
                <a:lnTo>
                  <a:pt x="172" y="142"/>
                </a:lnTo>
                <a:lnTo>
                  <a:pt x="171" y="148"/>
                </a:lnTo>
                <a:lnTo>
                  <a:pt x="170" y="153"/>
                </a:lnTo>
                <a:lnTo>
                  <a:pt x="167" y="158"/>
                </a:lnTo>
                <a:lnTo>
                  <a:pt x="165" y="163"/>
                </a:lnTo>
                <a:lnTo>
                  <a:pt x="163" y="167"/>
                </a:lnTo>
                <a:lnTo>
                  <a:pt x="161" y="173"/>
                </a:lnTo>
                <a:lnTo>
                  <a:pt x="159" y="177"/>
                </a:lnTo>
                <a:lnTo>
                  <a:pt x="156" y="181"/>
                </a:lnTo>
                <a:lnTo>
                  <a:pt x="152" y="185"/>
                </a:lnTo>
                <a:lnTo>
                  <a:pt x="149" y="189"/>
                </a:lnTo>
                <a:lnTo>
                  <a:pt x="146" y="193"/>
                </a:lnTo>
                <a:lnTo>
                  <a:pt x="142" y="198"/>
                </a:lnTo>
                <a:lnTo>
                  <a:pt x="138" y="202"/>
                </a:lnTo>
                <a:lnTo>
                  <a:pt x="134" y="204"/>
                </a:lnTo>
                <a:lnTo>
                  <a:pt x="128" y="209"/>
                </a:lnTo>
                <a:lnTo>
                  <a:pt x="124" y="210"/>
                </a:lnTo>
                <a:lnTo>
                  <a:pt x="120" y="213"/>
                </a:lnTo>
                <a:lnTo>
                  <a:pt x="114" y="214"/>
                </a:lnTo>
                <a:lnTo>
                  <a:pt x="110" y="217"/>
                </a:lnTo>
                <a:lnTo>
                  <a:pt x="105" y="217"/>
                </a:lnTo>
                <a:lnTo>
                  <a:pt x="99" y="218"/>
                </a:lnTo>
                <a:lnTo>
                  <a:pt x="94" y="218"/>
                </a:lnTo>
                <a:lnTo>
                  <a:pt x="90" y="218"/>
                </a:lnTo>
                <a:lnTo>
                  <a:pt x="83" y="218"/>
                </a:lnTo>
                <a:lnTo>
                  <a:pt x="77" y="218"/>
                </a:lnTo>
                <a:lnTo>
                  <a:pt x="70" y="217"/>
                </a:lnTo>
                <a:lnTo>
                  <a:pt x="65" y="215"/>
                </a:lnTo>
                <a:lnTo>
                  <a:pt x="59" y="214"/>
                </a:lnTo>
                <a:lnTo>
                  <a:pt x="54" y="211"/>
                </a:lnTo>
                <a:lnTo>
                  <a:pt x="50" y="209"/>
                </a:lnTo>
                <a:lnTo>
                  <a:pt x="44" y="206"/>
                </a:lnTo>
                <a:lnTo>
                  <a:pt x="39" y="203"/>
                </a:lnTo>
                <a:lnTo>
                  <a:pt x="34" y="199"/>
                </a:lnTo>
                <a:lnTo>
                  <a:pt x="30" y="195"/>
                </a:lnTo>
                <a:lnTo>
                  <a:pt x="26" y="189"/>
                </a:lnTo>
                <a:lnTo>
                  <a:pt x="21" y="185"/>
                </a:lnTo>
                <a:lnTo>
                  <a:pt x="18" y="180"/>
                </a:lnTo>
                <a:lnTo>
                  <a:pt x="14" y="174"/>
                </a:lnTo>
                <a:lnTo>
                  <a:pt x="11" y="169"/>
                </a:lnTo>
                <a:lnTo>
                  <a:pt x="8" y="163"/>
                </a:lnTo>
                <a:lnTo>
                  <a:pt x="5" y="156"/>
                </a:lnTo>
                <a:lnTo>
                  <a:pt x="4" y="149"/>
                </a:lnTo>
                <a:lnTo>
                  <a:pt x="3" y="142"/>
                </a:lnTo>
                <a:lnTo>
                  <a:pt x="1" y="135"/>
                </a:lnTo>
                <a:lnTo>
                  <a:pt x="0" y="129"/>
                </a:lnTo>
                <a:lnTo>
                  <a:pt x="0" y="120"/>
                </a:lnTo>
                <a:lnTo>
                  <a:pt x="0" y="112"/>
                </a:lnTo>
                <a:lnTo>
                  <a:pt x="0" y="104"/>
                </a:lnTo>
                <a:lnTo>
                  <a:pt x="0" y="95"/>
                </a:lnTo>
                <a:lnTo>
                  <a:pt x="1" y="89"/>
                </a:lnTo>
                <a:lnTo>
                  <a:pt x="3" y="80"/>
                </a:lnTo>
                <a:lnTo>
                  <a:pt x="4" y="73"/>
                </a:lnTo>
                <a:lnTo>
                  <a:pt x="5" y="67"/>
                </a:lnTo>
                <a:lnTo>
                  <a:pt x="8" y="60"/>
                </a:lnTo>
                <a:lnTo>
                  <a:pt x="11" y="53"/>
                </a:lnTo>
                <a:lnTo>
                  <a:pt x="14" y="47"/>
                </a:lnTo>
                <a:lnTo>
                  <a:pt x="18" y="42"/>
                </a:lnTo>
                <a:lnTo>
                  <a:pt x="21" y="36"/>
                </a:lnTo>
                <a:lnTo>
                  <a:pt x="26" y="31"/>
                </a:lnTo>
                <a:lnTo>
                  <a:pt x="30" y="27"/>
                </a:lnTo>
                <a:lnTo>
                  <a:pt x="34" y="22"/>
                </a:lnTo>
                <a:lnTo>
                  <a:pt x="40" y="18"/>
                </a:lnTo>
                <a:lnTo>
                  <a:pt x="45" y="14"/>
                </a:lnTo>
                <a:lnTo>
                  <a:pt x="51" y="11"/>
                </a:lnTo>
                <a:lnTo>
                  <a:pt x="56" y="9"/>
                </a:lnTo>
                <a:lnTo>
                  <a:pt x="62" y="6"/>
                </a:lnTo>
                <a:lnTo>
                  <a:pt x="67" y="4"/>
                </a:lnTo>
                <a:lnTo>
                  <a:pt x="74" y="3"/>
                </a:lnTo>
                <a:lnTo>
                  <a:pt x="80" y="2"/>
                </a:lnTo>
                <a:lnTo>
                  <a:pt x="87" y="2"/>
                </a:lnTo>
                <a:lnTo>
                  <a:pt x="94" y="0"/>
                </a:lnTo>
                <a:lnTo>
                  <a:pt x="99" y="2"/>
                </a:lnTo>
                <a:lnTo>
                  <a:pt x="105" y="2"/>
                </a:lnTo>
                <a:lnTo>
                  <a:pt x="109" y="3"/>
                </a:lnTo>
                <a:lnTo>
                  <a:pt x="114" y="3"/>
                </a:lnTo>
                <a:lnTo>
                  <a:pt x="120" y="4"/>
                </a:lnTo>
                <a:lnTo>
                  <a:pt x="124" y="7"/>
                </a:lnTo>
                <a:lnTo>
                  <a:pt x="130" y="9"/>
                </a:lnTo>
                <a:lnTo>
                  <a:pt x="134" y="11"/>
                </a:lnTo>
                <a:lnTo>
                  <a:pt x="138" y="14"/>
                </a:lnTo>
                <a:lnTo>
                  <a:pt x="142" y="17"/>
                </a:lnTo>
                <a:lnTo>
                  <a:pt x="146" y="21"/>
                </a:lnTo>
                <a:lnTo>
                  <a:pt x="150" y="24"/>
                </a:lnTo>
                <a:lnTo>
                  <a:pt x="153" y="28"/>
                </a:lnTo>
                <a:lnTo>
                  <a:pt x="157" y="32"/>
                </a:lnTo>
                <a:lnTo>
                  <a:pt x="160" y="36"/>
                </a:lnTo>
                <a:lnTo>
                  <a:pt x="163" y="42"/>
                </a:lnTo>
                <a:lnTo>
                  <a:pt x="165" y="46"/>
                </a:lnTo>
                <a:lnTo>
                  <a:pt x="167" y="51"/>
                </a:lnTo>
                <a:lnTo>
                  <a:pt x="170" y="55"/>
                </a:lnTo>
                <a:lnTo>
                  <a:pt x="171" y="61"/>
                </a:lnTo>
                <a:lnTo>
                  <a:pt x="171" y="67"/>
                </a:lnTo>
                <a:lnTo>
                  <a:pt x="172" y="73"/>
                </a:lnTo>
                <a:lnTo>
                  <a:pt x="172" y="79"/>
                </a:lnTo>
                <a:lnTo>
                  <a:pt x="174" y="84"/>
                </a:lnTo>
                <a:lnTo>
                  <a:pt x="32" y="84"/>
                </a:lnTo>
                <a:close/>
                <a:moveTo>
                  <a:pt x="32" y="71"/>
                </a:moveTo>
                <a:lnTo>
                  <a:pt x="127" y="71"/>
                </a:lnTo>
                <a:lnTo>
                  <a:pt x="125" y="68"/>
                </a:lnTo>
                <a:lnTo>
                  <a:pt x="125" y="65"/>
                </a:lnTo>
                <a:lnTo>
                  <a:pt x="125" y="62"/>
                </a:lnTo>
                <a:lnTo>
                  <a:pt x="125" y="60"/>
                </a:lnTo>
                <a:lnTo>
                  <a:pt x="124" y="57"/>
                </a:lnTo>
                <a:lnTo>
                  <a:pt x="124" y="54"/>
                </a:lnTo>
                <a:lnTo>
                  <a:pt x="124" y="53"/>
                </a:lnTo>
                <a:lnTo>
                  <a:pt x="123" y="50"/>
                </a:lnTo>
                <a:lnTo>
                  <a:pt x="123" y="49"/>
                </a:lnTo>
                <a:lnTo>
                  <a:pt x="121" y="47"/>
                </a:lnTo>
                <a:lnTo>
                  <a:pt x="121" y="46"/>
                </a:lnTo>
                <a:lnTo>
                  <a:pt x="121" y="43"/>
                </a:lnTo>
                <a:lnTo>
                  <a:pt x="120" y="42"/>
                </a:lnTo>
                <a:lnTo>
                  <a:pt x="119" y="40"/>
                </a:lnTo>
                <a:lnTo>
                  <a:pt x="117" y="38"/>
                </a:lnTo>
                <a:lnTo>
                  <a:pt x="116" y="36"/>
                </a:lnTo>
                <a:lnTo>
                  <a:pt x="114" y="35"/>
                </a:lnTo>
                <a:lnTo>
                  <a:pt x="113" y="32"/>
                </a:lnTo>
                <a:lnTo>
                  <a:pt x="112" y="31"/>
                </a:lnTo>
                <a:lnTo>
                  <a:pt x="110" y="29"/>
                </a:lnTo>
                <a:lnTo>
                  <a:pt x="109" y="28"/>
                </a:lnTo>
                <a:lnTo>
                  <a:pt x="108" y="27"/>
                </a:lnTo>
                <a:lnTo>
                  <a:pt x="106" y="25"/>
                </a:lnTo>
                <a:lnTo>
                  <a:pt x="105" y="24"/>
                </a:lnTo>
                <a:lnTo>
                  <a:pt x="102" y="24"/>
                </a:lnTo>
                <a:lnTo>
                  <a:pt x="101" y="22"/>
                </a:lnTo>
                <a:lnTo>
                  <a:pt x="98" y="21"/>
                </a:lnTo>
                <a:lnTo>
                  <a:pt x="96" y="21"/>
                </a:lnTo>
                <a:lnTo>
                  <a:pt x="95" y="20"/>
                </a:lnTo>
                <a:lnTo>
                  <a:pt x="92" y="20"/>
                </a:lnTo>
                <a:lnTo>
                  <a:pt x="91" y="18"/>
                </a:lnTo>
                <a:lnTo>
                  <a:pt x="88" y="18"/>
                </a:lnTo>
                <a:lnTo>
                  <a:pt x="87" y="18"/>
                </a:lnTo>
                <a:lnTo>
                  <a:pt x="84" y="18"/>
                </a:lnTo>
                <a:lnTo>
                  <a:pt x="83" y="18"/>
                </a:lnTo>
                <a:lnTo>
                  <a:pt x="81" y="17"/>
                </a:lnTo>
                <a:lnTo>
                  <a:pt x="77" y="18"/>
                </a:lnTo>
                <a:lnTo>
                  <a:pt x="74" y="18"/>
                </a:lnTo>
                <a:lnTo>
                  <a:pt x="72" y="18"/>
                </a:lnTo>
                <a:lnTo>
                  <a:pt x="69" y="20"/>
                </a:lnTo>
                <a:lnTo>
                  <a:pt x="66" y="20"/>
                </a:lnTo>
                <a:lnTo>
                  <a:pt x="63" y="21"/>
                </a:lnTo>
                <a:lnTo>
                  <a:pt x="61" y="22"/>
                </a:lnTo>
                <a:lnTo>
                  <a:pt x="58" y="24"/>
                </a:lnTo>
                <a:lnTo>
                  <a:pt x="55" y="25"/>
                </a:lnTo>
                <a:lnTo>
                  <a:pt x="52" y="27"/>
                </a:lnTo>
                <a:lnTo>
                  <a:pt x="50" y="29"/>
                </a:lnTo>
                <a:lnTo>
                  <a:pt x="48" y="31"/>
                </a:lnTo>
                <a:lnTo>
                  <a:pt x="45" y="33"/>
                </a:lnTo>
                <a:lnTo>
                  <a:pt x="43" y="36"/>
                </a:lnTo>
                <a:lnTo>
                  <a:pt x="41" y="39"/>
                </a:lnTo>
                <a:lnTo>
                  <a:pt x="39" y="43"/>
                </a:lnTo>
                <a:lnTo>
                  <a:pt x="37" y="46"/>
                </a:lnTo>
                <a:lnTo>
                  <a:pt x="36" y="49"/>
                </a:lnTo>
                <a:lnTo>
                  <a:pt x="34" y="53"/>
                </a:lnTo>
                <a:lnTo>
                  <a:pt x="33" y="55"/>
                </a:lnTo>
                <a:lnTo>
                  <a:pt x="33" y="60"/>
                </a:lnTo>
                <a:lnTo>
                  <a:pt x="32" y="64"/>
                </a:lnTo>
                <a:lnTo>
                  <a:pt x="32" y="68"/>
                </a:lnTo>
                <a:lnTo>
                  <a:pt x="32" y="7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6" name="Freeform 28"/>
          <p:cNvSpPr>
            <a:spLocks/>
          </p:cNvSpPr>
          <p:nvPr/>
        </p:nvSpPr>
        <p:spPr bwMode="auto">
          <a:xfrm>
            <a:off x="3587750" y="2663825"/>
            <a:ext cx="166688" cy="166688"/>
          </a:xfrm>
          <a:custGeom>
            <a:avLst/>
            <a:gdLst>
              <a:gd name="T0" fmla="*/ 166688 w 317"/>
              <a:gd name="T1" fmla="*/ 83081 h 317"/>
              <a:gd name="T2" fmla="*/ 166162 w 317"/>
              <a:gd name="T3" fmla="*/ 72039 h 317"/>
              <a:gd name="T4" fmla="*/ 164059 w 317"/>
              <a:gd name="T5" fmla="*/ 61522 h 317"/>
              <a:gd name="T6" fmla="*/ 160904 w 317"/>
              <a:gd name="T7" fmla="*/ 51005 h 317"/>
              <a:gd name="T8" fmla="*/ 156171 w 317"/>
              <a:gd name="T9" fmla="*/ 41541 h 317"/>
              <a:gd name="T10" fmla="*/ 150387 w 317"/>
              <a:gd name="T11" fmla="*/ 32601 h 317"/>
              <a:gd name="T12" fmla="*/ 143026 w 317"/>
              <a:gd name="T13" fmla="*/ 24188 h 317"/>
              <a:gd name="T14" fmla="*/ 135138 w 317"/>
              <a:gd name="T15" fmla="*/ 17878 h 317"/>
              <a:gd name="T16" fmla="*/ 126199 w 317"/>
              <a:gd name="T17" fmla="*/ 11568 h 317"/>
              <a:gd name="T18" fmla="*/ 116208 w 317"/>
              <a:gd name="T19" fmla="*/ 6836 h 317"/>
              <a:gd name="T20" fmla="*/ 106218 w 317"/>
              <a:gd name="T21" fmla="*/ 3155 h 317"/>
              <a:gd name="T22" fmla="*/ 95175 w 317"/>
              <a:gd name="T23" fmla="*/ 1052 h 317"/>
              <a:gd name="T24" fmla="*/ 83607 w 317"/>
              <a:gd name="T25" fmla="*/ 0 h 317"/>
              <a:gd name="T26" fmla="*/ 72564 w 317"/>
              <a:gd name="T27" fmla="*/ 1052 h 317"/>
              <a:gd name="T28" fmla="*/ 61522 w 317"/>
              <a:gd name="T29" fmla="*/ 3155 h 317"/>
              <a:gd name="T30" fmla="*/ 51531 w 317"/>
              <a:gd name="T31" fmla="*/ 6836 h 317"/>
              <a:gd name="T32" fmla="*/ 42066 w 317"/>
              <a:gd name="T33" fmla="*/ 11568 h 317"/>
              <a:gd name="T34" fmla="*/ 32601 w 317"/>
              <a:gd name="T35" fmla="*/ 17878 h 317"/>
              <a:gd name="T36" fmla="*/ 24714 w 317"/>
              <a:gd name="T37" fmla="*/ 24188 h 317"/>
              <a:gd name="T38" fmla="*/ 18404 w 317"/>
              <a:gd name="T39" fmla="*/ 32601 h 317"/>
              <a:gd name="T40" fmla="*/ 11568 w 317"/>
              <a:gd name="T41" fmla="*/ 41541 h 317"/>
              <a:gd name="T42" fmla="*/ 7362 w 317"/>
              <a:gd name="T43" fmla="*/ 51005 h 317"/>
              <a:gd name="T44" fmla="*/ 3681 w 317"/>
              <a:gd name="T45" fmla="*/ 61522 h 317"/>
              <a:gd name="T46" fmla="*/ 1577 w 317"/>
              <a:gd name="T47" fmla="*/ 72039 h 317"/>
              <a:gd name="T48" fmla="*/ 0 w 317"/>
              <a:gd name="T49" fmla="*/ 83081 h 317"/>
              <a:gd name="T50" fmla="*/ 1577 w 317"/>
              <a:gd name="T51" fmla="*/ 94649 h 317"/>
              <a:gd name="T52" fmla="*/ 3681 w 317"/>
              <a:gd name="T53" fmla="*/ 105692 h 317"/>
              <a:gd name="T54" fmla="*/ 7362 w 317"/>
              <a:gd name="T55" fmla="*/ 115683 h 317"/>
              <a:gd name="T56" fmla="*/ 11568 w 317"/>
              <a:gd name="T57" fmla="*/ 125673 h 317"/>
              <a:gd name="T58" fmla="*/ 18404 w 317"/>
              <a:gd name="T59" fmla="*/ 134612 h 317"/>
              <a:gd name="T60" fmla="*/ 24714 w 317"/>
              <a:gd name="T61" fmla="*/ 142500 h 317"/>
              <a:gd name="T62" fmla="*/ 32601 w 317"/>
              <a:gd name="T63" fmla="*/ 149861 h 317"/>
              <a:gd name="T64" fmla="*/ 42066 w 317"/>
              <a:gd name="T65" fmla="*/ 155646 h 317"/>
              <a:gd name="T66" fmla="*/ 51531 w 317"/>
              <a:gd name="T67" fmla="*/ 160904 h 317"/>
              <a:gd name="T68" fmla="*/ 61522 w 317"/>
              <a:gd name="T69" fmla="*/ 163533 h 317"/>
              <a:gd name="T70" fmla="*/ 72564 w 317"/>
              <a:gd name="T71" fmla="*/ 165636 h 317"/>
              <a:gd name="T72" fmla="*/ 83607 w 317"/>
              <a:gd name="T73" fmla="*/ 166688 h 317"/>
              <a:gd name="T74" fmla="*/ 95175 w 317"/>
              <a:gd name="T75" fmla="*/ 165636 h 317"/>
              <a:gd name="T76" fmla="*/ 106218 w 317"/>
              <a:gd name="T77" fmla="*/ 163533 h 317"/>
              <a:gd name="T78" fmla="*/ 116208 w 317"/>
              <a:gd name="T79" fmla="*/ 160904 h 317"/>
              <a:gd name="T80" fmla="*/ 126199 w 317"/>
              <a:gd name="T81" fmla="*/ 155646 h 317"/>
              <a:gd name="T82" fmla="*/ 135138 w 317"/>
              <a:gd name="T83" fmla="*/ 149861 h 317"/>
              <a:gd name="T84" fmla="*/ 143026 w 317"/>
              <a:gd name="T85" fmla="*/ 142500 h 317"/>
              <a:gd name="T86" fmla="*/ 150387 w 317"/>
              <a:gd name="T87" fmla="*/ 134612 h 317"/>
              <a:gd name="T88" fmla="*/ 156171 w 317"/>
              <a:gd name="T89" fmla="*/ 125673 h 317"/>
              <a:gd name="T90" fmla="*/ 160904 w 317"/>
              <a:gd name="T91" fmla="*/ 115683 h 317"/>
              <a:gd name="T92" fmla="*/ 164059 w 317"/>
              <a:gd name="T93" fmla="*/ 105692 h 317"/>
              <a:gd name="T94" fmla="*/ 166162 w 317"/>
              <a:gd name="T95" fmla="*/ 94649 h 317"/>
              <a:gd name="T96" fmla="*/ 166688 w 317"/>
              <a:gd name="T97" fmla="*/ 83081 h 317"/>
              <a:gd name="T98" fmla="*/ 166688 w 317"/>
              <a:gd name="T99" fmla="*/ 83081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8"/>
                </a:moveTo>
                <a:lnTo>
                  <a:pt x="316" y="137"/>
                </a:lnTo>
                <a:lnTo>
                  <a:pt x="312" y="117"/>
                </a:lnTo>
                <a:lnTo>
                  <a:pt x="306" y="97"/>
                </a:lnTo>
                <a:lnTo>
                  <a:pt x="297" y="79"/>
                </a:lnTo>
                <a:lnTo>
                  <a:pt x="286" y="62"/>
                </a:lnTo>
                <a:lnTo>
                  <a:pt x="272" y="46"/>
                </a:lnTo>
                <a:lnTo>
                  <a:pt x="257" y="34"/>
                </a:lnTo>
                <a:lnTo>
                  <a:pt x="240" y="22"/>
                </a:lnTo>
                <a:lnTo>
                  <a:pt x="221" y="13"/>
                </a:lnTo>
                <a:lnTo>
                  <a:pt x="202" y="6"/>
                </a:lnTo>
                <a:lnTo>
                  <a:pt x="181" y="2"/>
                </a:lnTo>
                <a:lnTo>
                  <a:pt x="159" y="0"/>
                </a:lnTo>
                <a:lnTo>
                  <a:pt x="138" y="2"/>
                </a:lnTo>
                <a:lnTo>
                  <a:pt x="117" y="6"/>
                </a:lnTo>
                <a:lnTo>
                  <a:pt x="98" y="13"/>
                </a:lnTo>
                <a:lnTo>
                  <a:pt x="80" y="22"/>
                </a:lnTo>
                <a:lnTo>
                  <a:pt x="62" y="34"/>
                </a:lnTo>
                <a:lnTo>
                  <a:pt x="47" y="46"/>
                </a:lnTo>
                <a:lnTo>
                  <a:pt x="35" y="62"/>
                </a:lnTo>
                <a:lnTo>
                  <a:pt x="22" y="79"/>
                </a:lnTo>
                <a:lnTo>
                  <a:pt x="14" y="97"/>
                </a:lnTo>
                <a:lnTo>
                  <a:pt x="7" y="117"/>
                </a:lnTo>
                <a:lnTo>
                  <a:pt x="3" y="137"/>
                </a:lnTo>
                <a:lnTo>
                  <a:pt x="0" y="158"/>
                </a:lnTo>
                <a:lnTo>
                  <a:pt x="3" y="180"/>
                </a:lnTo>
                <a:lnTo>
                  <a:pt x="7" y="201"/>
                </a:lnTo>
                <a:lnTo>
                  <a:pt x="14" y="220"/>
                </a:lnTo>
                <a:lnTo>
                  <a:pt x="22" y="239"/>
                </a:lnTo>
                <a:lnTo>
                  <a:pt x="35" y="256"/>
                </a:lnTo>
                <a:lnTo>
                  <a:pt x="47" y="271"/>
                </a:lnTo>
                <a:lnTo>
                  <a:pt x="62" y="285"/>
                </a:lnTo>
                <a:lnTo>
                  <a:pt x="80" y="296"/>
                </a:lnTo>
                <a:lnTo>
                  <a:pt x="98" y="306"/>
                </a:lnTo>
                <a:lnTo>
                  <a:pt x="117" y="311"/>
                </a:lnTo>
                <a:lnTo>
                  <a:pt x="138" y="315"/>
                </a:lnTo>
                <a:lnTo>
                  <a:pt x="159" y="317"/>
                </a:lnTo>
                <a:lnTo>
                  <a:pt x="181" y="315"/>
                </a:lnTo>
                <a:lnTo>
                  <a:pt x="202" y="311"/>
                </a:lnTo>
                <a:lnTo>
                  <a:pt x="221" y="306"/>
                </a:lnTo>
                <a:lnTo>
                  <a:pt x="240" y="296"/>
                </a:lnTo>
                <a:lnTo>
                  <a:pt x="257" y="285"/>
                </a:lnTo>
                <a:lnTo>
                  <a:pt x="272" y="271"/>
                </a:lnTo>
                <a:lnTo>
                  <a:pt x="286" y="256"/>
                </a:lnTo>
                <a:lnTo>
                  <a:pt x="297" y="239"/>
                </a:lnTo>
                <a:lnTo>
                  <a:pt x="306" y="220"/>
                </a:lnTo>
                <a:lnTo>
                  <a:pt x="312" y="201"/>
                </a:lnTo>
                <a:lnTo>
                  <a:pt x="316" y="180"/>
                </a:lnTo>
                <a:lnTo>
                  <a:pt x="317" y="15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7" name="Freeform 29"/>
          <p:cNvSpPr>
            <a:spLocks/>
          </p:cNvSpPr>
          <p:nvPr/>
        </p:nvSpPr>
        <p:spPr bwMode="auto">
          <a:xfrm>
            <a:off x="3587750" y="2663825"/>
            <a:ext cx="166688" cy="166688"/>
          </a:xfrm>
          <a:custGeom>
            <a:avLst/>
            <a:gdLst>
              <a:gd name="T0" fmla="*/ 166688 w 317"/>
              <a:gd name="T1" fmla="*/ 83081 h 317"/>
              <a:gd name="T2" fmla="*/ 166162 w 317"/>
              <a:gd name="T3" fmla="*/ 72039 h 317"/>
              <a:gd name="T4" fmla="*/ 164059 w 317"/>
              <a:gd name="T5" fmla="*/ 61522 h 317"/>
              <a:gd name="T6" fmla="*/ 160904 w 317"/>
              <a:gd name="T7" fmla="*/ 51005 h 317"/>
              <a:gd name="T8" fmla="*/ 156171 w 317"/>
              <a:gd name="T9" fmla="*/ 41541 h 317"/>
              <a:gd name="T10" fmla="*/ 150387 w 317"/>
              <a:gd name="T11" fmla="*/ 32601 h 317"/>
              <a:gd name="T12" fmla="*/ 143026 w 317"/>
              <a:gd name="T13" fmla="*/ 24188 h 317"/>
              <a:gd name="T14" fmla="*/ 135138 w 317"/>
              <a:gd name="T15" fmla="*/ 17878 h 317"/>
              <a:gd name="T16" fmla="*/ 126199 w 317"/>
              <a:gd name="T17" fmla="*/ 11568 h 317"/>
              <a:gd name="T18" fmla="*/ 116208 w 317"/>
              <a:gd name="T19" fmla="*/ 6836 h 317"/>
              <a:gd name="T20" fmla="*/ 106218 w 317"/>
              <a:gd name="T21" fmla="*/ 3155 h 317"/>
              <a:gd name="T22" fmla="*/ 95175 w 317"/>
              <a:gd name="T23" fmla="*/ 1052 h 317"/>
              <a:gd name="T24" fmla="*/ 83607 w 317"/>
              <a:gd name="T25" fmla="*/ 0 h 317"/>
              <a:gd name="T26" fmla="*/ 72564 w 317"/>
              <a:gd name="T27" fmla="*/ 1052 h 317"/>
              <a:gd name="T28" fmla="*/ 61522 w 317"/>
              <a:gd name="T29" fmla="*/ 3155 h 317"/>
              <a:gd name="T30" fmla="*/ 51531 w 317"/>
              <a:gd name="T31" fmla="*/ 6836 h 317"/>
              <a:gd name="T32" fmla="*/ 42066 w 317"/>
              <a:gd name="T33" fmla="*/ 11568 h 317"/>
              <a:gd name="T34" fmla="*/ 32601 w 317"/>
              <a:gd name="T35" fmla="*/ 17878 h 317"/>
              <a:gd name="T36" fmla="*/ 24714 w 317"/>
              <a:gd name="T37" fmla="*/ 24188 h 317"/>
              <a:gd name="T38" fmla="*/ 18404 w 317"/>
              <a:gd name="T39" fmla="*/ 32601 h 317"/>
              <a:gd name="T40" fmla="*/ 11568 w 317"/>
              <a:gd name="T41" fmla="*/ 41541 h 317"/>
              <a:gd name="T42" fmla="*/ 7362 w 317"/>
              <a:gd name="T43" fmla="*/ 51005 h 317"/>
              <a:gd name="T44" fmla="*/ 3681 w 317"/>
              <a:gd name="T45" fmla="*/ 61522 h 317"/>
              <a:gd name="T46" fmla="*/ 1577 w 317"/>
              <a:gd name="T47" fmla="*/ 72039 h 317"/>
              <a:gd name="T48" fmla="*/ 0 w 317"/>
              <a:gd name="T49" fmla="*/ 83081 h 317"/>
              <a:gd name="T50" fmla="*/ 1577 w 317"/>
              <a:gd name="T51" fmla="*/ 94649 h 317"/>
              <a:gd name="T52" fmla="*/ 3681 w 317"/>
              <a:gd name="T53" fmla="*/ 105692 h 317"/>
              <a:gd name="T54" fmla="*/ 7362 w 317"/>
              <a:gd name="T55" fmla="*/ 115683 h 317"/>
              <a:gd name="T56" fmla="*/ 11568 w 317"/>
              <a:gd name="T57" fmla="*/ 125673 h 317"/>
              <a:gd name="T58" fmla="*/ 18404 w 317"/>
              <a:gd name="T59" fmla="*/ 134612 h 317"/>
              <a:gd name="T60" fmla="*/ 24714 w 317"/>
              <a:gd name="T61" fmla="*/ 142500 h 317"/>
              <a:gd name="T62" fmla="*/ 32601 w 317"/>
              <a:gd name="T63" fmla="*/ 149861 h 317"/>
              <a:gd name="T64" fmla="*/ 42066 w 317"/>
              <a:gd name="T65" fmla="*/ 155646 h 317"/>
              <a:gd name="T66" fmla="*/ 51531 w 317"/>
              <a:gd name="T67" fmla="*/ 160904 h 317"/>
              <a:gd name="T68" fmla="*/ 61522 w 317"/>
              <a:gd name="T69" fmla="*/ 163533 h 317"/>
              <a:gd name="T70" fmla="*/ 72564 w 317"/>
              <a:gd name="T71" fmla="*/ 165636 h 317"/>
              <a:gd name="T72" fmla="*/ 83607 w 317"/>
              <a:gd name="T73" fmla="*/ 166688 h 317"/>
              <a:gd name="T74" fmla="*/ 95175 w 317"/>
              <a:gd name="T75" fmla="*/ 165636 h 317"/>
              <a:gd name="T76" fmla="*/ 106218 w 317"/>
              <a:gd name="T77" fmla="*/ 163533 h 317"/>
              <a:gd name="T78" fmla="*/ 116208 w 317"/>
              <a:gd name="T79" fmla="*/ 160904 h 317"/>
              <a:gd name="T80" fmla="*/ 126199 w 317"/>
              <a:gd name="T81" fmla="*/ 155646 h 317"/>
              <a:gd name="T82" fmla="*/ 135138 w 317"/>
              <a:gd name="T83" fmla="*/ 149861 h 317"/>
              <a:gd name="T84" fmla="*/ 143026 w 317"/>
              <a:gd name="T85" fmla="*/ 142500 h 317"/>
              <a:gd name="T86" fmla="*/ 150387 w 317"/>
              <a:gd name="T87" fmla="*/ 134612 h 317"/>
              <a:gd name="T88" fmla="*/ 156171 w 317"/>
              <a:gd name="T89" fmla="*/ 125673 h 317"/>
              <a:gd name="T90" fmla="*/ 160904 w 317"/>
              <a:gd name="T91" fmla="*/ 115683 h 317"/>
              <a:gd name="T92" fmla="*/ 164059 w 317"/>
              <a:gd name="T93" fmla="*/ 105692 h 317"/>
              <a:gd name="T94" fmla="*/ 166162 w 317"/>
              <a:gd name="T95" fmla="*/ 94649 h 317"/>
              <a:gd name="T96" fmla="*/ 166688 w 317"/>
              <a:gd name="T97" fmla="*/ 83081 h 317"/>
              <a:gd name="T98" fmla="*/ 166688 w 317"/>
              <a:gd name="T99" fmla="*/ 83081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8"/>
                </a:moveTo>
                <a:lnTo>
                  <a:pt x="316" y="137"/>
                </a:lnTo>
                <a:lnTo>
                  <a:pt x="312" y="117"/>
                </a:lnTo>
                <a:lnTo>
                  <a:pt x="306" y="97"/>
                </a:lnTo>
                <a:lnTo>
                  <a:pt x="297" y="79"/>
                </a:lnTo>
                <a:lnTo>
                  <a:pt x="286" y="62"/>
                </a:lnTo>
                <a:lnTo>
                  <a:pt x="272" y="46"/>
                </a:lnTo>
                <a:lnTo>
                  <a:pt x="257" y="34"/>
                </a:lnTo>
                <a:lnTo>
                  <a:pt x="240" y="22"/>
                </a:lnTo>
                <a:lnTo>
                  <a:pt x="221" y="13"/>
                </a:lnTo>
                <a:lnTo>
                  <a:pt x="202" y="6"/>
                </a:lnTo>
                <a:lnTo>
                  <a:pt x="181" y="2"/>
                </a:lnTo>
                <a:lnTo>
                  <a:pt x="159" y="0"/>
                </a:lnTo>
                <a:lnTo>
                  <a:pt x="138" y="2"/>
                </a:lnTo>
                <a:lnTo>
                  <a:pt x="117" y="6"/>
                </a:lnTo>
                <a:lnTo>
                  <a:pt x="98" y="13"/>
                </a:lnTo>
                <a:lnTo>
                  <a:pt x="80" y="22"/>
                </a:lnTo>
                <a:lnTo>
                  <a:pt x="62" y="34"/>
                </a:lnTo>
                <a:lnTo>
                  <a:pt x="47" y="46"/>
                </a:lnTo>
                <a:lnTo>
                  <a:pt x="35" y="62"/>
                </a:lnTo>
                <a:lnTo>
                  <a:pt x="22" y="79"/>
                </a:lnTo>
                <a:lnTo>
                  <a:pt x="14" y="97"/>
                </a:lnTo>
                <a:lnTo>
                  <a:pt x="7" y="117"/>
                </a:lnTo>
                <a:lnTo>
                  <a:pt x="3" y="137"/>
                </a:lnTo>
                <a:lnTo>
                  <a:pt x="0" y="158"/>
                </a:lnTo>
                <a:lnTo>
                  <a:pt x="3" y="180"/>
                </a:lnTo>
                <a:lnTo>
                  <a:pt x="7" y="201"/>
                </a:lnTo>
                <a:lnTo>
                  <a:pt x="14" y="220"/>
                </a:lnTo>
                <a:lnTo>
                  <a:pt x="22" y="239"/>
                </a:lnTo>
                <a:lnTo>
                  <a:pt x="35" y="256"/>
                </a:lnTo>
                <a:lnTo>
                  <a:pt x="47" y="271"/>
                </a:lnTo>
                <a:lnTo>
                  <a:pt x="62" y="285"/>
                </a:lnTo>
                <a:lnTo>
                  <a:pt x="80" y="296"/>
                </a:lnTo>
                <a:lnTo>
                  <a:pt x="98" y="306"/>
                </a:lnTo>
                <a:lnTo>
                  <a:pt x="117" y="311"/>
                </a:lnTo>
                <a:lnTo>
                  <a:pt x="138" y="315"/>
                </a:lnTo>
                <a:lnTo>
                  <a:pt x="159" y="317"/>
                </a:lnTo>
                <a:lnTo>
                  <a:pt x="181" y="315"/>
                </a:lnTo>
                <a:lnTo>
                  <a:pt x="202" y="311"/>
                </a:lnTo>
                <a:lnTo>
                  <a:pt x="221" y="306"/>
                </a:lnTo>
                <a:lnTo>
                  <a:pt x="240" y="296"/>
                </a:lnTo>
                <a:lnTo>
                  <a:pt x="257" y="285"/>
                </a:lnTo>
                <a:lnTo>
                  <a:pt x="272" y="271"/>
                </a:lnTo>
                <a:lnTo>
                  <a:pt x="286" y="256"/>
                </a:lnTo>
                <a:lnTo>
                  <a:pt x="297" y="239"/>
                </a:lnTo>
                <a:lnTo>
                  <a:pt x="306" y="220"/>
                </a:lnTo>
                <a:lnTo>
                  <a:pt x="312" y="201"/>
                </a:lnTo>
                <a:lnTo>
                  <a:pt x="316" y="180"/>
                </a:lnTo>
                <a:lnTo>
                  <a:pt x="317" y="158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 flipH="1">
            <a:off x="2425700" y="2733675"/>
            <a:ext cx="1198563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19" name="Freeform 31"/>
          <p:cNvSpPr>
            <a:spLocks/>
          </p:cNvSpPr>
          <p:nvPr/>
        </p:nvSpPr>
        <p:spPr bwMode="auto">
          <a:xfrm>
            <a:off x="2425700" y="2733675"/>
            <a:ext cx="1198563" cy="2554288"/>
          </a:xfrm>
          <a:custGeom>
            <a:avLst/>
            <a:gdLst>
              <a:gd name="T0" fmla="*/ 1198563 w 2265"/>
              <a:gd name="T1" fmla="*/ 2554288 h 4827"/>
              <a:gd name="T2" fmla="*/ 0 w 2265"/>
              <a:gd name="T3" fmla="*/ 2554288 h 4827"/>
              <a:gd name="T4" fmla="*/ 0 w 2265"/>
              <a:gd name="T5" fmla="*/ 0 h 4827"/>
              <a:gd name="T6" fmla="*/ 0 60000 65536"/>
              <a:gd name="T7" fmla="*/ 0 60000 65536"/>
              <a:gd name="T8" fmla="*/ 0 60000 65536"/>
              <a:gd name="T9" fmla="*/ 0 w 2265"/>
              <a:gd name="T10" fmla="*/ 0 h 4827"/>
              <a:gd name="T11" fmla="*/ 2265 w 2265"/>
              <a:gd name="T12" fmla="*/ 4827 h 48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5" h="4827">
                <a:moveTo>
                  <a:pt x="2265" y="4827"/>
                </a:moveTo>
                <a:lnTo>
                  <a:pt x="0" y="4827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0" name="Freeform 32"/>
          <p:cNvSpPr>
            <a:spLocks/>
          </p:cNvSpPr>
          <p:nvPr/>
        </p:nvSpPr>
        <p:spPr bwMode="auto">
          <a:xfrm>
            <a:off x="2309813" y="3894138"/>
            <a:ext cx="228600" cy="228600"/>
          </a:xfrm>
          <a:custGeom>
            <a:avLst/>
            <a:gdLst>
              <a:gd name="T0" fmla="*/ 0 w 432"/>
              <a:gd name="T1" fmla="*/ 0 h 432"/>
              <a:gd name="T2" fmla="*/ 0 w 432"/>
              <a:gd name="T3" fmla="*/ 228600 h 432"/>
              <a:gd name="T4" fmla="*/ 228600 w 432"/>
              <a:gd name="T5" fmla="*/ 228600 h 432"/>
              <a:gd name="T6" fmla="*/ 228600 w 432"/>
              <a:gd name="T7" fmla="*/ 0 h 432"/>
              <a:gd name="T8" fmla="*/ 0 w 432"/>
              <a:gd name="T9" fmla="*/ 0 h 432"/>
              <a:gd name="T10" fmla="*/ 0 w 432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32"/>
              <a:gd name="T19" fmla="*/ 0 h 432"/>
              <a:gd name="T20" fmla="*/ 432 w 432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32" h="432">
                <a:moveTo>
                  <a:pt x="0" y="0"/>
                </a:moveTo>
                <a:lnTo>
                  <a:pt x="0" y="432"/>
                </a:lnTo>
                <a:lnTo>
                  <a:pt x="432" y="432"/>
                </a:lnTo>
                <a:lnTo>
                  <a:pt x="43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1" name="Freeform 33"/>
          <p:cNvSpPr>
            <a:spLocks/>
          </p:cNvSpPr>
          <p:nvPr/>
        </p:nvSpPr>
        <p:spPr bwMode="auto">
          <a:xfrm>
            <a:off x="2309813" y="3894138"/>
            <a:ext cx="228600" cy="228600"/>
          </a:xfrm>
          <a:custGeom>
            <a:avLst/>
            <a:gdLst>
              <a:gd name="T0" fmla="*/ 0 w 432"/>
              <a:gd name="T1" fmla="*/ 0 h 432"/>
              <a:gd name="T2" fmla="*/ 0 w 432"/>
              <a:gd name="T3" fmla="*/ 228600 h 432"/>
              <a:gd name="T4" fmla="*/ 228600 w 432"/>
              <a:gd name="T5" fmla="*/ 228600 h 432"/>
              <a:gd name="T6" fmla="*/ 228600 w 432"/>
              <a:gd name="T7" fmla="*/ 0 h 432"/>
              <a:gd name="T8" fmla="*/ 0 w 432"/>
              <a:gd name="T9" fmla="*/ 0 h 432"/>
              <a:gd name="T10" fmla="*/ 0 w 432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32"/>
              <a:gd name="T19" fmla="*/ 0 h 432"/>
              <a:gd name="T20" fmla="*/ 432 w 432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32" h="432">
                <a:moveTo>
                  <a:pt x="0" y="0"/>
                </a:moveTo>
                <a:lnTo>
                  <a:pt x="0" y="432"/>
                </a:lnTo>
                <a:lnTo>
                  <a:pt x="432" y="432"/>
                </a:lnTo>
                <a:lnTo>
                  <a:pt x="432" y="0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2" name="Freeform 34"/>
          <p:cNvSpPr>
            <a:spLocks noEditPoints="1"/>
          </p:cNvSpPr>
          <p:nvPr/>
        </p:nvSpPr>
        <p:spPr bwMode="auto">
          <a:xfrm>
            <a:off x="2625725" y="3935413"/>
            <a:ext cx="161925" cy="160337"/>
          </a:xfrm>
          <a:custGeom>
            <a:avLst/>
            <a:gdLst>
              <a:gd name="T0" fmla="*/ 7937 w 306"/>
              <a:gd name="T1" fmla="*/ 156633 h 303"/>
              <a:gd name="T2" fmla="*/ 13758 w 306"/>
              <a:gd name="T3" fmla="*/ 156104 h 303"/>
              <a:gd name="T4" fmla="*/ 17992 w 306"/>
              <a:gd name="T5" fmla="*/ 152929 h 303"/>
              <a:gd name="T6" fmla="*/ 21167 w 306"/>
              <a:gd name="T7" fmla="*/ 150283 h 303"/>
              <a:gd name="T8" fmla="*/ 22754 w 306"/>
              <a:gd name="T9" fmla="*/ 145520 h 303"/>
              <a:gd name="T10" fmla="*/ 23283 w 306"/>
              <a:gd name="T11" fmla="*/ 139170 h 303"/>
              <a:gd name="T12" fmla="*/ 23283 w 306"/>
              <a:gd name="T13" fmla="*/ 28046 h 303"/>
              <a:gd name="T14" fmla="*/ 23283 w 306"/>
              <a:gd name="T15" fmla="*/ 19579 h 303"/>
              <a:gd name="T16" fmla="*/ 21696 w 306"/>
              <a:gd name="T17" fmla="*/ 13758 h 303"/>
              <a:gd name="T18" fmla="*/ 19579 w 306"/>
              <a:gd name="T19" fmla="*/ 9525 h 303"/>
              <a:gd name="T20" fmla="*/ 16933 w 306"/>
              <a:gd name="T21" fmla="*/ 6879 h 303"/>
              <a:gd name="T22" fmla="*/ 11642 w 306"/>
              <a:gd name="T23" fmla="*/ 4762 h 303"/>
              <a:gd name="T24" fmla="*/ 5821 w 306"/>
              <a:gd name="T25" fmla="*/ 4233 h 303"/>
              <a:gd name="T26" fmla="*/ 71967 w 306"/>
              <a:gd name="T27" fmla="*/ 529 h 303"/>
              <a:gd name="T28" fmla="*/ 92604 w 306"/>
              <a:gd name="T29" fmla="*/ 1058 h 303"/>
              <a:gd name="T30" fmla="*/ 110067 w 306"/>
              <a:gd name="T31" fmla="*/ 4762 h 303"/>
              <a:gd name="T32" fmla="*/ 123825 w 306"/>
              <a:gd name="T33" fmla="*/ 9525 h 303"/>
              <a:gd name="T34" fmla="*/ 134937 w 306"/>
              <a:gd name="T35" fmla="*/ 16404 h 303"/>
              <a:gd name="T36" fmla="*/ 144463 w 306"/>
              <a:gd name="T37" fmla="*/ 26987 h 303"/>
              <a:gd name="T38" fmla="*/ 152400 w 306"/>
              <a:gd name="T39" fmla="*/ 39158 h 303"/>
              <a:gd name="T40" fmla="*/ 158221 w 306"/>
              <a:gd name="T41" fmla="*/ 52916 h 303"/>
              <a:gd name="T42" fmla="*/ 161925 w 306"/>
              <a:gd name="T43" fmla="*/ 67733 h 303"/>
              <a:gd name="T44" fmla="*/ 161925 w 306"/>
              <a:gd name="T45" fmla="*/ 85196 h 303"/>
              <a:gd name="T46" fmla="*/ 159279 w 306"/>
              <a:gd name="T47" fmla="*/ 105833 h 303"/>
              <a:gd name="T48" fmla="*/ 150813 w 306"/>
              <a:gd name="T49" fmla="*/ 123825 h 303"/>
              <a:gd name="T50" fmla="*/ 138113 w 306"/>
              <a:gd name="T51" fmla="*/ 139700 h 303"/>
              <a:gd name="T52" fmla="*/ 119062 w 306"/>
              <a:gd name="T53" fmla="*/ 152400 h 303"/>
              <a:gd name="T54" fmla="*/ 94192 w 306"/>
              <a:gd name="T55" fmla="*/ 158750 h 303"/>
              <a:gd name="T56" fmla="*/ 0 w 306"/>
              <a:gd name="T57" fmla="*/ 160337 h 303"/>
              <a:gd name="T58" fmla="*/ 50800 w 306"/>
              <a:gd name="T59" fmla="*/ 150812 h 303"/>
              <a:gd name="T60" fmla="*/ 59796 w 306"/>
              <a:gd name="T61" fmla="*/ 152400 h 303"/>
              <a:gd name="T62" fmla="*/ 67733 w 306"/>
              <a:gd name="T63" fmla="*/ 152400 h 303"/>
              <a:gd name="T64" fmla="*/ 80433 w 306"/>
              <a:gd name="T65" fmla="*/ 152400 h 303"/>
              <a:gd name="T66" fmla="*/ 96308 w 306"/>
              <a:gd name="T67" fmla="*/ 148166 h 303"/>
              <a:gd name="T68" fmla="*/ 111125 w 306"/>
              <a:gd name="T69" fmla="*/ 139170 h 303"/>
              <a:gd name="T70" fmla="*/ 122767 w 306"/>
              <a:gd name="T71" fmla="*/ 127000 h 303"/>
              <a:gd name="T72" fmla="*/ 130704 w 306"/>
              <a:gd name="T73" fmla="*/ 110595 h 303"/>
              <a:gd name="T74" fmla="*/ 134937 w 306"/>
              <a:gd name="T75" fmla="*/ 91546 h 303"/>
              <a:gd name="T76" fmla="*/ 134937 w 306"/>
              <a:gd name="T77" fmla="*/ 70379 h 303"/>
              <a:gd name="T78" fmla="*/ 130704 w 306"/>
              <a:gd name="T79" fmla="*/ 50800 h 303"/>
              <a:gd name="T80" fmla="*/ 122767 w 306"/>
              <a:gd name="T81" fmla="*/ 35454 h 303"/>
              <a:gd name="T82" fmla="*/ 111125 w 306"/>
              <a:gd name="T83" fmla="*/ 22225 h 303"/>
              <a:gd name="T84" fmla="*/ 96308 w 306"/>
              <a:gd name="T85" fmla="*/ 13758 h 303"/>
              <a:gd name="T86" fmla="*/ 79375 w 306"/>
              <a:gd name="T87" fmla="*/ 9525 h 303"/>
              <a:gd name="T88" fmla="*/ 67204 w 306"/>
              <a:gd name="T89" fmla="*/ 9525 h 303"/>
              <a:gd name="T90" fmla="*/ 59267 w 306"/>
              <a:gd name="T91" fmla="*/ 10054 h 303"/>
              <a:gd name="T92" fmla="*/ 50800 w 306"/>
              <a:gd name="T93" fmla="*/ 11642 h 303"/>
              <a:gd name="T94" fmla="*/ 46037 w 306"/>
              <a:gd name="T95" fmla="*/ 149225 h 30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06"/>
              <a:gd name="T145" fmla="*/ 0 h 303"/>
              <a:gd name="T146" fmla="*/ 306 w 306"/>
              <a:gd name="T147" fmla="*/ 303 h 30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06" h="303">
                <a:moveTo>
                  <a:pt x="0" y="303"/>
                </a:moveTo>
                <a:lnTo>
                  <a:pt x="0" y="296"/>
                </a:lnTo>
                <a:lnTo>
                  <a:pt x="11" y="296"/>
                </a:lnTo>
                <a:lnTo>
                  <a:pt x="15" y="296"/>
                </a:lnTo>
                <a:lnTo>
                  <a:pt x="18" y="296"/>
                </a:lnTo>
                <a:lnTo>
                  <a:pt x="21" y="296"/>
                </a:lnTo>
                <a:lnTo>
                  <a:pt x="23" y="295"/>
                </a:lnTo>
                <a:lnTo>
                  <a:pt x="26" y="295"/>
                </a:lnTo>
                <a:lnTo>
                  <a:pt x="29" y="293"/>
                </a:lnTo>
                <a:lnTo>
                  <a:pt x="30" y="292"/>
                </a:lnTo>
                <a:lnTo>
                  <a:pt x="33" y="291"/>
                </a:lnTo>
                <a:lnTo>
                  <a:pt x="34" y="289"/>
                </a:lnTo>
                <a:lnTo>
                  <a:pt x="36" y="288"/>
                </a:lnTo>
                <a:lnTo>
                  <a:pt x="37" y="286"/>
                </a:lnTo>
                <a:lnTo>
                  <a:pt x="38" y="284"/>
                </a:lnTo>
                <a:lnTo>
                  <a:pt x="40" y="284"/>
                </a:lnTo>
                <a:lnTo>
                  <a:pt x="41" y="281"/>
                </a:lnTo>
                <a:lnTo>
                  <a:pt x="41" y="280"/>
                </a:lnTo>
                <a:lnTo>
                  <a:pt x="43" y="278"/>
                </a:lnTo>
                <a:lnTo>
                  <a:pt x="43" y="275"/>
                </a:lnTo>
                <a:lnTo>
                  <a:pt x="44" y="273"/>
                </a:lnTo>
                <a:lnTo>
                  <a:pt x="44" y="270"/>
                </a:lnTo>
                <a:lnTo>
                  <a:pt x="44" y="267"/>
                </a:lnTo>
                <a:lnTo>
                  <a:pt x="44" y="263"/>
                </a:lnTo>
                <a:lnTo>
                  <a:pt x="44" y="259"/>
                </a:lnTo>
                <a:lnTo>
                  <a:pt x="44" y="256"/>
                </a:lnTo>
                <a:lnTo>
                  <a:pt x="44" y="251"/>
                </a:lnTo>
                <a:lnTo>
                  <a:pt x="44" y="53"/>
                </a:lnTo>
                <a:lnTo>
                  <a:pt x="44" y="49"/>
                </a:lnTo>
                <a:lnTo>
                  <a:pt x="44" y="45"/>
                </a:lnTo>
                <a:lnTo>
                  <a:pt x="44" y="41"/>
                </a:lnTo>
                <a:lnTo>
                  <a:pt x="44" y="37"/>
                </a:lnTo>
                <a:lnTo>
                  <a:pt x="44" y="34"/>
                </a:lnTo>
                <a:lnTo>
                  <a:pt x="43" y="30"/>
                </a:lnTo>
                <a:lnTo>
                  <a:pt x="43" y="27"/>
                </a:lnTo>
                <a:lnTo>
                  <a:pt x="41" y="26"/>
                </a:lnTo>
                <a:lnTo>
                  <a:pt x="41" y="23"/>
                </a:lnTo>
                <a:lnTo>
                  <a:pt x="40" y="22"/>
                </a:lnTo>
                <a:lnTo>
                  <a:pt x="38" y="19"/>
                </a:lnTo>
                <a:lnTo>
                  <a:pt x="37" y="18"/>
                </a:lnTo>
                <a:lnTo>
                  <a:pt x="36" y="16"/>
                </a:lnTo>
                <a:lnTo>
                  <a:pt x="34" y="15"/>
                </a:lnTo>
                <a:lnTo>
                  <a:pt x="33" y="13"/>
                </a:lnTo>
                <a:lnTo>
                  <a:pt x="32" y="13"/>
                </a:lnTo>
                <a:lnTo>
                  <a:pt x="29" y="12"/>
                </a:lnTo>
                <a:lnTo>
                  <a:pt x="27" y="11"/>
                </a:lnTo>
                <a:lnTo>
                  <a:pt x="25" y="11"/>
                </a:lnTo>
                <a:lnTo>
                  <a:pt x="22" y="9"/>
                </a:lnTo>
                <a:lnTo>
                  <a:pt x="21" y="9"/>
                </a:lnTo>
                <a:lnTo>
                  <a:pt x="18" y="9"/>
                </a:lnTo>
                <a:lnTo>
                  <a:pt x="15" y="9"/>
                </a:lnTo>
                <a:lnTo>
                  <a:pt x="11" y="8"/>
                </a:lnTo>
                <a:lnTo>
                  <a:pt x="0" y="8"/>
                </a:lnTo>
                <a:lnTo>
                  <a:pt x="0" y="0"/>
                </a:lnTo>
                <a:lnTo>
                  <a:pt x="124" y="0"/>
                </a:lnTo>
                <a:lnTo>
                  <a:pt x="136" y="1"/>
                </a:lnTo>
                <a:lnTo>
                  <a:pt x="146" y="1"/>
                </a:lnTo>
                <a:lnTo>
                  <a:pt x="157" y="1"/>
                </a:lnTo>
                <a:lnTo>
                  <a:pt x="167" y="2"/>
                </a:lnTo>
                <a:lnTo>
                  <a:pt x="175" y="2"/>
                </a:lnTo>
                <a:lnTo>
                  <a:pt x="185" y="4"/>
                </a:lnTo>
                <a:lnTo>
                  <a:pt x="193" y="5"/>
                </a:lnTo>
                <a:lnTo>
                  <a:pt x="201" y="7"/>
                </a:lnTo>
                <a:lnTo>
                  <a:pt x="208" y="9"/>
                </a:lnTo>
                <a:lnTo>
                  <a:pt x="215" y="11"/>
                </a:lnTo>
                <a:lnTo>
                  <a:pt x="222" y="13"/>
                </a:lnTo>
                <a:lnTo>
                  <a:pt x="227" y="15"/>
                </a:lnTo>
                <a:lnTo>
                  <a:pt x="234" y="18"/>
                </a:lnTo>
                <a:lnTo>
                  <a:pt x="240" y="22"/>
                </a:lnTo>
                <a:lnTo>
                  <a:pt x="245" y="24"/>
                </a:lnTo>
                <a:lnTo>
                  <a:pt x="251" y="29"/>
                </a:lnTo>
                <a:lnTo>
                  <a:pt x="255" y="31"/>
                </a:lnTo>
                <a:lnTo>
                  <a:pt x="261" y="37"/>
                </a:lnTo>
                <a:lnTo>
                  <a:pt x="265" y="41"/>
                </a:lnTo>
                <a:lnTo>
                  <a:pt x="269" y="45"/>
                </a:lnTo>
                <a:lnTo>
                  <a:pt x="273" y="51"/>
                </a:lnTo>
                <a:lnTo>
                  <a:pt x="277" y="56"/>
                </a:lnTo>
                <a:lnTo>
                  <a:pt x="281" y="62"/>
                </a:lnTo>
                <a:lnTo>
                  <a:pt x="284" y="67"/>
                </a:lnTo>
                <a:lnTo>
                  <a:pt x="288" y="74"/>
                </a:lnTo>
                <a:lnTo>
                  <a:pt x="291" y="80"/>
                </a:lnTo>
                <a:lnTo>
                  <a:pt x="295" y="87"/>
                </a:lnTo>
                <a:lnTo>
                  <a:pt x="296" y="93"/>
                </a:lnTo>
                <a:lnTo>
                  <a:pt x="299" y="100"/>
                </a:lnTo>
                <a:lnTo>
                  <a:pt x="302" y="107"/>
                </a:lnTo>
                <a:lnTo>
                  <a:pt x="303" y="114"/>
                </a:lnTo>
                <a:lnTo>
                  <a:pt x="305" y="121"/>
                </a:lnTo>
                <a:lnTo>
                  <a:pt x="306" y="128"/>
                </a:lnTo>
                <a:lnTo>
                  <a:pt x="306" y="135"/>
                </a:lnTo>
                <a:lnTo>
                  <a:pt x="306" y="143"/>
                </a:lnTo>
                <a:lnTo>
                  <a:pt x="306" y="150"/>
                </a:lnTo>
                <a:lnTo>
                  <a:pt x="306" y="161"/>
                </a:lnTo>
                <a:lnTo>
                  <a:pt x="306" y="171"/>
                </a:lnTo>
                <a:lnTo>
                  <a:pt x="305" y="182"/>
                </a:lnTo>
                <a:lnTo>
                  <a:pt x="302" y="191"/>
                </a:lnTo>
                <a:lnTo>
                  <a:pt x="301" y="200"/>
                </a:lnTo>
                <a:lnTo>
                  <a:pt x="296" y="209"/>
                </a:lnTo>
                <a:lnTo>
                  <a:pt x="294" y="218"/>
                </a:lnTo>
                <a:lnTo>
                  <a:pt x="290" y="226"/>
                </a:lnTo>
                <a:lnTo>
                  <a:pt x="285" y="234"/>
                </a:lnTo>
                <a:lnTo>
                  <a:pt x="280" y="242"/>
                </a:lnTo>
                <a:lnTo>
                  <a:pt x="274" y="249"/>
                </a:lnTo>
                <a:lnTo>
                  <a:pt x="267" y="256"/>
                </a:lnTo>
                <a:lnTo>
                  <a:pt x="261" y="264"/>
                </a:lnTo>
                <a:lnTo>
                  <a:pt x="252" y="271"/>
                </a:lnTo>
                <a:lnTo>
                  <a:pt x="244" y="277"/>
                </a:lnTo>
                <a:lnTo>
                  <a:pt x="234" y="282"/>
                </a:lnTo>
                <a:lnTo>
                  <a:pt x="225" y="288"/>
                </a:lnTo>
                <a:lnTo>
                  <a:pt x="214" y="292"/>
                </a:lnTo>
                <a:lnTo>
                  <a:pt x="203" y="296"/>
                </a:lnTo>
                <a:lnTo>
                  <a:pt x="190" y="299"/>
                </a:lnTo>
                <a:lnTo>
                  <a:pt x="178" y="300"/>
                </a:lnTo>
                <a:lnTo>
                  <a:pt x="164" y="303"/>
                </a:lnTo>
                <a:lnTo>
                  <a:pt x="150" y="303"/>
                </a:lnTo>
                <a:lnTo>
                  <a:pt x="135" y="303"/>
                </a:lnTo>
                <a:lnTo>
                  <a:pt x="0" y="303"/>
                </a:lnTo>
                <a:close/>
                <a:moveTo>
                  <a:pt x="87" y="282"/>
                </a:moveTo>
                <a:lnTo>
                  <a:pt x="92" y="284"/>
                </a:lnTo>
                <a:lnTo>
                  <a:pt x="96" y="285"/>
                </a:lnTo>
                <a:lnTo>
                  <a:pt x="101" y="285"/>
                </a:lnTo>
                <a:lnTo>
                  <a:pt x="105" y="286"/>
                </a:lnTo>
                <a:lnTo>
                  <a:pt x="109" y="286"/>
                </a:lnTo>
                <a:lnTo>
                  <a:pt x="113" y="288"/>
                </a:lnTo>
                <a:lnTo>
                  <a:pt x="117" y="288"/>
                </a:lnTo>
                <a:lnTo>
                  <a:pt x="121" y="288"/>
                </a:lnTo>
                <a:lnTo>
                  <a:pt x="124" y="288"/>
                </a:lnTo>
                <a:lnTo>
                  <a:pt x="128" y="288"/>
                </a:lnTo>
                <a:lnTo>
                  <a:pt x="131" y="288"/>
                </a:lnTo>
                <a:lnTo>
                  <a:pt x="134" y="288"/>
                </a:lnTo>
                <a:lnTo>
                  <a:pt x="143" y="288"/>
                </a:lnTo>
                <a:lnTo>
                  <a:pt x="152" y="288"/>
                </a:lnTo>
                <a:lnTo>
                  <a:pt x="160" y="286"/>
                </a:lnTo>
                <a:lnTo>
                  <a:pt x="167" y="285"/>
                </a:lnTo>
                <a:lnTo>
                  <a:pt x="175" y="282"/>
                </a:lnTo>
                <a:lnTo>
                  <a:pt x="182" y="280"/>
                </a:lnTo>
                <a:lnTo>
                  <a:pt x="189" y="277"/>
                </a:lnTo>
                <a:lnTo>
                  <a:pt x="196" y="273"/>
                </a:lnTo>
                <a:lnTo>
                  <a:pt x="203" y="269"/>
                </a:lnTo>
                <a:lnTo>
                  <a:pt x="210" y="263"/>
                </a:lnTo>
                <a:lnTo>
                  <a:pt x="215" y="259"/>
                </a:lnTo>
                <a:lnTo>
                  <a:pt x="221" y="252"/>
                </a:lnTo>
                <a:lnTo>
                  <a:pt x="226" y="246"/>
                </a:lnTo>
                <a:lnTo>
                  <a:pt x="232" y="240"/>
                </a:lnTo>
                <a:lnTo>
                  <a:pt x="236" y="233"/>
                </a:lnTo>
                <a:lnTo>
                  <a:pt x="240" y="224"/>
                </a:lnTo>
                <a:lnTo>
                  <a:pt x="244" y="218"/>
                </a:lnTo>
                <a:lnTo>
                  <a:pt x="247" y="209"/>
                </a:lnTo>
                <a:lnTo>
                  <a:pt x="250" y="201"/>
                </a:lnTo>
                <a:lnTo>
                  <a:pt x="252" y="191"/>
                </a:lnTo>
                <a:lnTo>
                  <a:pt x="254" y="183"/>
                </a:lnTo>
                <a:lnTo>
                  <a:pt x="255" y="173"/>
                </a:lnTo>
                <a:lnTo>
                  <a:pt x="255" y="164"/>
                </a:lnTo>
                <a:lnTo>
                  <a:pt x="255" y="153"/>
                </a:lnTo>
                <a:lnTo>
                  <a:pt x="255" y="143"/>
                </a:lnTo>
                <a:lnTo>
                  <a:pt x="255" y="133"/>
                </a:lnTo>
                <a:lnTo>
                  <a:pt x="254" y="124"/>
                </a:lnTo>
                <a:lnTo>
                  <a:pt x="252" y="114"/>
                </a:lnTo>
                <a:lnTo>
                  <a:pt x="250" y="106"/>
                </a:lnTo>
                <a:lnTo>
                  <a:pt x="247" y="96"/>
                </a:lnTo>
                <a:lnTo>
                  <a:pt x="244" y="89"/>
                </a:lnTo>
                <a:lnTo>
                  <a:pt x="240" y="81"/>
                </a:lnTo>
                <a:lnTo>
                  <a:pt x="236" y="74"/>
                </a:lnTo>
                <a:lnTo>
                  <a:pt x="232" y="67"/>
                </a:lnTo>
                <a:lnTo>
                  <a:pt x="226" y="60"/>
                </a:lnTo>
                <a:lnTo>
                  <a:pt x="221" y="53"/>
                </a:lnTo>
                <a:lnTo>
                  <a:pt x="215" y="48"/>
                </a:lnTo>
                <a:lnTo>
                  <a:pt x="210" y="42"/>
                </a:lnTo>
                <a:lnTo>
                  <a:pt x="203" y="38"/>
                </a:lnTo>
                <a:lnTo>
                  <a:pt x="196" y="33"/>
                </a:lnTo>
                <a:lnTo>
                  <a:pt x="189" y="30"/>
                </a:lnTo>
                <a:lnTo>
                  <a:pt x="182" y="26"/>
                </a:lnTo>
                <a:lnTo>
                  <a:pt x="175" y="23"/>
                </a:lnTo>
                <a:lnTo>
                  <a:pt x="167" y="20"/>
                </a:lnTo>
                <a:lnTo>
                  <a:pt x="158" y="19"/>
                </a:lnTo>
                <a:lnTo>
                  <a:pt x="150" y="18"/>
                </a:lnTo>
                <a:lnTo>
                  <a:pt x="142" y="18"/>
                </a:lnTo>
                <a:lnTo>
                  <a:pt x="132" y="16"/>
                </a:lnTo>
                <a:lnTo>
                  <a:pt x="130" y="18"/>
                </a:lnTo>
                <a:lnTo>
                  <a:pt x="127" y="18"/>
                </a:lnTo>
                <a:lnTo>
                  <a:pt x="123" y="18"/>
                </a:lnTo>
                <a:lnTo>
                  <a:pt x="120" y="18"/>
                </a:lnTo>
                <a:lnTo>
                  <a:pt x="116" y="18"/>
                </a:lnTo>
                <a:lnTo>
                  <a:pt x="112" y="19"/>
                </a:lnTo>
                <a:lnTo>
                  <a:pt x="107" y="19"/>
                </a:lnTo>
                <a:lnTo>
                  <a:pt x="105" y="20"/>
                </a:lnTo>
                <a:lnTo>
                  <a:pt x="101" y="20"/>
                </a:lnTo>
                <a:lnTo>
                  <a:pt x="96" y="22"/>
                </a:lnTo>
                <a:lnTo>
                  <a:pt x="92" y="23"/>
                </a:lnTo>
                <a:lnTo>
                  <a:pt x="87" y="23"/>
                </a:lnTo>
                <a:lnTo>
                  <a:pt x="87" y="28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3" name="Freeform 35"/>
          <p:cNvSpPr>
            <a:spLocks noEditPoints="1"/>
          </p:cNvSpPr>
          <p:nvPr/>
        </p:nvSpPr>
        <p:spPr bwMode="auto">
          <a:xfrm>
            <a:off x="2805113" y="3984625"/>
            <a:ext cx="92075" cy="115888"/>
          </a:xfrm>
          <a:custGeom>
            <a:avLst/>
            <a:gdLst>
              <a:gd name="T0" fmla="*/ 17563 w 173"/>
              <a:gd name="T1" fmla="*/ 56349 h 218"/>
              <a:gd name="T2" fmla="*/ 20225 w 173"/>
              <a:gd name="T3" fmla="*/ 69639 h 218"/>
              <a:gd name="T4" fmla="*/ 27143 w 173"/>
              <a:gd name="T5" fmla="*/ 80803 h 218"/>
              <a:gd name="T6" fmla="*/ 35127 w 173"/>
              <a:gd name="T7" fmla="*/ 88777 h 218"/>
              <a:gd name="T8" fmla="*/ 43642 w 173"/>
              <a:gd name="T9" fmla="*/ 94093 h 218"/>
              <a:gd name="T10" fmla="*/ 54287 w 173"/>
              <a:gd name="T11" fmla="*/ 96219 h 218"/>
              <a:gd name="T12" fmla="*/ 62270 w 173"/>
              <a:gd name="T13" fmla="*/ 96219 h 218"/>
              <a:gd name="T14" fmla="*/ 68125 w 173"/>
              <a:gd name="T15" fmla="*/ 94624 h 218"/>
              <a:gd name="T16" fmla="*/ 73979 w 173"/>
              <a:gd name="T17" fmla="*/ 92498 h 218"/>
              <a:gd name="T18" fmla="*/ 79302 w 173"/>
              <a:gd name="T19" fmla="*/ 88245 h 218"/>
              <a:gd name="T20" fmla="*/ 83559 w 173"/>
              <a:gd name="T21" fmla="*/ 81334 h 218"/>
              <a:gd name="T22" fmla="*/ 87817 w 173"/>
              <a:gd name="T23" fmla="*/ 73360 h 218"/>
              <a:gd name="T24" fmla="*/ 91543 w 173"/>
              <a:gd name="T25" fmla="*/ 78676 h 218"/>
              <a:gd name="T26" fmla="*/ 87285 w 173"/>
              <a:gd name="T27" fmla="*/ 88777 h 218"/>
              <a:gd name="T28" fmla="*/ 81430 w 173"/>
              <a:gd name="T29" fmla="*/ 98345 h 218"/>
              <a:gd name="T30" fmla="*/ 73979 w 173"/>
              <a:gd name="T31" fmla="*/ 106851 h 218"/>
              <a:gd name="T32" fmla="*/ 64399 w 173"/>
              <a:gd name="T33" fmla="*/ 112698 h 218"/>
              <a:gd name="T34" fmla="*/ 53223 w 173"/>
              <a:gd name="T35" fmla="*/ 115888 h 218"/>
              <a:gd name="T36" fmla="*/ 41514 w 173"/>
              <a:gd name="T37" fmla="*/ 115888 h 218"/>
              <a:gd name="T38" fmla="*/ 29272 w 173"/>
              <a:gd name="T39" fmla="*/ 112167 h 218"/>
              <a:gd name="T40" fmla="*/ 18628 w 173"/>
              <a:gd name="T41" fmla="*/ 105788 h 218"/>
              <a:gd name="T42" fmla="*/ 10112 w 173"/>
              <a:gd name="T43" fmla="*/ 95156 h 218"/>
              <a:gd name="T44" fmla="*/ 3193 w 173"/>
              <a:gd name="T45" fmla="*/ 82929 h 218"/>
              <a:gd name="T46" fmla="*/ 532 w 173"/>
              <a:gd name="T47" fmla="*/ 68044 h 218"/>
              <a:gd name="T48" fmla="*/ 532 w 173"/>
              <a:gd name="T49" fmla="*/ 50502 h 218"/>
              <a:gd name="T50" fmla="*/ 3193 w 173"/>
              <a:gd name="T51" fmla="*/ 35085 h 218"/>
              <a:gd name="T52" fmla="*/ 10112 w 173"/>
              <a:gd name="T53" fmla="*/ 21795 h 218"/>
              <a:gd name="T54" fmla="*/ 18628 w 173"/>
              <a:gd name="T55" fmla="*/ 11695 h 218"/>
              <a:gd name="T56" fmla="*/ 30869 w 173"/>
              <a:gd name="T57" fmla="*/ 4253 h 218"/>
              <a:gd name="T58" fmla="*/ 43110 w 173"/>
              <a:gd name="T59" fmla="*/ 532 h 218"/>
              <a:gd name="T60" fmla="*/ 56416 w 173"/>
              <a:gd name="T61" fmla="*/ 532 h 218"/>
              <a:gd name="T62" fmla="*/ 66528 w 173"/>
              <a:gd name="T63" fmla="*/ 3721 h 218"/>
              <a:gd name="T64" fmla="*/ 76108 w 173"/>
              <a:gd name="T65" fmla="*/ 9037 h 218"/>
              <a:gd name="T66" fmla="*/ 84092 w 173"/>
              <a:gd name="T67" fmla="*/ 17011 h 218"/>
              <a:gd name="T68" fmla="*/ 89414 w 173"/>
              <a:gd name="T69" fmla="*/ 27111 h 218"/>
              <a:gd name="T70" fmla="*/ 92075 w 173"/>
              <a:gd name="T71" fmla="*/ 38807 h 218"/>
              <a:gd name="T72" fmla="*/ 16499 w 173"/>
              <a:gd name="T73" fmla="*/ 44654 h 218"/>
              <a:gd name="T74" fmla="*/ 67593 w 173"/>
              <a:gd name="T75" fmla="*/ 34554 h 218"/>
              <a:gd name="T76" fmla="*/ 66528 w 173"/>
              <a:gd name="T77" fmla="*/ 28706 h 218"/>
              <a:gd name="T78" fmla="*/ 64931 w 173"/>
              <a:gd name="T79" fmla="*/ 24985 h 218"/>
              <a:gd name="T80" fmla="*/ 63867 w 173"/>
              <a:gd name="T81" fmla="*/ 21264 h 218"/>
              <a:gd name="T82" fmla="*/ 60674 w 173"/>
              <a:gd name="T83" fmla="*/ 17011 h 218"/>
              <a:gd name="T84" fmla="*/ 58013 w 173"/>
              <a:gd name="T85" fmla="*/ 13822 h 218"/>
              <a:gd name="T86" fmla="*/ 54287 w 173"/>
              <a:gd name="T87" fmla="*/ 11695 h 218"/>
              <a:gd name="T88" fmla="*/ 49497 w 173"/>
              <a:gd name="T89" fmla="*/ 10100 h 218"/>
              <a:gd name="T90" fmla="*/ 45239 w 173"/>
              <a:gd name="T91" fmla="*/ 9569 h 218"/>
              <a:gd name="T92" fmla="*/ 39917 w 173"/>
              <a:gd name="T93" fmla="*/ 9569 h 218"/>
              <a:gd name="T94" fmla="*/ 34062 w 173"/>
              <a:gd name="T95" fmla="*/ 11164 h 218"/>
              <a:gd name="T96" fmla="*/ 28208 w 173"/>
              <a:gd name="T97" fmla="*/ 13822 h 218"/>
              <a:gd name="T98" fmla="*/ 23418 w 173"/>
              <a:gd name="T99" fmla="*/ 19137 h 218"/>
              <a:gd name="T100" fmla="*/ 19692 w 173"/>
              <a:gd name="T101" fmla="*/ 25517 h 218"/>
              <a:gd name="T102" fmla="*/ 17563 w 173"/>
              <a:gd name="T103" fmla="*/ 33491 h 218"/>
              <a:gd name="T104" fmla="*/ 16499 w 173"/>
              <a:gd name="T105" fmla="*/ 37212 h 21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73"/>
              <a:gd name="T160" fmla="*/ 0 h 218"/>
              <a:gd name="T161" fmla="*/ 173 w 173"/>
              <a:gd name="T162" fmla="*/ 218 h 21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73" h="218">
                <a:moveTo>
                  <a:pt x="31" y="84"/>
                </a:moveTo>
                <a:lnTo>
                  <a:pt x="31" y="92"/>
                </a:lnTo>
                <a:lnTo>
                  <a:pt x="33" y="99"/>
                </a:lnTo>
                <a:lnTo>
                  <a:pt x="33" y="106"/>
                </a:lnTo>
                <a:lnTo>
                  <a:pt x="34" y="113"/>
                </a:lnTo>
                <a:lnTo>
                  <a:pt x="35" y="120"/>
                </a:lnTo>
                <a:lnTo>
                  <a:pt x="37" y="126"/>
                </a:lnTo>
                <a:lnTo>
                  <a:pt x="38" y="131"/>
                </a:lnTo>
                <a:lnTo>
                  <a:pt x="41" y="137"/>
                </a:lnTo>
                <a:lnTo>
                  <a:pt x="44" y="142"/>
                </a:lnTo>
                <a:lnTo>
                  <a:pt x="46" y="148"/>
                </a:lnTo>
                <a:lnTo>
                  <a:pt x="51" y="152"/>
                </a:lnTo>
                <a:lnTo>
                  <a:pt x="53" y="156"/>
                </a:lnTo>
                <a:lnTo>
                  <a:pt x="58" y="160"/>
                </a:lnTo>
                <a:lnTo>
                  <a:pt x="62" y="164"/>
                </a:lnTo>
                <a:lnTo>
                  <a:pt x="66" y="167"/>
                </a:lnTo>
                <a:lnTo>
                  <a:pt x="70" y="171"/>
                </a:lnTo>
                <a:lnTo>
                  <a:pt x="74" y="172"/>
                </a:lnTo>
                <a:lnTo>
                  <a:pt x="78" y="175"/>
                </a:lnTo>
                <a:lnTo>
                  <a:pt x="82" y="177"/>
                </a:lnTo>
                <a:lnTo>
                  <a:pt x="88" y="179"/>
                </a:lnTo>
                <a:lnTo>
                  <a:pt x="92" y="179"/>
                </a:lnTo>
                <a:lnTo>
                  <a:pt x="96" y="181"/>
                </a:lnTo>
                <a:lnTo>
                  <a:pt x="102" y="181"/>
                </a:lnTo>
                <a:lnTo>
                  <a:pt x="106" y="181"/>
                </a:lnTo>
                <a:lnTo>
                  <a:pt x="110" y="181"/>
                </a:lnTo>
                <a:lnTo>
                  <a:pt x="113" y="181"/>
                </a:lnTo>
                <a:lnTo>
                  <a:pt x="117" y="181"/>
                </a:lnTo>
                <a:lnTo>
                  <a:pt x="120" y="181"/>
                </a:lnTo>
                <a:lnTo>
                  <a:pt x="122" y="179"/>
                </a:lnTo>
                <a:lnTo>
                  <a:pt x="125" y="179"/>
                </a:lnTo>
                <a:lnTo>
                  <a:pt x="128" y="178"/>
                </a:lnTo>
                <a:lnTo>
                  <a:pt x="131" y="177"/>
                </a:lnTo>
                <a:lnTo>
                  <a:pt x="133" y="177"/>
                </a:lnTo>
                <a:lnTo>
                  <a:pt x="136" y="175"/>
                </a:lnTo>
                <a:lnTo>
                  <a:pt x="139" y="174"/>
                </a:lnTo>
                <a:lnTo>
                  <a:pt x="140" y="171"/>
                </a:lnTo>
                <a:lnTo>
                  <a:pt x="143" y="170"/>
                </a:lnTo>
                <a:lnTo>
                  <a:pt x="146" y="167"/>
                </a:lnTo>
                <a:lnTo>
                  <a:pt x="149" y="166"/>
                </a:lnTo>
                <a:lnTo>
                  <a:pt x="151" y="163"/>
                </a:lnTo>
                <a:lnTo>
                  <a:pt x="153" y="160"/>
                </a:lnTo>
                <a:lnTo>
                  <a:pt x="155" y="156"/>
                </a:lnTo>
                <a:lnTo>
                  <a:pt x="157" y="153"/>
                </a:lnTo>
                <a:lnTo>
                  <a:pt x="160" y="149"/>
                </a:lnTo>
                <a:lnTo>
                  <a:pt x="161" y="146"/>
                </a:lnTo>
                <a:lnTo>
                  <a:pt x="164" y="142"/>
                </a:lnTo>
                <a:lnTo>
                  <a:pt x="165" y="138"/>
                </a:lnTo>
                <a:lnTo>
                  <a:pt x="167" y="132"/>
                </a:lnTo>
                <a:lnTo>
                  <a:pt x="173" y="137"/>
                </a:lnTo>
                <a:lnTo>
                  <a:pt x="173" y="142"/>
                </a:lnTo>
                <a:lnTo>
                  <a:pt x="172" y="148"/>
                </a:lnTo>
                <a:lnTo>
                  <a:pt x="171" y="153"/>
                </a:lnTo>
                <a:lnTo>
                  <a:pt x="168" y="157"/>
                </a:lnTo>
                <a:lnTo>
                  <a:pt x="167" y="163"/>
                </a:lnTo>
                <a:lnTo>
                  <a:pt x="164" y="167"/>
                </a:lnTo>
                <a:lnTo>
                  <a:pt x="162" y="172"/>
                </a:lnTo>
                <a:lnTo>
                  <a:pt x="160" y="177"/>
                </a:lnTo>
                <a:lnTo>
                  <a:pt x="157" y="181"/>
                </a:lnTo>
                <a:lnTo>
                  <a:pt x="153" y="185"/>
                </a:lnTo>
                <a:lnTo>
                  <a:pt x="150" y="189"/>
                </a:lnTo>
                <a:lnTo>
                  <a:pt x="146" y="193"/>
                </a:lnTo>
                <a:lnTo>
                  <a:pt x="143" y="197"/>
                </a:lnTo>
                <a:lnTo>
                  <a:pt x="139" y="201"/>
                </a:lnTo>
                <a:lnTo>
                  <a:pt x="135" y="204"/>
                </a:lnTo>
                <a:lnTo>
                  <a:pt x="129" y="208"/>
                </a:lnTo>
                <a:lnTo>
                  <a:pt x="125" y="210"/>
                </a:lnTo>
                <a:lnTo>
                  <a:pt x="121" y="212"/>
                </a:lnTo>
                <a:lnTo>
                  <a:pt x="115" y="214"/>
                </a:lnTo>
                <a:lnTo>
                  <a:pt x="111" y="217"/>
                </a:lnTo>
                <a:lnTo>
                  <a:pt x="106" y="217"/>
                </a:lnTo>
                <a:lnTo>
                  <a:pt x="100" y="218"/>
                </a:lnTo>
                <a:lnTo>
                  <a:pt x="95" y="218"/>
                </a:lnTo>
                <a:lnTo>
                  <a:pt x="89" y="218"/>
                </a:lnTo>
                <a:lnTo>
                  <a:pt x="84" y="218"/>
                </a:lnTo>
                <a:lnTo>
                  <a:pt x="78" y="218"/>
                </a:lnTo>
                <a:lnTo>
                  <a:pt x="71" y="217"/>
                </a:lnTo>
                <a:lnTo>
                  <a:pt x="66" y="215"/>
                </a:lnTo>
                <a:lnTo>
                  <a:pt x="60" y="214"/>
                </a:lnTo>
                <a:lnTo>
                  <a:pt x="55" y="211"/>
                </a:lnTo>
                <a:lnTo>
                  <a:pt x="51" y="208"/>
                </a:lnTo>
                <a:lnTo>
                  <a:pt x="45" y="206"/>
                </a:lnTo>
                <a:lnTo>
                  <a:pt x="40" y="203"/>
                </a:lnTo>
                <a:lnTo>
                  <a:pt x="35" y="199"/>
                </a:lnTo>
                <a:lnTo>
                  <a:pt x="31" y="194"/>
                </a:lnTo>
                <a:lnTo>
                  <a:pt x="26" y="189"/>
                </a:lnTo>
                <a:lnTo>
                  <a:pt x="22" y="185"/>
                </a:lnTo>
                <a:lnTo>
                  <a:pt x="19" y="179"/>
                </a:lnTo>
                <a:lnTo>
                  <a:pt x="15" y="174"/>
                </a:lnTo>
                <a:lnTo>
                  <a:pt x="12" y="168"/>
                </a:lnTo>
                <a:lnTo>
                  <a:pt x="9" y="163"/>
                </a:lnTo>
                <a:lnTo>
                  <a:pt x="6" y="156"/>
                </a:lnTo>
                <a:lnTo>
                  <a:pt x="5" y="149"/>
                </a:lnTo>
                <a:lnTo>
                  <a:pt x="4" y="142"/>
                </a:lnTo>
                <a:lnTo>
                  <a:pt x="2" y="135"/>
                </a:lnTo>
                <a:lnTo>
                  <a:pt x="1" y="128"/>
                </a:lnTo>
                <a:lnTo>
                  <a:pt x="1" y="120"/>
                </a:lnTo>
                <a:lnTo>
                  <a:pt x="0" y="112"/>
                </a:lnTo>
                <a:lnTo>
                  <a:pt x="1" y="103"/>
                </a:lnTo>
                <a:lnTo>
                  <a:pt x="1" y="95"/>
                </a:lnTo>
                <a:lnTo>
                  <a:pt x="2" y="88"/>
                </a:lnTo>
                <a:lnTo>
                  <a:pt x="4" y="80"/>
                </a:lnTo>
                <a:lnTo>
                  <a:pt x="5" y="73"/>
                </a:lnTo>
                <a:lnTo>
                  <a:pt x="6" y="66"/>
                </a:lnTo>
                <a:lnTo>
                  <a:pt x="9" y="59"/>
                </a:lnTo>
                <a:lnTo>
                  <a:pt x="12" y="52"/>
                </a:lnTo>
                <a:lnTo>
                  <a:pt x="15" y="47"/>
                </a:lnTo>
                <a:lnTo>
                  <a:pt x="19" y="41"/>
                </a:lnTo>
                <a:lnTo>
                  <a:pt x="22" y="36"/>
                </a:lnTo>
                <a:lnTo>
                  <a:pt x="26" y="30"/>
                </a:lnTo>
                <a:lnTo>
                  <a:pt x="31" y="26"/>
                </a:lnTo>
                <a:lnTo>
                  <a:pt x="35" y="22"/>
                </a:lnTo>
                <a:lnTo>
                  <a:pt x="41" y="18"/>
                </a:lnTo>
                <a:lnTo>
                  <a:pt x="46" y="14"/>
                </a:lnTo>
                <a:lnTo>
                  <a:pt x="52" y="11"/>
                </a:lnTo>
                <a:lnTo>
                  <a:pt x="58" y="8"/>
                </a:lnTo>
                <a:lnTo>
                  <a:pt x="63" y="6"/>
                </a:lnTo>
                <a:lnTo>
                  <a:pt x="69" y="4"/>
                </a:lnTo>
                <a:lnTo>
                  <a:pt x="75" y="3"/>
                </a:lnTo>
                <a:lnTo>
                  <a:pt x="81" y="1"/>
                </a:lnTo>
                <a:lnTo>
                  <a:pt x="88" y="1"/>
                </a:lnTo>
                <a:lnTo>
                  <a:pt x="93" y="0"/>
                </a:lnTo>
                <a:lnTo>
                  <a:pt x="100" y="1"/>
                </a:lnTo>
                <a:lnTo>
                  <a:pt x="106" y="1"/>
                </a:lnTo>
                <a:lnTo>
                  <a:pt x="110" y="3"/>
                </a:lnTo>
                <a:lnTo>
                  <a:pt x="115" y="3"/>
                </a:lnTo>
                <a:lnTo>
                  <a:pt x="121" y="4"/>
                </a:lnTo>
                <a:lnTo>
                  <a:pt x="125" y="7"/>
                </a:lnTo>
                <a:lnTo>
                  <a:pt x="131" y="8"/>
                </a:lnTo>
                <a:lnTo>
                  <a:pt x="135" y="11"/>
                </a:lnTo>
                <a:lnTo>
                  <a:pt x="139" y="14"/>
                </a:lnTo>
                <a:lnTo>
                  <a:pt x="143" y="17"/>
                </a:lnTo>
                <a:lnTo>
                  <a:pt x="147" y="21"/>
                </a:lnTo>
                <a:lnTo>
                  <a:pt x="150" y="23"/>
                </a:lnTo>
                <a:lnTo>
                  <a:pt x="154" y="28"/>
                </a:lnTo>
                <a:lnTo>
                  <a:pt x="158" y="32"/>
                </a:lnTo>
                <a:lnTo>
                  <a:pt x="161" y="36"/>
                </a:lnTo>
                <a:lnTo>
                  <a:pt x="164" y="41"/>
                </a:lnTo>
                <a:lnTo>
                  <a:pt x="167" y="46"/>
                </a:lnTo>
                <a:lnTo>
                  <a:pt x="168" y="51"/>
                </a:lnTo>
                <a:lnTo>
                  <a:pt x="171" y="55"/>
                </a:lnTo>
                <a:lnTo>
                  <a:pt x="172" y="61"/>
                </a:lnTo>
                <a:lnTo>
                  <a:pt x="172" y="66"/>
                </a:lnTo>
                <a:lnTo>
                  <a:pt x="173" y="73"/>
                </a:lnTo>
                <a:lnTo>
                  <a:pt x="173" y="79"/>
                </a:lnTo>
                <a:lnTo>
                  <a:pt x="173" y="84"/>
                </a:lnTo>
                <a:lnTo>
                  <a:pt x="31" y="84"/>
                </a:lnTo>
                <a:close/>
                <a:moveTo>
                  <a:pt x="31" y="70"/>
                </a:moveTo>
                <a:lnTo>
                  <a:pt x="127" y="70"/>
                </a:lnTo>
                <a:lnTo>
                  <a:pt x="127" y="68"/>
                </a:lnTo>
                <a:lnTo>
                  <a:pt x="127" y="65"/>
                </a:lnTo>
                <a:lnTo>
                  <a:pt x="127" y="62"/>
                </a:lnTo>
                <a:lnTo>
                  <a:pt x="127" y="59"/>
                </a:lnTo>
                <a:lnTo>
                  <a:pt x="125" y="57"/>
                </a:lnTo>
                <a:lnTo>
                  <a:pt x="125" y="54"/>
                </a:lnTo>
                <a:lnTo>
                  <a:pt x="125" y="52"/>
                </a:lnTo>
                <a:lnTo>
                  <a:pt x="124" y="50"/>
                </a:lnTo>
                <a:lnTo>
                  <a:pt x="124" y="48"/>
                </a:lnTo>
                <a:lnTo>
                  <a:pt x="122" y="47"/>
                </a:lnTo>
                <a:lnTo>
                  <a:pt x="122" y="46"/>
                </a:lnTo>
                <a:lnTo>
                  <a:pt x="121" y="43"/>
                </a:lnTo>
                <a:lnTo>
                  <a:pt x="121" y="41"/>
                </a:lnTo>
                <a:lnTo>
                  <a:pt x="120" y="40"/>
                </a:lnTo>
                <a:lnTo>
                  <a:pt x="118" y="37"/>
                </a:lnTo>
                <a:lnTo>
                  <a:pt x="117" y="36"/>
                </a:lnTo>
                <a:lnTo>
                  <a:pt x="115" y="35"/>
                </a:lnTo>
                <a:lnTo>
                  <a:pt x="114" y="32"/>
                </a:lnTo>
                <a:lnTo>
                  <a:pt x="113" y="30"/>
                </a:lnTo>
                <a:lnTo>
                  <a:pt x="111" y="29"/>
                </a:lnTo>
                <a:lnTo>
                  <a:pt x="110" y="28"/>
                </a:lnTo>
                <a:lnTo>
                  <a:pt x="109" y="26"/>
                </a:lnTo>
                <a:lnTo>
                  <a:pt x="107" y="25"/>
                </a:lnTo>
                <a:lnTo>
                  <a:pt x="104" y="23"/>
                </a:lnTo>
                <a:lnTo>
                  <a:pt x="103" y="23"/>
                </a:lnTo>
                <a:lnTo>
                  <a:pt x="102" y="22"/>
                </a:lnTo>
                <a:lnTo>
                  <a:pt x="99" y="21"/>
                </a:lnTo>
                <a:lnTo>
                  <a:pt x="98" y="21"/>
                </a:lnTo>
                <a:lnTo>
                  <a:pt x="96" y="19"/>
                </a:lnTo>
                <a:lnTo>
                  <a:pt x="93" y="19"/>
                </a:lnTo>
                <a:lnTo>
                  <a:pt x="92" y="18"/>
                </a:lnTo>
                <a:lnTo>
                  <a:pt x="89" y="18"/>
                </a:lnTo>
                <a:lnTo>
                  <a:pt x="88" y="18"/>
                </a:lnTo>
                <a:lnTo>
                  <a:pt x="85" y="18"/>
                </a:lnTo>
                <a:lnTo>
                  <a:pt x="84" y="18"/>
                </a:lnTo>
                <a:lnTo>
                  <a:pt x="81" y="17"/>
                </a:lnTo>
                <a:lnTo>
                  <a:pt x="78" y="18"/>
                </a:lnTo>
                <a:lnTo>
                  <a:pt x="75" y="18"/>
                </a:lnTo>
                <a:lnTo>
                  <a:pt x="73" y="18"/>
                </a:lnTo>
                <a:lnTo>
                  <a:pt x="70" y="19"/>
                </a:lnTo>
                <a:lnTo>
                  <a:pt x="67" y="19"/>
                </a:lnTo>
                <a:lnTo>
                  <a:pt x="64" y="21"/>
                </a:lnTo>
                <a:lnTo>
                  <a:pt x="62" y="22"/>
                </a:lnTo>
                <a:lnTo>
                  <a:pt x="59" y="23"/>
                </a:lnTo>
                <a:lnTo>
                  <a:pt x="56" y="25"/>
                </a:lnTo>
                <a:lnTo>
                  <a:pt x="53" y="26"/>
                </a:lnTo>
                <a:lnTo>
                  <a:pt x="51" y="29"/>
                </a:lnTo>
                <a:lnTo>
                  <a:pt x="48" y="30"/>
                </a:lnTo>
                <a:lnTo>
                  <a:pt x="46" y="33"/>
                </a:lnTo>
                <a:lnTo>
                  <a:pt x="44" y="36"/>
                </a:lnTo>
                <a:lnTo>
                  <a:pt x="42" y="39"/>
                </a:lnTo>
                <a:lnTo>
                  <a:pt x="40" y="43"/>
                </a:lnTo>
                <a:lnTo>
                  <a:pt x="38" y="46"/>
                </a:lnTo>
                <a:lnTo>
                  <a:pt x="37" y="48"/>
                </a:lnTo>
                <a:lnTo>
                  <a:pt x="35" y="52"/>
                </a:lnTo>
                <a:lnTo>
                  <a:pt x="34" y="55"/>
                </a:lnTo>
                <a:lnTo>
                  <a:pt x="34" y="59"/>
                </a:lnTo>
                <a:lnTo>
                  <a:pt x="33" y="63"/>
                </a:lnTo>
                <a:lnTo>
                  <a:pt x="33" y="68"/>
                </a:lnTo>
                <a:lnTo>
                  <a:pt x="31" y="7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4" name="Freeform 36"/>
          <p:cNvSpPr>
            <a:spLocks/>
          </p:cNvSpPr>
          <p:nvPr/>
        </p:nvSpPr>
        <p:spPr bwMode="auto">
          <a:xfrm>
            <a:off x="2913063" y="3984625"/>
            <a:ext cx="92075" cy="115888"/>
          </a:xfrm>
          <a:custGeom>
            <a:avLst/>
            <a:gdLst>
              <a:gd name="T0" fmla="*/ 89429 w 174"/>
              <a:gd name="T1" fmla="*/ 81866 h 218"/>
              <a:gd name="T2" fmla="*/ 84138 w 174"/>
              <a:gd name="T3" fmla="*/ 93029 h 218"/>
              <a:gd name="T4" fmla="*/ 76729 w 174"/>
              <a:gd name="T5" fmla="*/ 102598 h 218"/>
              <a:gd name="T6" fmla="*/ 68263 w 174"/>
              <a:gd name="T7" fmla="*/ 110040 h 218"/>
              <a:gd name="T8" fmla="*/ 58737 w 174"/>
              <a:gd name="T9" fmla="*/ 114293 h 218"/>
              <a:gd name="T10" fmla="*/ 49212 w 174"/>
              <a:gd name="T11" fmla="*/ 115888 h 218"/>
              <a:gd name="T12" fmla="*/ 37571 w 174"/>
              <a:gd name="T13" fmla="*/ 115356 h 218"/>
              <a:gd name="T14" fmla="*/ 26458 w 174"/>
              <a:gd name="T15" fmla="*/ 110572 h 218"/>
              <a:gd name="T16" fmla="*/ 16933 w 174"/>
              <a:gd name="T17" fmla="*/ 103130 h 218"/>
              <a:gd name="T18" fmla="*/ 8467 w 174"/>
              <a:gd name="T19" fmla="*/ 92498 h 218"/>
              <a:gd name="T20" fmla="*/ 3175 w 174"/>
              <a:gd name="T21" fmla="*/ 79208 h 218"/>
              <a:gd name="T22" fmla="*/ 1058 w 174"/>
              <a:gd name="T23" fmla="*/ 63260 h 218"/>
              <a:gd name="T24" fmla="*/ 1587 w 174"/>
              <a:gd name="T25" fmla="*/ 46249 h 218"/>
              <a:gd name="T26" fmla="*/ 5821 w 174"/>
              <a:gd name="T27" fmla="*/ 31364 h 218"/>
              <a:gd name="T28" fmla="*/ 13229 w 174"/>
              <a:gd name="T29" fmla="*/ 19137 h 218"/>
              <a:gd name="T30" fmla="*/ 24342 w 174"/>
              <a:gd name="T31" fmla="*/ 9569 h 218"/>
              <a:gd name="T32" fmla="*/ 35983 w 174"/>
              <a:gd name="T33" fmla="*/ 3190 h 218"/>
              <a:gd name="T34" fmla="*/ 49212 w 174"/>
              <a:gd name="T35" fmla="*/ 532 h 218"/>
              <a:gd name="T36" fmla="*/ 60325 w 174"/>
              <a:gd name="T37" fmla="*/ 532 h 218"/>
              <a:gd name="T38" fmla="*/ 68792 w 174"/>
              <a:gd name="T39" fmla="*/ 3721 h 218"/>
              <a:gd name="T40" fmla="*/ 76729 w 174"/>
              <a:gd name="T41" fmla="*/ 7974 h 218"/>
              <a:gd name="T42" fmla="*/ 83608 w 174"/>
              <a:gd name="T43" fmla="*/ 13290 h 218"/>
              <a:gd name="T44" fmla="*/ 87313 w 174"/>
              <a:gd name="T45" fmla="*/ 19137 h 218"/>
              <a:gd name="T46" fmla="*/ 88371 w 174"/>
              <a:gd name="T47" fmla="*/ 24985 h 218"/>
              <a:gd name="T48" fmla="*/ 88371 w 174"/>
              <a:gd name="T49" fmla="*/ 28706 h 218"/>
              <a:gd name="T50" fmla="*/ 87842 w 174"/>
              <a:gd name="T51" fmla="*/ 31364 h 218"/>
              <a:gd name="T52" fmla="*/ 86254 w 174"/>
              <a:gd name="T53" fmla="*/ 33491 h 218"/>
              <a:gd name="T54" fmla="*/ 84138 w 174"/>
              <a:gd name="T55" fmla="*/ 35085 h 218"/>
              <a:gd name="T56" fmla="*/ 82021 w 174"/>
              <a:gd name="T57" fmla="*/ 36680 h 218"/>
              <a:gd name="T58" fmla="*/ 78846 w 174"/>
              <a:gd name="T59" fmla="*/ 36680 h 218"/>
              <a:gd name="T60" fmla="*/ 74613 w 174"/>
              <a:gd name="T61" fmla="*/ 36680 h 218"/>
              <a:gd name="T62" fmla="*/ 70908 w 174"/>
              <a:gd name="T63" fmla="*/ 35085 h 218"/>
              <a:gd name="T64" fmla="*/ 68263 w 174"/>
              <a:gd name="T65" fmla="*/ 32959 h 218"/>
              <a:gd name="T66" fmla="*/ 66675 w 174"/>
              <a:gd name="T67" fmla="*/ 30833 h 218"/>
              <a:gd name="T68" fmla="*/ 66146 w 174"/>
              <a:gd name="T69" fmla="*/ 27643 h 218"/>
              <a:gd name="T70" fmla="*/ 65087 w 174"/>
              <a:gd name="T71" fmla="*/ 23390 h 218"/>
              <a:gd name="T72" fmla="*/ 64558 w 174"/>
              <a:gd name="T73" fmla="*/ 19137 h 218"/>
              <a:gd name="T74" fmla="*/ 62971 w 174"/>
              <a:gd name="T75" fmla="*/ 15416 h 218"/>
              <a:gd name="T76" fmla="*/ 60325 w 174"/>
              <a:gd name="T77" fmla="*/ 12227 h 218"/>
              <a:gd name="T78" fmla="*/ 57679 w 174"/>
              <a:gd name="T79" fmla="*/ 10100 h 218"/>
              <a:gd name="T80" fmla="*/ 53975 w 174"/>
              <a:gd name="T81" fmla="*/ 9037 h 218"/>
              <a:gd name="T82" fmla="*/ 49742 w 174"/>
              <a:gd name="T83" fmla="*/ 9037 h 218"/>
              <a:gd name="T84" fmla="*/ 42333 w 174"/>
              <a:gd name="T85" fmla="*/ 9037 h 218"/>
              <a:gd name="T86" fmla="*/ 35983 w 174"/>
              <a:gd name="T87" fmla="*/ 11695 h 218"/>
              <a:gd name="T88" fmla="*/ 30162 w 174"/>
              <a:gd name="T89" fmla="*/ 15948 h 218"/>
              <a:gd name="T90" fmla="*/ 24871 w 174"/>
              <a:gd name="T91" fmla="*/ 23390 h 218"/>
              <a:gd name="T92" fmla="*/ 21167 w 174"/>
              <a:gd name="T93" fmla="*/ 33491 h 218"/>
              <a:gd name="T94" fmla="*/ 20108 w 174"/>
              <a:gd name="T95" fmla="*/ 44654 h 218"/>
              <a:gd name="T96" fmla="*/ 20108 w 174"/>
              <a:gd name="T97" fmla="*/ 57944 h 218"/>
              <a:gd name="T98" fmla="*/ 22754 w 174"/>
              <a:gd name="T99" fmla="*/ 69639 h 218"/>
              <a:gd name="T100" fmla="*/ 26987 w 174"/>
              <a:gd name="T101" fmla="*/ 79739 h 218"/>
              <a:gd name="T102" fmla="*/ 34396 w 174"/>
              <a:gd name="T103" fmla="*/ 89308 h 218"/>
              <a:gd name="T104" fmla="*/ 42333 w 174"/>
              <a:gd name="T105" fmla="*/ 95156 h 218"/>
              <a:gd name="T106" fmla="*/ 52917 w 174"/>
              <a:gd name="T107" fmla="*/ 97282 h 218"/>
              <a:gd name="T108" fmla="*/ 60854 w 174"/>
              <a:gd name="T109" fmla="*/ 97282 h 218"/>
              <a:gd name="T110" fmla="*/ 68263 w 174"/>
              <a:gd name="T111" fmla="*/ 95156 h 218"/>
              <a:gd name="T112" fmla="*/ 74083 w 174"/>
              <a:gd name="T113" fmla="*/ 90903 h 218"/>
              <a:gd name="T114" fmla="*/ 78846 w 174"/>
              <a:gd name="T115" fmla="*/ 86650 h 218"/>
              <a:gd name="T116" fmla="*/ 83608 w 174"/>
              <a:gd name="T117" fmla="*/ 80803 h 218"/>
              <a:gd name="T118" fmla="*/ 87842 w 174"/>
              <a:gd name="T119" fmla="*/ 72829 h 21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4"/>
              <a:gd name="T181" fmla="*/ 0 h 218"/>
              <a:gd name="T182" fmla="*/ 174 w 174"/>
              <a:gd name="T183" fmla="*/ 218 h 21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4" h="218">
                <a:moveTo>
                  <a:pt x="174" y="134"/>
                </a:moveTo>
                <a:lnTo>
                  <a:pt x="173" y="141"/>
                </a:lnTo>
                <a:lnTo>
                  <a:pt x="171" y="148"/>
                </a:lnTo>
                <a:lnTo>
                  <a:pt x="169" y="154"/>
                </a:lnTo>
                <a:lnTo>
                  <a:pt x="167" y="160"/>
                </a:lnTo>
                <a:lnTo>
                  <a:pt x="165" y="166"/>
                </a:lnTo>
                <a:lnTo>
                  <a:pt x="162" y="171"/>
                </a:lnTo>
                <a:lnTo>
                  <a:pt x="159" y="175"/>
                </a:lnTo>
                <a:lnTo>
                  <a:pt x="156" y="181"/>
                </a:lnTo>
                <a:lnTo>
                  <a:pt x="152" y="185"/>
                </a:lnTo>
                <a:lnTo>
                  <a:pt x="149" y="189"/>
                </a:lnTo>
                <a:lnTo>
                  <a:pt x="145" y="193"/>
                </a:lnTo>
                <a:lnTo>
                  <a:pt x="141" y="196"/>
                </a:lnTo>
                <a:lnTo>
                  <a:pt x="137" y="200"/>
                </a:lnTo>
                <a:lnTo>
                  <a:pt x="133" y="203"/>
                </a:lnTo>
                <a:lnTo>
                  <a:pt x="129" y="207"/>
                </a:lnTo>
                <a:lnTo>
                  <a:pt x="125" y="208"/>
                </a:lnTo>
                <a:lnTo>
                  <a:pt x="120" y="211"/>
                </a:lnTo>
                <a:lnTo>
                  <a:pt x="116" y="214"/>
                </a:lnTo>
                <a:lnTo>
                  <a:pt x="111" y="215"/>
                </a:lnTo>
                <a:lnTo>
                  <a:pt x="107" y="217"/>
                </a:lnTo>
                <a:lnTo>
                  <a:pt x="102" y="218"/>
                </a:lnTo>
                <a:lnTo>
                  <a:pt x="97" y="218"/>
                </a:lnTo>
                <a:lnTo>
                  <a:pt x="93" y="218"/>
                </a:lnTo>
                <a:lnTo>
                  <a:pt x="87" y="218"/>
                </a:lnTo>
                <a:lnTo>
                  <a:pt x="82" y="218"/>
                </a:lnTo>
                <a:lnTo>
                  <a:pt x="76" y="218"/>
                </a:lnTo>
                <a:lnTo>
                  <a:pt x="71" y="217"/>
                </a:lnTo>
                <a:lnTo>
                  <a:pt x="65" y="215"/>
                </a:lnTo>
                <a:lnTo>
                  <a:pt x="61" y="214"/>
                </a:lnTo>
                <a:lnTo>
                  <a:pt x="56" y="211"/>
                </a:lnTo>
                <a:lnTo>
                  <a:pt x="50" y="208"/>
                </a:lnTo>
                <a:lnTo>
                  <a:pt x="46" y="206"/>
                </a:lnTo>
                <a:lnTo>
                  <a:pt x="40" y="203"/>
                </a:lnTo>
                <a:lnTo>
                  <a:pt x="36" y="199"/>
                </a:lnTo>
                <a:lnTo>
                  <a:pt x="32" y="194"/>
                </a:lnTo>
                <a:lnTo>
                  <a:pt x="27" y="189"/>
                </a:lnTo>
                <a:lnTo>
                  <a:pt x="22" y="185"/>
                </a:lnTo>
                <a:lnTo>
                  <a:pt x="20" y="179"/>
                </a:lnTo>
                <a:lnTo>
                  <a:pt x="16" y="174"/>
                </a:lnTo>
                <a:lnTo>
                  <a:pt x="13" y="168"/>
                </a:lnTo>
                <a:lnTo>
                  <a:pt x="10" y="161"/>
                </a:lnTo>
                <a:lnTo>
                  <a:pt x="7" y="154"/>
                </a:lnTo>
                <a:lnTo>
                  <a:pt x="6" y="149"/>
                </a:lnTo>
                <a:lnTo>
                  <a:pt x="5" y="141"/>
                </a:lnTo>
                <a:lnTo>
                  <a:pt x="3" y="134"/>
                </a:lnTo>
                <a:lnTo>
                  <a:pt x="2" y="126"/>
                </a:lnTo>
                <a:lnTo>
                  <a:pt x="2" y="119"/>
                </a:lnTo>
                <a:lnTo>
                  <a:pt x="0" y="109"/>
                </a:lnTo>
                <a:lnTo>
                  <a:pt x="2" y="102"/>
                </a:lnTo>
                <a:lnTo>
                  <a:pt x="2" y="94"/>
                </a:lnTo>
                <a:lnTo>
                  <a:pt x="3" y="87"/>
                </a:lnTo>
                <a:lnTo>
                  <a:pt x="5" y="80"/>
                </a:lnTo>
                <a:lnTo>
                  <a:pt x="6" y="73"/>
                </a:lnTo>
                <a:lnTo>
                  <a:pt x="9" y="66"/>
                </a:lnTo>
                <a:lnTo>
                  <a:pt x="11" y="59"/>
                </a:lnTo>
                <a:lnTo>
                  <a:pt x="14" y="54"/>
                </a:lnTo>
                <a:lnTo>
                  <a:pt x="17" y="47"/>
                </a:lnTo>
                <a:lnTo>
                  <a:pt x="21" y="41"/>
                </a:lnTo>
                <a:lnTo>
                  <a:pt x="25" y="36"/>
                </a:lnTo>
                <a:lnTo>
                  <a:pt x="29" y="30"/>
                </a:lnTo>
                <a:lnTo>
                  <a:pt x="35" y="26"/>
                </a:lnTo>
                <a:lnTo>
                  <a:pt x="40" y="22"/>
                </a:lnTo>
                <a:lnTo>
                  <a:pt x="46" y="18"/>
                </a:lnTo>
                <a:lnTo>
                  <a:pt x="50" y="14"/>
                </a:lnTo>
                <a:lnTo>
                  <a:pt x="56" y="11"/>
                </a:lnTo>
                <a:lnTo>
                  <a:pt x="62" y="8"/>
                </a:lnTo>
                <a:lnTo>
                  <a:pt x="68" y="6"/>
                </a:lnTo>
                <a:lnTo>
                  <a:pt x="74" y="4"/>
                </a:lnTo>
                <a:lnTo>
                  <a:pt x="80" y="3"/>
                </a:lnTo>
                <a:lnTo>
                  <a:pt x="86" y="1"/>
                </a:lnTo>
                <a:lnTo>
                  <a:pt x="93" y="1"/>
                </a:lnTo>
                <a:lnTo>
                  <a:pt x="98" y="0"/>
                </a:lnTo>
                <a:lnTo>
                  <a:pt x="104" y="1"/>
                </a:lnTo>
                <a:lnTo>
                  <a:pt x="109" y="1"/>
                </a:lnTo>
                <a:lnTo>
                  <a:pt x="114" y="1"/>
                </a:lnTo>
                <a:lnTo>
                  <a:pt x="118" y="3"/>
                </a:lnTo>
                <a:lnTo>
                  <a:pt x="122" y="4"/>
                </a:lnTo>
                <a:lnTo>
                  <a:pt x="127" y="6"/>
                </a:lnTo>
                <a:lnTo>
                  <a:pt x="130" y="7"/>
                </a:lnTo>
                <a:lnTo>
                  <a:pt x="134" y="8"/>
                </a:lnTo>
                <a:lnTo>
                  <a:pt x="138" y="10"/>
                </a:lnTo>
                <a:lnTo>
                  <a:pt x="142" y="12"/>
                </a:lnTo>
                <a:lnTo>
                  <a:pt x="145" y="15"/>
                </a:lnTo>
                <a:lnTo>
                  <a:pt x="148" y="17"/>
                </a:lnTo>
                <a:lnTo>
                  <a:pt x="152" y="19"/>
                </a:lnTo>
                <a:lnTo>
                  <a:pt x="155" y="22"/>
                </a:lnTo>
                <a:lnTo>
                  <a:pt x="158" y="25"/>
                </a:lnTo>
                <a:lnTo>
                  <a:pt x="159" y="28"/>
                </a:lnTo>
                <a:lnTo>
                  <a:pt x="162" y="30"/>
                </a:lnTo>
                <a:lnTo>
                  <a:pt x="163" y="33"/>
                </a:lnTo>
                <a:lnTo>
                  <a:pt x="165" y="36"/>
                </a:lnTo>
                <a:lnTo>
                  <a:pt x="166" y="39"/>
                </a:lnTo>
                <a:lnTo>
                  <a:pt x="167" y="41"/>
                </a:lnTo>
                <a:lnTo>
                  <a:pt x="167" y="44"/>
                </a:lnTo>
                <a:lnTo>
                  <a:pt x="167" y="47"/>
                </a:lnTo>
                <a:lnTo>
                  <a:pt x="167" y="50"/>
                </a:lnTo>
                <a:lnTo>
                  <a:pt x="167" y="51"/>
                </a:lnTo>
                <a:lnTo>
                  <a:pt x="167" y="52"/>
                </a:lnTo>
                <a:lnTo>
                  <a:pt x="167" y="54"/>
                </a:lnTo>
                <a:lnTo>
                  <a:pt x="167" y="55"/>
                </a:lnTo>
                <a:lnTo>
                  <a:pt x="167" y="57"/>
                </a:lnTo>
                <a:lnTo>
                  <a:pt x="166" y="58"/>
                </a:lnTo>
                <a:lnTo>
                  <a:pt x="166" y="59"/>
                </a:lnTo>
                <a:lnTo>
                  <a:pt x="166" y="61"/>
                </a:lnTo>
                <a:lnTo>
                  <a:pt x="165" y="61"/>
                </a:lnTo>
                <a:lnTo>
                  <a:pt x="165" y="62"/>
                </a:lnTo>
                <a:lnTo>
                  <a:pt x="163" y="63"/>
                </a:lnTo>
                <a:lnTo>
                  <a:pt x="162" y="63"/>
                </a:lnTo>
                <a:lnTo>
                  <a:pt x="162" y="65"/>
                </a:lnTo>
                <a:lnTo>
                  <a:pt x="160" y="66"/>
                </a:lnTo>
                <a:lnTo>
                  <a:pt x="159" y="66"/>
                </a:lnTo>
                <a:lnTo>
                  <a:pt x="158" y="68"/>
                </a:lnTo>
                <a:lnTo>
                  <a:pt x="156" y="69"/>
                </a:lnTo>
                <a:lnTo>
                  <a:pt x="155" y="69"/>
                </a:lnTo>
                <a:lnTo>
                  <a:pt x="154" y="69"/>
                </a:lnTo>
                <a:lnTo>
                  <a:pt x="152" y="69"/>
                </a:lnTo>
                <a:lnTo>
                  <a:pt x="151" y="69"/>
                </a:lnTo>
                <a:lnTo>
                  <a:pt x="149" y="69"/>
                </a:lnTo>
                <a:lnTo>
                  <a:pt x="147" y="69"/>
                </a:lnTo>
                <a:lnTo>
                  <a:pt x="145" y="69"/>
                </a:lnTo>
                <a:lnTo>
                  <a:pt x="142" y="69"/>
                </a:lnTo>
                <a:lnTo>
                  <a:pt x="141" y="69"/>
                </a:lnTo>
                <a:lnTo>
                  <a:pt x="138" y="69"/>
                </a:lnTo>
                <a:lnTo>
                  <a:pt x="137" y="68"/>
                </a:lnTo>
                <a:lnTo>
                  <a:pt x="136" y="68"/>
                </a:lnTo>
                <a:lnTo>
                  <a:pt x="134" y="66"/>
                </a:lnTo>
                <a:lnTo>
                  <a:pt x="133" y="66"/>
                </a:lnTo>
                <a:lnTo>
                  <a:pt x="131" y="65"/>
                </a:lnTo>
                <a:lnTo>
                  <a:pt x="130" y="63"/>
                </a:lnTo>
                <a:lnTo>
                  <a:pt x="129" y="62"/>
                </a:lnTo>
                <a:lnTo>
                  <a:pt x="127" y="61"/>
                </a:lnTo>
                <a:lnTo>
                  <a:pt x="127" y="59"/>
                </a:lnTo>
                <a:lnTo>
                  <a:pt x="126" y="58"/>
                </a:lnTo>
                <a:lnTo>
                  <a:pt x="126" y="57"/>
                </a:lnTo>
                <a:lnTo>
                  <a:pt x="125" y="55"/>
                </a:lnTo>
                <a:lnTo>
                  <a:pt x="125" y="54"/>
                </a:lnTo>
                <a:lnTo>
                  <a:pt x="125" y="52"/>
                </a:lnTo>
                <a:lnTo>
                  <a:pt x="123" y="50"/>
                </a:lnTo>
                <a:lnTo>
                  <a:pt x="123" y="48"/>
                </a:lnTo>
                <a:lnTo>
                  <a:pt x="123" y="47"/>
                </a:lnTo>
                <a:lnTo>
                  <a:pt x="123" y="44"/>
                </a:lnTo>
                <a:lnTo>
                  <a:pt x="122" y="41"/>
                </a:lnTo>
                <a:lnTo>
                  <a:pt x="122" y="40"/>
                </a:lnTo>
                <a:lnTo>
                  <a:pt x="122" y="39"/>
                </a:lnTo>
                <a:lnTo>
                  <a:pt x="122" y="36"/>
                </a:lnTo>
                <a:lnTo>
                  <a:pt x="120" y="35"/>
                </a:lnTo>
                <a:lnTo>
                  <a:pt x="120" y="33"/>
                </a:lnTo>
                <a:lnTo>
                  <a:pt x="119" y="30"/>
                </a:lnTo>
                <a:lnTo>
                  <a:pt x="119" y="29"/>
                </a:lnTo>
                <a:lnTo>
                  <a:pt x="118" y="28"/>
                </a:lnTo>
                <a:lnTo>
                  <a:pt x="116" y="26"/>
                </a:lnTo>
                <a:lnTo>
                  <a:pt x="115" y="25"/>
                </a:lnTo>
                <a:lnTo>
                  <a:pt x="114" y="23"/>
                </a:lnTo>
                <a:lnTo>
                  <a:pt x="112" y="22"/>
                </a:lnTo>
                <a:lnTo>
                  <a:pt x="111" y="21"/>
                </a:lnTo>
                <a:lnTo>
                  <a:pt x="109" y="19"/>
                </a:lnTo>
                <a:lnTo>
                  <a:pt x="108" y="19"/>
                </a:lnTo>
                <a:lnTo>
                  <a:pt x="105" y="18"/>
                </a:lnTo>
                <a:lnTo>
                  <a:pt x="104" y="18"/>
                </a:lnTo>
                <a:lnTo>
                  <a:pt x="102" y="17"/>
                </a:lnTo>
                <a:lnTo>
                  <a:pt x="101" y="17"/>
                </a:lnTo>
                <a:lnTo>
                  <a:pt x="98" y="17"/>
                </a:lnTo>
                <a:lnTo>
                  <a:pt x="97" y="17"/>
                </a:lnTo>
                <a:lnTo>
                  <a:pt x="94" y="17"/>
                </a:lnTo>
                <a:lnTo>
                  <a:pt x="91" y="15"/>
                </a:lnTo>
                <a:lnTo>
                  <a:pt x="89" y="17"/>
                </a:lnTo>
                <a:lnTo>
                  <a:pt x="85" y="17"/>
                </a:lnTo>
                <a:lnTo>
                  <a:pt x="80" y="17"/>
                </a:lnTo>
                <a:lnTo>
                  <a:pt x="78" y="18"/>
                </a:lnTo>
                <a:lnTo>
                  <a:pt x="75" y="19"/>
                </a:lnTo>
                <a:lnTo>
                  <a:pt x="71" y="21"/>
                </a:lnTo>
                <a:lnTo>
                  <a:pt x="68" y="22"/>
                </a:lnTo>
                <a:lnTo>
                  <a:pt x="65" y="23"/>
                </a:lnTo>
                <a:lnTo>
                  <a:pt x="62" y="25"/>
                </a:lnTo>
                <a:lnTo>
                  <a:pt x="60" y="28"/>
                </a:lnTo>
                <a:lnTo>
                  <a:pt x="57" y="30"/>
                </a:lnTo>
                <a:lnTo>
                  <a:pt x="54" y="32"/>
                </a:lnTo>
                <a:lnTo>
                  <a:pt x="51" y="36"/>
                </a:lnTo>
                <a:lnTo>
                  <a:pt x="50" y="40"/>
                </a:lnTo>
                <a:lnTo>
                  <a:pt x="47" y="44"/>
                </a:lnTo>
                <a:lnTo>
                  <a:pt x="45" y="48"/>
                </a:lnTo>
                <a:lnTo>
                  <a:pt x="43" y="54"/>
                </a:lnTo>
                <a:lnTo>
                  <a:pt x="42" y="58"/>
                </a:lnTo>
                <a:lnTo>
                  <a:pt x="40" y="63"/>
                </a:lnTo>
                <a:lnTo>
                  <a:pt x="39" y="68"/>
                </a:lnTo>
                <a:lnTo>
                  <a:pt x="38" y="73"/>
                </a:lnTo>
                <a:lnTo>
                  <a:pt x="38" y="79"/>
                </a:lnTo>
                <a:lnTo>
                  <a:pt x="38" y="84"/>
                </a:lnTo>
                <a:lnTo>
                  <a:pt x="36" y="90"/>
                </a:lnTo>
                <a:lnTo>
                  <a:pt x="38" y="97"/>
                </a:lnTo>
                <a:lnTo>
                  <a:pt x="38" y="102"/>
                </a:lnTo>
                <a:lnTo>
                  <a:pt x="38" y="109"/>
                </a:lnTo>
                <a:lnTo>
                  <a:pt x="39" y="114"/>
                </a:lnTo>
                <a:lnTo>
                  <a:pt x="40" y="120"/>
                </a:lnTo>
                <a:lnTo>
                  <a:pt x="42" y="126"/>
                </a:lnTo>
                <a:lnTo>
                  <a:pt x="43" y="131"/>
                </a:lnTo>
                <a:lnTo>
                  <a:pt x="45" y="135"/>
                </a:lnTo>
                <a:lnTo>
                  <a:pt x="47" y="141"/>
                </a:lnTo>
                <a:lnTo>
                  <a:pt x="50" y="146"/>
                </a:lnTo>
                <a:lnTo>
                  <a:pt x="51" y="150"/>
                </a:lnTo>
                <a:lnTo>
                  <a:pt x="54" y="154"/>
                </a:lnTo>
                <a:lnTo>
                  <a:pt x="58" y="160"/>
                </a:lnTo>
                <a:lnTo>
                  <a:pt x="61" y="164"/>
                </a:lnTo>
                <a:lnTo>
                  <a:pt x="65" y="168"/>
                </a:lnTo>
                <a:lnTo>
                  <a:pt x="68" y="171"/>
                </a:lnTo>
                <a:lnTo>
                  <a:pt x="72" y="174"/>
                </a:lnTo>
                <a:lnTo>
                  <a:pt x="76" y="177"/>
                </a:lnTo>
                <a:lnTo>
                  <a:pt x="80" y="179"/>
                </a:lnTo>
                <a:lnTo>
                  <a:pt x="85" y="181"/>
                </a:lnTo>
                <a:lnTo>
                  <a:pt x="90" y="182"/>
                </a:lnTo>
                <a:lnTo>
                  <a:pt x="94" y="183"/>
                </a:lnTo>
                <a:lnTo>
                  <a:pt x="100" y="183"/>
                </a:lnTo>
                <a:lnTo>
                  <a:pt x="104" y="183"/>
                </a:lnTo>
                <a:lnTo>
                  <a:pt x="108" y="183"/>
                </a:lnTo>
                <a:lnTo>
                  <a:pt x="112" y="183"/>
                </a:lnTo>
                <a:lnTo>
                  <a:pt x="115" y="183"/>
                </a:lnTo>
                <a:lnTo>
                  <a:pt x="119" y="182"/>
                </a:lnTo>
                <a:lnTo>
                  <a:pt x="122" y="182"/>
                </a:lnTo>
                <a:lnTo>
                  <a:pt x="126" y="181"/>
                </a:lnTo>
                <a:lnTo>
                  <a:pt x="129" y="179"/>
                </a:lnTo>
                <a:lnTo>
                  <a:pt x="131" y="178"/>
                </a:lnTo>
                <a:lnTo>
                  <a:pt x="134" y="175"/>
                </a:lnTo>
                <a:lnTo>
                  <a:pt x="137" y="174"/>
                </a:lnTo>
                <a:lnTo>
                  <a:pt x="140" y="171"/>
                </a:lnTo>
                <a:lnTo>
                  <a:pt x="142" y="168"/>
                </a:lnTo>
                <a:lnTo>
                  <a:pt x="145" y="167"/>
                </a:lnTo>
                <a:lnTo>
                  <a:pt x="148" y="166"/>
                </a:lnTo>
                <a:lnTo>
                  <a:pt x="149" y="163"/>
                </a:lnTo>
                <a:lnTo>
                  <a:pt x="152" y="160"/>
                </a:lnTo>
                <a:lnTo>
                  <a:pt x="154" y="157"/>
                </a:lnTo>
                <a:lnTo>
                  <a:pt x="156" y="154"/>
                </a:lnTo>
                <a:lnTo>
                  <a:pt x="158" y="152"/>
                </a:lnTo>
                <a:lnTo>
                  <a:pt x="160" y="148"/>
                </a:lnTo>
                <a:lnTo>
                  <a:pt x="162" y="145"/>
                </a:lnTo>
                <a:lnTo>
                  <a:pt x="165" y="141"/>
                </a:lnTo>
                <a:lnTo>
                  <a:pt x="166" y="137"/>
                </a:lnTo>
                <a:lnTo>
                  <a:pt x="167" y="131"/>
                </a:lnTo>
                <a:lnTo>
                  <a:pt x="174" y="13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5" name="Freeform 37"/>
          <p:cNvSpPr>
            <a:spLocks noEditPoints="1"/>
          </p:cNvSpPr>
          <p:nvPr/>
        </p:nvSpPr>
        <p:spPr bwMode="auto">
          <a:xfrm>
            <a:off x="3019425" y="3927475"/>
            <a:ext cx="53975" cy="168275"/>
          </a:xfrm>
          <a:custGeom>
            <a:avLst/>
            <a:gdLst>
              <a:gd name="T0" fmla="*/ 30918 w 103"/>
              <a:gd name="T1" fmla="*/ 1055 h 319"/>
              <a:gd name="T2" fmla="*/ 34062 w 103"/>
              <a:gd name="T3" fmla="*/ 1583 h 319"/>
              <a:gd name="T4" fmla="*/ 36158 w 103"/>
              <a:gd name="T5" fmla="*/ 3693 h 319"/>
              <a:gd name="T6" fmla="*/ 38254 w 103"/>
              <a:gd name="T7" fmla="*/ 5803 h 319"/>
              <a:gd name="T8" fmla="*/ 39826 w 103"/>
              <a:gd name="T9" fmla="*/ 8968 h 319"/>
              <a:gd name="T10" fmla="*/ 39826 w 103"/>
              <a:gd name="T11" fmla="*/ 12133 h 319"/>
              <a:gd name="T12" fmla="*/ 39826 w 103"/>
              <a:gd name="T13" fmla="*/ 14770 h 319"/>
              <a:gd name="T14" fmla="*/ 38778 w 103"/>
              <a:gd name="T15" fmla="*/ 17935 h 319"/>
              <a:gd name="T16" fmla="*/ 36682 w 103"/>
              <a:gd name="T17" fmla="*/ 20573 h 319"/>
              <a:gd name="T18" fmla="*/ 34586 w 103"/>
              <a:gd name="T19" fmla="*/ 22683 h 319"/>
              <a:gd name="T20" fmla="*/ 32490 w 103"/>
              <a:gd name="T21" fmla="*/ 24265 h 319"/>
              <a:gd name="T22" fmla="*/ 29346 w 103"/>
              <a:gd name="T23" fmla="*/ 24265 h 319"/>
              <a:gd name="T24" fmla="*/ 25677 w 103"/>
              <a:gd name="T25" fmla="*/ 24265 h 319"/>
              <a:gd name="T26" fmla="*/ 23057 w 103"/>
              <a:gd name="T27" fmla="*/ 23738 h 319"/>
              <a:gd name="T28" fmla="*/ 19913 w 103"/>
              <a:gd name="T29" fmla="*/ 21100 h 319"/>
              <a:gd name="T30" fmla="*/ 17817 w 103"/>
              <a:gd name="T31" fmla="*/ 18990 h 319"/>
              <a:gd name="T32" fmla="*/ 16769 w 103"/>
              <a:gd name="T33" fmla="*/ 16353 h 319"/>
              <a:gd name="T34" fmla="*/ 16769 w 103"/>
              <a:gd name="T35" fmla="*/ 13188 h 319"/>
              <a:gd name="T36" fmla="*/ 16769 w 103"/>
              <a:gd name="T37" fmla="*/ 10550 h 319"/>
              <a:gd name="T38" fmla="*/ 17293 w 103"/>
              <a:gd name="T39" fmla="*/ 7385 h 319"/>
              <a:gd name="T40" fmla="*/ 19389 w 103"/>
              <a:gd name="T41" fmla="*/ 4748 h 319"/>
              <a:gd name="T42" fmla="*/ 21485 w 103"/>
              <a:gd name="T43" fmla="*/ 2638 h 319"/>
              <a:gd name="T44" fmla="*/ 24629 w 103"/>
              <a:gd name="T45" fmla="*/ 1055 h 319"/>
              <a:gd name="T46" fmla="*/ 27250 w 103"/>
              <a:gd name="T47" fmla="*/ 1055 h 319"/>
              <a:gd name="T48" fmla="*/ 37730 w 103"/>
              <a:gd name="T49" fmla="*/ 56971 h 319"/>
              <a:gd name="T50" fmla="*/ 38254 w 103"/>
              <a:gd name="T51" fmla="*/ 149285 h 319"/>
              <a:gd name="T52" fmla="*/ 38254 w 103"/>
              <a:gd name="T53" fmla="*/ 154560 h 319"/>
              <a:gd name="T54" fmla="*/ 38778 w 103"/>
              <a:gd name="T55" fmla="*/ 158252 h 319"/>
              <a:gd name="T56" fmla="*/ 40350 w 103"/>
              <a:gd name="T57" fmla="*/ 159307 h 319"/>
              <a:gd name="T58" fmla="*/ 41922 w 103"/>
              <a:gd name="T59" fmla="*/ 161945 h 319"/>
              <a:gd name="T60" fmla="*/ 43494 w 103"/>
              <a:gd name="T61" fmla="*/ 163000 h 319"/>
              <a:gd name="T62" fmla="*/ 45591 w 103"/>
              <a:gd name="T63" fmla="*/ 164055 h 319"/>
              <a:gd name="T64" fmla="*/ 49259 w 103"/>
              <a:gd name="T65" fmla="*/ 164582 h 319"/>
              <a:gd name="T66" fmla="*/ 53451 w 103"/>
              <a:gd name="T67" fmla="*/ 164582 h 319"/>
              <a:gd name="T68" fmla="*/ 2096 w 103"/>
              <a:gd name="T69" fmla="*/ 164582 h 319"/>
              <a:gd name="T70" fmla="*/ 7336 w 103"/>
              <a:gd name="T71" fmla="*/ 164582 h 319"/>
              <a:gd name="T72" fmla="*/ 9957 w 103"/>
              <a:gd name="T73" fmla="*/ 164582 h 319"/>
              <a:gd name="T74" fmla="*/ 12053 w 103"/>
              <a:gd name="T75" fmla="*/ 163000 h 319"/>
              <a:gd name="T76" fmla="*/ 14149 w 103"/>
              <a:gd name="T77" fmla="*/ 162472 h 319"/>
              <a:gd name="T78" fmla="*/ 15721 w 103"/>
              <a:gd name="T79" fmla="*/ 160362 h 319"/>
              <a:gd name="T80" fmla="*/ 16769 w 103"/>
              <a:gd name="T81" fmla="*/ 158252 h 319"/>
              <a:gd name="T82" fmla="*/ 17817 w 103"/>
              <a:gd name="T83" fmla="*/ 155087 h 319"/>
              <a:gd name="T84" fmla="*/ 17817 w 103"/>
              <a:gd name="T85" fmla="*/ 150867 h 319"/>
              <a:gd name="T86" fmla="*/ 17817 w 103"/>
              <a:gd name="T87" fmla="*/ 144537 h 319"/>
              <a:gd name="T88" fmla="*/ 17817 w 103"/>
              <a:gd name="T89" fmla="*/ 94951 h 319"/>
              <a:gd name="T90" fmla="*/ 17817 w 103"/>
              <a:gd name="T91" fmla="*/ 85984 h 319"/>
              <a:gd name="T92" fmla="*/ 17817 w 103"/>
              <a:gd name="T93" fmla="*/ 81236 h 319"/>
              <a:gd name="T94" fmla="*/ 17293 w 103"/>
              <a:gd name="T95" fmla="*/ 78071 h 319"/>
              <a:gd name="T96" fmla="*/ 16769 w 103"/>
              <a:gd name="T97" fmla="*/ 76489 h 319"/>
              <a:gd name="T98" fmla="*/ 15197 w 103"/>
              <a:gd name="T99" fmla="*/ 75434 h 319"/>
              <a:gd name="T100" fmla="*/ 13625 w 103"/>
              <a:gd name="T101" fmla="*/ 74379 h 319"/>
              <a:gd name="T102" fmla="*/ 12053 w 103"/>
              <a:gd name="T103" fmla="*/ 73851 h 319"/>
              <a:gd name="T104" fmla="*/ 9957 w 103"/>
              <a:gd name="T105" fmla="*/ 73851 h 319"/>
              <a:gd name="T106" fmla="*/ 7860 w 103"/>
              <a:gd name="T107" fmla="*/ 73851 h 319"/>
              <a:gd name="T108" fmla="*/ 5764 w 103"/>
              <a:gd name="T109" fmla="*/ 73851 h 319"/>
              <a:gd name="T110" fmla="*/ 2620 w 103"/>
              <a:gd name="T111" fmla="*/ 74379 h 319"/>
              <a:gd name="T112" fmla="*/ 37730 w 103"/>
              <a:gd name="T113" fmla="*/ 56971 h 31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3"/>
              <a:gd name="T172" fmla="*/ 0 h 319"/>
              <a:gd name="T173" fmla="*/ 103 w 103"/>
              <a:gd name="T174" fmla="*/ 319 h 319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3" h="319">
                <a:moveTo>
                  <a:pt x="54" y="0"/>
                </a:moveTo>
                <a:lnTo>
                  <a:pt x="56" y="2"/>
                </a:lnTo>
                <a:lnTo>
                  <a:pt x="58" y="2"/>
                </a:lnTo>
                <a:lnTo>
                  <a:pt x="59" y="2"/>
                </a:lnTo>
                <a:lnTo>
                  <a:pt x="60" y="2"/>
                </a:lnTo>
                <a:lnTo>
                  <a:pt x="62" y="2"/>
                </a:lnTo>
                <a:lnTo>
                  <a:pt x="63" y="3"/>
                </a:lnTo>
                <a:lnTo>
                  <a:pt x="65" y="3"/>
                </a:lnTo>
                <a:lnTo>
                  <a:pt x="66" y="5"/>
                </a:lnTo>
                <a:lnTo>
                  <a:pt x="67" y="6"/>
                </a:lnTo>
                <a:lnTo>
                  <a:pt x="69" y="7"/>
                </a:lnTo>
                <a:lnTo>
                  <a:pt x="70" y="9"/>
                </a:lnTo>
                <a:lnTo>
                  <a:pt x="72" y="10"/>
                </a:lnTo>
                <a:lnTo>
                  <a:pt x="73" y="11"/>
                </a:lnTo>
                <a:lnTo>
                  <a:pt x="73" y="13"/>
                </a:lnTo>
                <a:lnTo>
                  <a:pt x="74" y="14"/>
                </a:lnTo>
                <a:lnTo>
                  <a:pt x="74" y="16"/>
                </a:lnTo>
                <a:lnTo>
                  <a:pt x="76" y="17"/>
                </a:lnTo>
                <a:lnTo>
                  <a:pt x="76" y="18"/>
                </a:lnTo>
                <a:lnTo>
                  <a:pt x="76" y="20"/>
                </a:lnTo>
                <a:lnTo>
                  <a:pt x="76" y="21"/>
                </a:lnTo>
                <a:lnTo>
                  <a:pt x="76" y="23"/>
                </a:lnTo>
                <a:lnTo>
                  <a:pt x="76" y="24"/>
                </a:lnTo>
                <a:lnTo>
                  <a:pt x="76" y="25"/>
                </a:lnTo>
                <a:lnTo>
                  <a:pt x="76" y="27"/>
                </a:lnTo>
                <a:lnTo>
                  <a:pt x="76" y="28"/>
                </a:lnTo>
                <a:lnTo>
                  <a:pt x="76" y="29"/>
                </a:lnTo>
                <a:lnTo>
                  <a:pt x="76" y="31"/>
                </a:lnTo>
                <a:lnTo>
                  <a:pt x="74" y="32"/>
                </a:lnTo>
                <a:lnTo>
                  <a:pt x="74" y="34"/>
                </a:lnTo>
                <a:lnTo>
                  <a:pt x="73" y="35"/>
                </a:lnTo>
                <a:lnTo>
                  <a:pt x="73" y="36"/>
                </a:lnTo>
                <a:lnTo>
                  <a:pt x="72" y="38"/>
                </a:lnTo>
                <a:lnTo>
                  <a:pt x="70" y="39"/>
                </a:lnTo>
                <a:lnTo>
                  <a:pt x="69" y="39"/>
                </a:lnTo>
                <a:lnTo>
                  <a:pt x="69" y="40"/>
                </a:lnTo>
                <a:lnTo>
                  <a:pt x="67" y="42"/>
                </a:lnTo>
                <a:lnTo>
                  <a:pt x="66" y="43"/>
                </a:lnTo>
                <a:lnTo>
                  <a:pt x="65" y="43"/>
                </a:lnTo>
                <a:lnTo>
                  <a:pt x="65" y="45"/>
                </a:lnTo>
                <a:lnTo>
                  <a:pt x="63" y="45"/>
                </a:lnTo>
                <a:lnTo>
                  <a:pt x="62" y="46"/>
                </a:lnTo>
                <a:lnTo>
                  <a:pt x="60" y="46"/>
                </a:lnTo>
                <a:lnTo>
                  <a:pt x="59" y="46"/>
                </a:lnTo>
                <a:lnTo>
                  <a:pt x="58" y="46"/>
                </a:lnTo>
                <a:lnTo>
                  <a:pt x="56" y="46"/>
                </a:lnTo>
                <a:lnTo>
                  <a:pt x="54" y="46"/>
                </a:lnTo>
                <a:lnTo>
                  <a:pt x="52" y="46"/>
                </a:lnTo>
                <a:lnTo>
                  <a:pt x="51" y="46"/>
                </a:lnTo>
                <a:lnTo>
                  <a:pt x="49" y="46"/>
                </a:lnTo>
                <a:lnTo>
                  <a:pt x="48" y="46"/>
                </a:lnTo>
                <a:lnTo>
                  <a:pt x="47" y="46"/>
                </a:lnTo>
                <a:lnTo>
                  <a:pt x="45" y="45"/>
                </a:lnTo>
                <a:lnTo>
                  <a:pt x="44" y="45"/>
                </a:lnTo>
                <a:lnTo>
                  <a:pt x="43" y="43"/>
                </a:lnTo>
                <a:lnTo>
                  <a:pt x="41" y="43"/>
                </a:lnTo>
                <a:lnTo>
                  <a:pt x="40" y="42"/>
                </a:lnTo>
                <a:lnTo>
                  <a:pt x="38" y="40"/>
                </a:lnTo>
                <a:lnTo>
                  <a:pt x="37" y="39"/>
                </a:lnTo>
                <a:lnTo>
                  <a:pt x="36" y="38"/>
                </a:lnTo>
                <a:lnTo>
                  <a:pt x="34" y="36"/>
                </a:lnTo>
                <a:lnTo>
                  <a:pt x="34" y="35"/>
                </a:lnTo>
                <a:lnTo>
                  <a:pt x="33" y="34"/>
                </a:lnTo>
                <a:lnTo>
                  <a:pt x="33" y="32"/>
                </a:lnTo>
                <a:lnTo>
                  <a:pt x="32" y="31"/>
                </a:lnTo>
                <a:lnTo>
                  <a:pt x="32" y="29"/>
                </a:lnTo>
                <a:lnTo>
                  <a:pt x="32" y="28"/>
                </a:lnTo>
                <a:lnTo>
                  <a:pt x="32" y="27"/>
                </a:lnTo>
                <a:lnTo>
                  <a:pt x="32" y="25"/>
                </a:lnTo>
                <a:lnTo>
                  <a:pt x="30" y="24"/>
                </a:lnTo>
                <a:lnTo>
                  <a:pt x="32" y="23"/>
                </a:lnTo>
                <a:lnTo>
                  <a:pt x="32" y="21"/>
                </a:lnTo>
                <a:lnTo>
                  <a:pt x="32" y="20"/>
                </a:lnTo>
                <a:lnTo>
                  <a:pt x="32" y="18"/>
                </a:lnTo>
                <a:lnTo>
                  <a:pt x="32" y="17"/>
                </a:lnTo>
                <a:lnTo>
                  <a:pt x="33" y="16"/>
                </a:lnTo>
                <a:lnTo>
                  <a:pt x="33" y="14"/>
                </a:lnTo>
                <a:lnTo>
                  <a:pt x="34" y="13"/>
                </a:lnTo>
                <a:lnTo>
                  <a:pt x="34" y="11"/>
                </a:lnTo>
                <a:lnTo>
                  <a:pt x="36" y="10"/>
                </a:lnTo>
                <a:lnTo>
                  <a:pt x="37" y="9"/>
                </a:lnTo>
                <a:lnTo>
                  <a:pt x="37" y="7"/>
                </a:lnTo>
                <a:lnTo>
                  <a:pt x="38" y="7"/>
                </a:lnTo>
                <a:lnTo>
                  <a:pt x="40" y="6"/>
                </a:lnTo>
                <a:lnTo>
                  <a:pt x="41" y="5"/>
                </a:lnTo>
                <a:lnTo>
                  <a:pt x="43" y="5"/>
                </a:lnTo>
                <a:lnTo>
                  <a:pt x="44" y="3"/>
                </a:lnTo>
                <a:lnTo>
                  <a:pt x="45" y="3"/>
                </a:lnTo>
                <a:lnTo>
                  <a:pt x="47" y="2"/>
                </a:lnTo>
                <a:lnTo>
                  <a:pt x="48" y="2"/>
                </a:lnTo>
                <a:lnTo>
                  <a:pt x="49" y="2"/>
                </a:lnTo>
                <a:lnTo>
                  <a:pt x="51" y="2"/>
                </a:lnTo>
                <a:lnTo>
                  <a:pt x="52" y="2"/>
                </a:lnTo>
                <a:lnTo>
                  <a:pt x="54" y="0"/>
                </a:lnTo>
                <a:close/>
                <a:moveTo>
                  <a:pt x="72" y="108"/>
                </a:moveTo>
                <a:lnTo>
                  <a:pt x="72" y="274"/>
                </a:lnTo>
                <a:lnTo>
                  <a:pt x="73" y="278"/>
                </a:lnTo>
                <a:lnTo>
                  <a:pt x="73" y="280"/>
                </a:lnTo>
                <a:lnTo>
                  <a:pt x="73" y="283"/>
                </a:lnTo>
                <a:lnTo>
                  <a:pt x="73" y="286"/>
                </a:lnTo>
                <a:lnTo>
                  <a:pt x="73" y="289"/>
                </a:lnTo>
                <a:lnTo>
                  <a:pt x="73" y="290"/>
                </a:lnTo>
                <a:lnTo>
                  <a:pt x="73" y="293"/>
                </a:lnTo>
                <a:lnTo>
                  <a:pt x="73" y="294"/>
                </a:lnTo>
                <a:lnTo>
                  <a:pt x="74" y="296"/>
                </a:lnTo>
                <a:lnTo>
                  <a:pt x="74" y="298"/>
                </a:lnTo>
                <a:lnTo>
                  <a:pt x="74" y="300"/>
                </a:lnTo>
                <a:lnTo>
                  <a:pt x="76" y="301"/>
                </a:lnTo>
                <a:lnTo>
                  <a:pt x="76" y="302"/>
                </a:lnTo>
                <a:lnTo>
                  <a:pt x="77" y="302"/>
                </a:lnTo>
                <a:lnTo>
                  <a:pt x="77" y="304"/>
                </a:lnTo>
                <a:lnTo>
                  <a:pt x="78" y="305"/>
                </a:lnTo>
                <a:lnTo>
                  <a:pt x="80" y="307"/>
                </a:lnTo>
                <a:lnTo>
                  <a:pt x="81" y="308"/>
                </a:lnTo>
                <a:lnTo>
                  <a:pt x="83" y="309"/>
                </a:lnTo>
                <a:lnTo>
                  <a:pt x="84" y="311"/>
                </a:lnTo>
                <a:lnTo>
                  <a:pt x="85" y="311"/>
                </a:lnTo>
                <a:lnTo>
                  <a:pt x="87" y="311"/>
                </a:lnTo>
                <a:lnTo>
                  <a:pt x="88" y="312"/>
                </a:lnTo>
                <a:lnTo>
                  <a:pt x="89" y="312"/>
                </a:lnTo>
                <a:lnTo>
                  <a:pt x="91" y="312"/>
                </a:lnTo>
                <a:lnTo>
                  <a:pt x="94" y="312"/>
                </a:lnTo>
                <a:lnTo>
                  <a:pt x="95" y="312"/>
                </a:lnTo>
                <a:lnTo>
                  <a:pt x="96" y="312"/>
                </a:lnTo>
                <a:lnTo>
                  <a:pt x="99" y="312"/>
                </a:lnTo>
                <a:lnTo>
                  <a:pt x="102" y="312"/>
                </a:lnTo>
                <a:lnTo>
                  <a:pt x="103" y="312"/>
                </a:lnTo>
                <a:lnTo>
                  <a:pt x="103" y="319"/>
                </a:lnTo>
                <a:lnTo>
                  <a:pt x="4" y="319"/>
                </a:lnTo>
                <a:lnTo>
                  <a:pt x="4" y="312"/>
                </a:lnTo>
                <a:lnTo>
                  <a:pt x="7" y="312"/>
                </a:lnTo>
                <a:lnTo>
                  <a:pt x="9" y="312"/>
                </a:lnTo>
                <a:lnTo>
                  <a:pt x="11" y="312"/>
                </a:lnTo>
                <a:lnTo>
                  <a:pt x="14" y="312"/>
                </a:lnTo>
                <a:lnTo>
                  <a:pt x="15" y="312"/>
                </a:lnTo>
                <a:lnTo>
                  <a:pt x="16" y="312"/>
                </a:lnTo>
                <a:lnTo>
                  <a:pt x="18" y="312"/>
                </a:lnTo>
                <a:lnTo>
                  <a:pt x="19" y="312"/>
                </a:lnTo>
                <a:lnTo>
                  <a:pt x="20" y="311"/>
                </a:lnTo>
                <a:lnTo>
                  <a:pt x="22" y="311"/>
                </a:lnTo>
                <a:lnTo>
                  <a:pt x="23" y="311"/>
                </a:lnTo>
                <a:lnTo>
                  <a:pt x="23" y="309"/>
                </a:lnTo>
                <a:lnTo>
                  <a:pt x="25" y="309"/>
                </a:lnTo>
                <a:lnTo>
                  <a:pt x="26" y="309"/>
                </a:lnTo>
                <a:lnTo>
                  <a:pt x="26" y="308"/>
                </a:lnTo>
                <a:lnTo>
                  <a:pt x="27" y="308"/>
                </a:lnTo>
                <a:lnTo>
                  <a:pt x="27" y="307"/>
                </a:lnTo>
                <a:lnTo>
                  <a:pt x="29" y="307"/>
                </a:lnTo>
                <a:lnTo>
                  <a:pt x="29" y="305"/>
                </a:lnTo>
                <a:lnTo>
                  <a:pt x="30" y="304"/>
                </a:lnTo>
                <a:lnTo>
                  <a:pt x="32" y="302"/>
                </a:lnTo>
                <a:lnTo>
                  <a:pt x="32" y="301"/>
                </a:lnTo>
                <a:lnTo>
                  <a:pt x="32" y="300"/>
                </a:lnTo>
                <a:lnTo>
                  <a:pt x="33" y="300"/>
                </a:lnTo>
                <a:lnTo>
                  <a:pt x="33" y="298"/>
                </a:lnTo>
                <a:lnTo>
                  <a:pt x="33" y="296"/>
                </a:lnTo>
                <a:lnTo>
                  <a:pt x="34" y="294"/>
                </a:lnTo>
                <a:lnTo>
                  <a:pt x="34" y="293"/>
                </a:lnTo>
                <a:lnTo>
                  <a:pt x="34" y="290"/>
                </a:lnTo>
                <a:lnTo>
                  <a:pt x="34" y="289"/>
                </a:lnTo>
                <a:lnTo>
                  <a:pt x="34" y="286"/>
                </a:lnTo>
                <a:lnTo>
                  <a:pt x="34" y="283"/>
                </a:lnTo>
                <a:lnTo>
                  <a:pt x="34" y="280"/>
                </a:lnTo>
                <a:lnTo>
                  <a:pt x="34" y="278"/>
                </a:lnTo>
                <a:lnTo>
                  <a:pt x="34" y="274"/>
                </a:lnTo>
                <a:lnTo>
                  <a:pt x="34" y="194"/>
                </a:lnTo>
                <a:lnTo>
                  <a:pt x="34" y="189"/>
                </a:lnTo>
                <a:lnTo>
                  <a:pt x="34" y="184"/>
                </a:lnTo>
                <a:lnTo>
                  <a:pt x="34" y="180"/>
                </a:lnTo>
                <a:lnTo>
                  <a:pt x="34" y="174"/>
                </a:lnTo>
                <a:lnTo>
                  <a:pt x="34" y="170"/>
                </a:lnTo>
                <a:lnTo>
                  <a:pt x="34" y="167"/>
                </a:lnTo>
                <a:lnTo>
                  <a:pt x="34" y="163"/>
                </a:lnTo>
                <a:lnTo>
                  <a:pt x="34" y="160"/>
                </a:lnTo>
                <a:lnTo>
                  <a:pt x="34" y="158"/>
                </a:lnTo>
                <a:lnTo>
                  <a:pt x="34" y="155"/>
                </a:lnTo>
                <a:lnTo>
                  <a:pt x="34" y="154"/>
                </a:lnTo>
                <a:lnTo>
                  <a:pt x="33" y="151"/>
                </a:lnTo>
                <a:lnTo>
                  <a:pt x="33" y="149"/>
                </a:lnTo>
                <a:lnTo>
                  <a:pt x="33" y="148"/>
                </a:lnTo>
                <a:lnTo>
                  <a:pt x="33" y="147"/>
                </a:lnTo>
                <a:lnTo>
                  <a:pt x="32" y="147"/>
                </a:lnTo>
                <a:lnTo>
                  <a:pt x="32" y="145"/>
                </a:lnTo>
                <a:lnTo>
                  <a:pt x="30" y="144"/>
                </a:lnTo>
                <a:lnTo>
                  <a:pt x="29" y="143"/>
                </a:lnTo>
                <a:lnTo>
                  <a:pt x="27" y="141"/>
                </a:lnTo>
                <a:lnTo>
                  <a:pt x="26" y="141"/>
                </a:lnTo>
                <a:lnTo>
                  <a:pt x="26" y="140"/>
                </a:lnTo>
                <a:lnTo>
                  <a:pt x="25" y="140"/>
                </a:lnTo>
                <a:lnTo>
                  <a:pt x="23" y="140"/>
                </a:lnTo>
                <a:lnTo>
                  <a:pt x="22" y="140"/>
                </a:lnTo>
                <a:lnTo>
                  <a:pt x="20" y="140"/>
                </a:lnTo>
                <a:lnTo>
                  <a:pt x="19" y="140"/>
                </a:lnTo>
                <a:lnTo>
                  <a:pt x="18" y="138"/>
                </a:lnTo>
                <a:lnTo>
                  <a:pt x="18" y="140"/>
                </a:lnTo>
                <a:lnTo>
                  <a:pt x="16" y="140"/>
                </a:lnTo>
                <a:lnTo>
                  <a:pt x="15" y="140"/>
                </a:lnTo>
                <a:lnTo>
                  <a:pt x="14" y="140"/>
                </a:lnTo>
                <a:lnTo>
                  <a:pt x="12" y="140"/>
                </a:lnTo>
                <a:lnTo>
                  <a:pt x="11" y="140"/>
                </a:lnTo>
                <a:lnTo>
                  <a:pt x="9" y="140"/>
                </a:lnTo>
                <a:lnTo>
                  <a:pt x="8" y="141"/>
                </a:lnTo>
                <a:lnTo>
                  <a:pt x="7" y="141"/>
                </a:lnTo>
                <a:lnTo>
                  <a:pt x="5" y="141"/>
                </a:lnTo>
                <a:lnTo>
                  <a:pt x="3" y="141"/>
                </a:lnTo>
                <a:lnTo>
                  <a:pt x="0" y="133"/>
                </a:lnTo>
                <a:lnTo>
                  <a:pt x="62" y="108"/>
                </a:lnTo>
                <a:lnTo>
                  <a:pt x="72" y="10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6" name="Freeform 38"/>
          <p:cNvSpPr>
            <a:spLocks/>
          </p:cNvSpPr>
          <p:nvPr/>
        </p:nvSpPr>
        <p:spPr bwMode="auto">
          <a:xfrm>
            <a:off x="3092450" y="3984625"/>
            <a:ext cx="73025" cy="115888"/>
          </a:xfrm>
          <a:custGeom>
            <a:avLst/>
            <a:gdLst>
              <a:gd name="T0" fmla="*/ 59366 w 139"/>
              <a:gd name="T1" fmla="*/ 29238 h 218"/>
              <a:gd name="T2" fmla="*/ 53587 w 139"/>
              <a:gd name="T3" fmla="*/ 17543 h 218"/>
              <a:gd name="T4" fmla="*/ 46232 w 139"/>
              <a:gd name="T5" fmla="*/ 11164 h 218"/>
              <a:gd name="T6" fmla="*/ 37301 w 139"/>
              <a:gd name="T7" fmla="*/ 7974 h 218"/>
              <a:gd name="T8" fmla="*/ 28369 w 139"/>
              <a:gd name="T9" fmla="*/ 7974 h 218"/>
              <a:gd name="T10" fmla="*/ 21540 w 139"/>
              <a:gd name="T11" fmla="*/ 10100 h 218"/>
              <a:gd name="T12" fmla="*/ 16286 w 139"/>
              <a:gd name="T13" fmla="*/ 14885 h 218"/>
              <a:gd name="T14" fmla="*/ 14185 w 139"/>
              <a:gd name="T15" fmla="*/ 19137 h 218"/>
              <a:gd name="T16" fmla="*/ 14185 w 139"/>
              <a:gd name="T17" fmla="*/ 24985 h 218"/>
              <a:gd name="T18" fmla="*/ 15761 w 139"/>
              <a:gd name="T19" fmla="*/ 30833 h 218"/>
              <a:gd name="T20" fmla="*/ 19964 w 139"/>
              <a:gd name="T21" fmla="*/ 36149 h 218"/>
              <a:gd name="T22" fmla="*/ 27319 w 139"/>
              <a:gd name="T23" fmla="*/ 40933 h 218"/>
              <a:gd name="T24" fmla="*/ 57264 w 139"/>
              <a:gd name="T25" fmla="*/ 55818 h 218"/>
              <a:gd name="T26" fmla="*/ 70924 w 139"/>
              <a:gd name="T27" fmla="*/ 71234 h 218"/>
              <a:gd name="T28" fmla="*/ 73025 w 139"/>
              <a:gd name="T29" fmla="*/ 88245 h 218"/>
              <a:gd name="T30" fmla="*/ 68822 w 139"/>
              <a:gd name="T31" fmla="*/ 100472 h 218"/>
              <a:gd name="T32" fmla="*/ 58315 w 139"/>
              <a:gd name="T33" fmla="*/ 110040 h 218"/>
              <a:gd name="T34" fmla="*/ 46232 w 139"/>
              <a:gd name="T35" fmla="*/ 115356 h 218"/>
              <a:gd name="T36" fmla="*/ 34148 w 139"/>
              <a:gd name="T37" fmla="*/ 115888 h 218"/>
              <a:gd name="T38" fmla="*/ 23116 w 139"/>
              <a:gd name="T39" fmla="*/ 114293 h 218"/>
              <a:gd name="T40" fmla="*/ 13659 w 139"/>
              <a:gd name="T41" fmla="*/ 112167 h 218"/>
              <a:gd name="T42" fmla="*/ 9982 w 139"/>
              <a:gd name="T43" fmla="*/ 112167 h 218"/>
              <a:gd name="T44" fmla="*/ 7880 w 139"/>
              <a:gd name="T45" fmla="*/ 112167 h 218"/>
              <a:gd name="T46" fmla="*/ 5779 w 139"/>
              <a:gd name="T47" fmla="*/ 112698 h 218"/>
              <a:gd name="T48" fmla="*/ 0 w 139"/>
              <a:gd name="T49" fmla="*/ 74955 h 218"/>
              <a:gd name="T50" fmla="*/ 7880 w 139"/>
              <a:gd name="T51" fmla="*/ 88245 h 218"/>
              <a:gd name="T52" fmla="*/ 15235 w 139"/>
              <a:gd name="T53" fmla="*/ 98877 h 218"/>
              <a:gd name="T54" fmla="*/ 25217 w 139"/>
              <a:gd name="T55" fmla="*/ 106319 h 218"/>
              <a:gd name="T56" fmla="*/ 36250 w 139"/>
              <a:gd name="T57" fmla="*/ 108446 h 218"/>
              <a:gd name="T58" fmla="*/ 44130 w 139"/>
              <a:gd name="T59" fmla="*/ 107914 h 218"/>
              <a:gd name="T60" fmla="*/ 49909 w 139"/>
              <a:gd name="T61" fmla="*/ 104724 h 218"/>
              <a:gd name="T62" fmla="*/ 54112 w 139"/>
              <a:gd name="T63" fmla="*/ 99940 h 218"/>
              <a:gd name="T64" fmla="*/ 55688 w 139"/>
              <a:gd name="T65" fmla="*/ 94093 h 218"/>
              <a:gd name="T66" fmla="*/ 55163 w 139"/>
              <a:gd name="T67" fmla="*/ 86650 h 218"/>
              <a:gd name="T68" fmla="*/ 51485 w 139"/>
              <a:gd name="T69" fmla="*/ 79739 h 218"/>
              <a:gd name="T70" fmla="*/ 43605 w 139"/>
              <a:gd name="T71" fmla="*/ 73892 h 218"/>
              <a:gd name="T72" fmla="*/ 30471 w 139"/>
              <a:gd name="T73" fmla="*/ 65918 h 218"/>
              <a:gd name="T74" fmla="*/ 15235 w 139"/>
              <a:gd name="T75" fmla="*/ 57944 h 218"/>
              <a:gd name="T76" fmla="*/ 6304 w 139"/>
              <a:gd name="T77" fmla="*/ 50502 h 218"/>
              <a:gd name="T78" fmla="*/ 2101 w 139"/>
              <a:gd name="T79" fmla="*/ 43059 h 218"/>
              <a:gd name="T80" fmla="*/ 525 w 139"/>
              <a:gd name="T81" fmla="*/ 33491 h 218"/>
              <a:gd name="T82" fmla="*/ 2101 w 139"/>
              <a:gd name="T83" fmla="*/ 21795 h 218"/>
              <a:gd name="T84" fmla="*/ 7880 w 139"/>
              <a:gd name="T85" fmla="*/ 11695 h 218"/>
              <a:gd name="T86" fmla="*/ 17862 w 139"/>
              <a:gd name="T87" fmla="*/ 3721 h 218"/>
              <a:gd name="T88" fmla="*/ 30471 w 139"/>
              <a:gd name="T89" fmla="*/ 532 h 218"/>
              <a:gd name="T90" fmla="*/ 38351 w 139"/>
              <a:gd name="T91" fmla="*/ 532 h 218"/>
              <a:gd name="T92" fmla="*/ 46232 w 139"/>
              <a:gd name="T93" fmla="*/ 3190 h 218"/>
              <a:gd name="T94" fmla="*/ 52011 w 139"/>
              <a:gd name="T95" fmla="*/ 4253 h 218"/>
              <a:gd name="T96" fmla="*/ 55688 w 139"/>
              <a:gd name="T97" fmla="*/ 4253 h 218"/>
              <a:gd name="T98" fmla="*/ 57790 w 139"/>
              <a:gd name="T99" fmla="*/ 4253 h 218"/>
              <a:gd name="T100" fmla="*/ 58315 w 139"/>
              <a:gd name="T101" fmla="*/ 4253 h 218"/>
              <a:gd name="T102" fmla="*/ 59891 w 139"/>
              <a:gd name="T103" fmla="*/ 3190 h 218"/>
              <a:gd name="T104" fmla="*/ 61467 w 139"/>
              <a:gd name="T105" fmla="*/ 532 h 21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9"/>
              <a:gd name="T160" fmla="*/ 0 h 218"/>
              <a:gd name="T161" fmla="*/ 139 w 139"/>
              <a:gd name="T162" fmla="*/ 218 h 21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9" h="218">
                <a:moveTo>
                  <a:pt x="124" y="0"/>
                </a:moveTo>
                <a:lnTo>
                  <a:pt x="124" y="70"/>
                </a:lnTo>
                <a:lnTo>
                  <a:pt x="117" y="70"/>
                </a:lnTo>
                <a:lnTo>
                  <a:pt x="116" y="66"/>
                </a:lnTo>
                <a:lnTo>
                  <a:pt x="114" y="61"/>
                </a:lnTo>
                <a:lnTo>
                  <a:pt x="113" y="55"/>
                </a:lnTo>
                <a:lnTo>
                  <a:pt x="111" y="51"/>
                </a:lnTo>
                <a:lnTo>
                  <a:pt x="109" y="47"/>
                </a:lnTo>
                <a:lnTo>
                  <a:pt x="107" y="43"/>
                </a:lnTo>
                <a:lnTo>
                  <a:pt x="106" y="40"/>
                </a:lnTo>
                <a:lnTo>
                  <a:pt x="103" y="36"/>
                </a:lnTo>
                <a:lnTo>
                  <a:pt x="102" y="33"/>
                </a:lnTo>
                <a:lnTo>
                  <a:pt x="99" y="30"/>
                </a:lnTo>
                <a:lnTo>
                  <a:pt x="98" y="28"/>
                </a:lnTo>
                <a:lnTo>
                  <a:pt x="95" y="25"/>
                </a:lnTo>
                <a:lnTo>
                  <a:pt x="94" y="23"/>
                </a:lnTo>
                <a:lnTo>
                  <a:pt x="91" y="22"/>
                </a:lnTo>
                <a:lnTo>
                  <a:pt x="88" y="21"/>
                </a:lnTo>
                <a:lnTo>
                  <a:pt x="85" y="19"/>
                </a:lnTo>
                <a:lnTo>
                  <a:pt x="83" y="18"/>
                </a:lnTo>
                <a:lnTo>
                  <a:pt x="80" y="17"/>
                </a:lnTo>
                <a:lnTo>
                  <a:pt x="77" y="17"/>
                </a:lnTo>
                <a:lnTo>
                  <a:pt x="74" y="15"/>
                </a:lnTo>
                <a:lnTo>
                  <a:pt x="71" y="15"/>
                </a:lnTo>
                <a:lnTo>
                  <a:pt x="67" y="15"/>
                </a:lnTo>
                <a:lnTo>
                  <a:pt x="65" y="15"/>
                </a:lnTo>
                <a:lnTo>
                  <a:pt x="60" y="14"/>
                </a:lnTo>
                <a:lnTo>
                  <a:pt x="59" y="15"/>
                </a:lnTo>
                <a:lnTo>
                  <a:pt x="56" y="15"/>
                </a:lnTo>
                <a:lnTo>
                  <a:pt x="54" y="15"/>
                </a:lnTo>
                <a:lnTo>
                  <a:pt x="52" y="15"/>
                </a:lnTo>
                <a:lnTo>
                  <a:pt x="49" y="17"/>
                </a:lnTo>
                <a:lnTo>
                  <a:pt x="47" y="17"/>
                </a:lnTo>
                <a:lnTo>
                  <a:pt x="45" y="18"/>
                </a:lnTo>
                <a:lnTo>
                  <a:pt x="44" y="18"/>
                </a:lnTo>
                <a:lnTo>
                  <a:pt x="41" y="19"/>
                </a:lnTo>
                <a:lnTo>
                  <a:pt x="40" y="21"/>
                </a:lnTo>
                <a:lnTo>
                  <a:pt x="38" y="22"/>
                </a:lnTo>
                <a:lnTo>
                  <a:pt x="36" y="22"/>
                </a:lnTo>
                <a:lnTo>
                  <a:pt x="34" y="25"/>
                </a:lnTo>
                <a:lnTo>
                  <a:pt x="33" y="26"/>
                </a:lnTo>
                <a:lnTo>
                  <a:pt x="31" y="28"/>
                </a:lnTo>
                <a:lnTo>
                  <a:pt x="31" y="29"/>
                </a:lnTo>
                <a:lnTo>
                  <a:pt x="30" y="30"/>
                </a:lnTo>
                <a:lnTo>
                  <a:pt x="29" y="32"/>
                </a:lnTo>
                <a:lnTo>
                  <a:pt x="29" y="33"/>
                </a:lnTo>
                <a:lnTo>
                  <a:pt x="27" y="35"/>
                </a:lnTo>
                <a:lnTo>
                  <a:pt x="27" y="36"/>
                </a:lnTo>
                <a:lnTo>
                  <a:pt x="27" y="37"/>
                </a:lnTo>
                <a:lnTo>
                  <a:pt x="27" y="39"/>
                </a:lnTo>
                <a:lnTo>
                  <a:pt x="26" y="40"/>
                </a:lnTo>
                <a:lnTo>
                  <a:pt x="27" y="43"/>
                </a:lnTo>
                <a:lnTo>
                  <a:pt x="27" y="44"/>
                </a:lnTo>
                <a:lnTo>
                  <a:pt x="27" y="47"/>
                </a:lnTo>
                <a:lnTo>
                  <a:pt x="27" y="48"/>
                </a:lnTo>
                <a:lnTo>
                  <a:pt x="27" y="51"/>
                </a:lnTo>
                <a:lnTo>
                  <a:pt x="29" y="52"/>
                </a:lnTo>
                <a:lnTo>
                  <a:pt x="29" y="54"/>
                </a:lnTo>
                <a:lnTo>
                  <a:pt x="30" y="57"/>
                </a:lnTo>
                <a:lnTo>
                  <a:pt x="30" y="58"/>
                </a:lnTo>
                <a:lnTo>
                  <a:pt x="31" y="59"/>
                </a:lnTo>
                <a:lnTo>
                  <a:pt x="33" y="61"/>
                </a:lnTo>
                <a:lnTo>
                  <a:pt x="33" y="62"/>
                </a:lnTo>
                <a:lnTo>
                  <a:pt x="34" y="65"/>
                </a:lnTo>
                <a:lnTo>
                  <a:pt x="36" y="66"/>
                </a:lnTo>
                <a:lnTo>
                  <a:pt x="38" y="68"/>
                </a:lnTo>
                <a:lnTo>
                  <a:pt x="40" y="69"/>
                </a:lnTo>
                <a:lnTo>
                  <a:pt x="41" y="70"/>
                </a:lnTo>
                <a:lnTo>
                  <a:pt x="44" y="72"/>
                </a:lnTo>
                <a:lnTo>
                  <a:pt x="47" y="73"/>
                </a:lnTo>
                <a:lnTo>
                  <a:pt x="49" y="74"/>
                </a:lnTo>
                <a:lnTo>
                  <a:pt x="52" y="77"/>
                </a:lnTo>
                <a:lnTo>
                  <a:pt x="55" y="79"/>
                </a:lnTo>
                <a:lnTo>
                  <a:pt x="58" y="80"/>
                </a:lnTo>
                <a:lnTo>
                  <a:pt x="60" y="81"/>
                </a:lnTo>
                <a:lnTo>
                  <a:pt x="94" y="97"/>
                </a:lnTo>
                <a:lnTo>
                  <a:pt x="102" y="101"/>
                </a:lnTo>
                <a:lnTo>
                  <a:pt x="109" y="105"/>
                </a:lnTo>
                <a:lnTo>
                  <a:pt x="114" y="110"/>
                </a:lnTo>
                <a:lnTo>
                  <a:pt x="120" y="114"/>
                </a:lnTo>
                <a:lnTo>
                  <a:pt x="124" y="119"/>
                </a:lnTo>
                <a:lnTo>
                  <a:pt x="128" y="124"/>
                </a:lnTo>
                <a:lnTo>
                  <a:pt x="132" y="128"/>
                </a:lnTo>
                <a:lnTo>
                  <a:pt x="135" y="134"/>
                </a:lnTo>
                <a:lnTo>
                  <a:pt x="136" y="139"/>
                </a:lnTo>
                <a:lnTo>
                  <a:pt x="139" y="145"/>
                </a:lnTo>
                <a:lnTo>
                  <a:pt x="139" y="150"/>
                </a:lnTo>
                <a:lnTo>
                  <a:pt x="139" y="156"/>
                </a:lnTo>
                <a:lnTo>
                  <a:pt x="139" y="161"/>
                </a:lnTo>
                <a:lnTo>
                  <a:pt x="139" y="166"/>
                </a:lnTo>
                <a:lnTo>
                  <a:pt x="139" y="170"/>
                </a:lnTo>
                <a:lnTo>
                  <a:pt x="138" y="174"/>
                </a:lnTo>
                <a:lnTo>
                  <a:pt x="136" y="178"/>
                </a:lnTo>
                <a:lnTo>
                  <a:pt x="135" y="182"/>
                </a:lnTo>
                <a:lnTo>
                  <a:pt x="132" y="185"/>
                </a:lnTo>
                <a:lnTo>
                  <a:pt x="131" y="189"/>
                </a:lnTo>
                <a:lnTo>
                  <a:pt x="128" y="193"/>
                </a:lnTo>
                <a:lnTo>
                  <a:pt x="125" y="196"/>
                </a:lnTo>
                <a:lnTo>
                  <a:pt x="123" y="199"/>
                </a:lnTo>
                <a:lnTo>
                  <a:pt x="118" y="201"/>
                </a:lnTo>
                <a:lnTo>
                  <a:pt x="116" y="204"/>
                </a:lnTo>
                <a:lnTo>
                  <a:pt x="111" y="207"/>
                </a:lnTo>
                <a:lnTo>
                  <a:pt x="107" y="210"/>
                </a:lnTo>
                <a:lnTo>
                  <a:pt x="103" y="211"/>
                </a:lnTo>
                <a:lnTo>
                  <a:pt x="100" y="212"/>
                </a:lnTo>
                <a:lnTo>
                  <a:pt x="96" y="215"/>
                </a:lnTo>
                <a:lnTo>
                  <a:pt x="92" y="215"/>
                </a:lnTo>
                <a:lnTo>
                  <a:pt x="88" y="217"/>
                </a:lnTo>
                <a:lnTo>
                  <a:pt x="84" y="218"/>
                </a:lnTo>
                <a:lnTo>
                  <a:pt x="80" y="218"/>
                </a:lnTo>
                <a:lnTo>
                  <a:pt x="76" y="218"/>
                </a:lnTo>
                <a:lnTo>
                  <a:pt x="70" y="218"/>
                </a:lnTo>
                <a:lnTo>
                  <a:pt x="67" y="218"/>
                </a:lnTo>
                <a:lnTo>
                  <a:pt x="65" y="218"/>
                </a:lnTo>
                <a:lnTo>
                  <a:pt x="62" y="218"/>
                </a:lnTo>
                <a:lnTo>
                  <a:pt x="58" y="218"/>
                </a:lnTo>
                <a:lnTo>
                  <a:pt x="55" y="218"/>
                </a:lnTo>
                <a:lnTo>
                  <a:pt x="51" y="217"/>
                </a:lnTo>
                <a:lnTo>
                  <a:pt x="48" y="217"/>
                </a:lnTo>
                <a:lnTo>
                  <a:pt x="44" y="215"/>
                </a:lnTo>
                <a:lnTo>
                  <a:pt x="40" y="215"/>
                </a:lnTo>
                <a:lnTo>
                  <a:pt x="36" y="214"/>
                </a:lnTo>
                <a:lnTo>
                  <a:pt x="31" y="212"/>
                </a:lnTo>
                <a:lnTo>
                  <a:pt x="27" y="211"/>
                </a:lnTo>
                <a:lnTo>
                  <a:pt x="26" y="211"/>
                </a:lnTo>
                <a:lnTo>
                  <a:pt x="25" y="211"/>
                </a:lnTo>
                <a:lnTo>
                  <a:pt x="23" y="211"/>
                </a:lnTo>
                <a:lnTo>
                  <a:pt x="22" y="211"/>
                </a:lnTo>
                <a:lnTo>
                  <a:pt x="20" y="211"/>
                </a:lnTo>
                <a:lnTo>
                  <a:pt x="19" y="211"/>
                </a:lnTo>
                <a:lnTo>
                  <a:pt x="18" y="211"/>
                </a:lnTo>
                <a:lnTo>
                  <a:pt x="16" y="211"/>
                </a:lnTo>
                <a:lnTo>
                  <a:pt x="15" y="210"/>
                </a:lnTo>
                <a:lnTo>
                  <a:pt x="15" y="211"/>
                </a:lnTo>
                <a:lnTo>
                  <a:pt x="14" y="211"/>
                </a:lnTo>
                <a:lnTo>
                  <a:pt x="12" y="211"/>
                </a:lnTo>
                <a:lnTo>
                  <a:pt x="11" y="212"/>
                </a:lnTo>
                <a:lnTo>
                  <a:pt x="9" y="214"/>
                </a:lnTo>
                <a:lnTo>
                  <a:pt x="8" y="214"/>
                </a:lnTo>
                <a:lnTo>
                  <a:pt x="0" y="214"/>
                </a:lnTo>
                <a:lnTo>
                  <a:pt x="0" y="141"/>
                </a:lnTo>
                <a:lnTo>
                  <a:pt x="8" y="141"/>
                </a:lnTo>
                <a:lnTo>
                  <a:pt x="9" y="146"/>
                </a:lnTo>
                <a:lnTo>
                  <a:pt x="11" y="152"/>
                </a:lnTo>
                <a:lnTo>
                  <a:pt x="12" y="156"/>
                </a:lnTo>
                <a:lnTo>
                  <a:pt x="14" y="161"/>
                </a:lnTo>
                <a:lnTo>
                  <a:pt x="15" y="166"/>
                </a:lnTo>
                <a:lnTo>
                  <a:pt x="18" y="170"/>
                </a:lnTo>
                <a:lnTo>
                  <a:pt x="19" y="174"/>
                </a:lnTo>
                <a:lnTo>
                  <a:pt x="22" y="177"/>
                </a:lnTo>
                <a:lnTo>
                  <a:pt x="25" y="181"/>
                </a:lnTo>
                <a:lnTo>
                  <a:pt x="26" y="183"/>
                </a:lnTo>
                <a:lnTo>
                  <a:pt x="29" y="186"/>
                </a:lnTo>
                <a:lnTo>
                  <a:pt x="31" y="189"/>
                </a:lnTo>
                <a:lnTo>
                  <a:pt x="36" y="192"/>
                </a:lnTo>
                <a:lnTo>
                  <a:pt x="38" y="194"/>
                </a:lnTo>
                <a:lnTo>
                  <a:pt x="41" y="196"/>
                </a:lnTo>
                <a:lnTo>
                  <a:pt x="45" y="199"/>
                </a:lnTo>
                <a:lnTo>
                  <a:pt x="48" y="200"/>
                </a:lnTo>
                <a:lnTo>
                  <a:pt x="51" y="201"/>
                </a:lnTo>
                <a:lnTo>
                  <a:pt x="55" y="203"/>
                </a:lnTo>
                <a:lnTo>
                  <a:pt x="58" y="203"/>
                </a:lnTo>
                <a:lnTo>
                  <a:pt x="62" y="204"/>
                </a:lnTo>
                <a:lnTo>
                  <a:pt x="65" y="204"/>
                </a:lnTo>
                <a:lnTo>
                  <a:pt x="69" y="204"/>
                </a:lnTo>
                <a:lnTo>
                  <a:pt x="71" y="204"/>
                </a:lnTo>
                <a:lnTo>
                  <a:pt x="74" y="204"/>
                </a:lnTo>
                <a:lnTo>
                  <a:pt x="77" y="204"/>
                </a:lnTo>
                <a:lnTo>
                  <a:pt x="80" y="204"/>
                </a:lnTo>
                <a:lnTo>
                  <a:pt x="81" y="204"/>
                </a:lnTo>
                <a:lnTo>
                  <a:pt x="84" y="203"/>
                </a:lnTo>
                <a:lnTo>
                  <a:pt x="87" y="203"/>
                </a:lnTo>
                <a:lnTo>
                  <a:pt x="88" y="201"/>
                </a:lnTo>
                <a:lnTo>
                  <a:pt x="89" y="201"/>
                </a:lnTo>
                <a:lnTo>
                  <a:pt x="92" y="200"/>
                </a:lnTo>
                <a:lnTo>
                  <a:pt x="94" y="199"/>
                </a:lnTo>
                <a:lnTo>
                  <a:pt x="95" y="197"/>
                </a:lnTo>
                <a:lnTo>
                  <a:pt x="96" y="196"/>
                </a:lnTo>
                <a:lnTo>
                  <a:pt x="99" y="194"/>
                </a:lnTo>
                <a:lnTo>
                  <a:pt x="100" y="193"/>
                </a:lnTo>
                <a:lnTo>
                  <a:pt x="102" y="192"/>
                </a:lnTo>
                <a:lnTo>
                  <a:pt x="102" y="190"/>
                </a:lnTo>
                <a:lnTo>
                  <a:pt x="103" y="188"/>
                </a:lnTo>
                <a:lnTo>
                  <a:pt x="105" y="186"/>
                </a:lnTo>
                <a:lnTo>
                  <a:pt x="105" y="185"/>
                </a:lnTo>
                <a:lnTo>
                  <a:pt x="106" y="182"/>
                </a:lnTo>
                <a:lnTo>
                  <a:pt x="106" y="181"/>
                </a:lnTo>
                <a:lnTo>
                  <a:pt x="106" y="178"/>
                </a:lnTo>
                <a:lnTo>
                  <a:pt x="106" y="177"/>
                </a:lnTo>
                <a:lnTo>
                  <a:pt x="106" y="174"/>
                </a:lnTo>
                <a:lnTo>
                  <a:pt x="106" y="172"/>
                </a:lnTo>
                <a:lnTo>
                  <a:pt x="106" y="170"/>
                </a:lnTo>
                <a:lnTo>
                  <a:pt x="106" y="167"/>
                </a:lnTo>
                <a:lnTo>
                  <a:pt x="106" y="164"/>
                </a:lnTo>
                <a:lnTo>
                  <a:pt x="105" y="163"/>
                </a:lnTo>
                <a:lnTo>
                  <a:pt x="103" y="160"/>
                </a:lnTo>
                <a:lnTo>
                  <a:pt x="103" y="159"/>
                </a:lnTo>
                <a:lnTo>
                  <a:pt x="102" y="156"/>
                </a:lnTo>
                <a:lnTo>
                  <a:pt x="100" y="154"/>
                </a:lnTo>
                <a:lnTo>
                  <a:pt x="99" y="152"/>
                </a:lnTo>
                <a:lnTo>
                  <a:pt x="98" y="150"/>
                </a:lnTo>
                <a:lnTo>
                  <a:pt x="95" y="148"/>
                </a:lnTo>
                <a:lnTo>
                  <a:pt x="94" y="146"/>
                </a:lnTo>
                <a:lnTo>
                  <a:pt x="91" y="145"/>
                </a:lnTo>
                <a:lnTo>
                  <a:pt x="89" y="143"/>
                </a:lnTo>
                <a:lnTo>
                  <a:pt x="85" y="141"/>
                </a:lnTo>
                <a:lnTo>
                  <a:pt x="83" y="139"/>
                </a:lnTo>
                <a:lnTo>
                  <a:pt x="80" y="137"/>
                </a:lnTo>
                <a:lnTo>
                  <a:pt x="76" y="135"/>
                </a:lnTo>
                <a:lnTo>
                  <a:pt x="71" y="132"/>
                </a:lnTo>
                <a:lnTo>
                  <a:pt x="67" y="130"/>
                </a:lnTo>
                <a:lnTo>
                  <a:pt x="63" y="127"/>
                </a:lnTo>
                <a:lnTo>
                  <a:pt x="58" y="124"/>
                </a:lnTo>
                <a:lnTo>
                  <a:pt x="52" y="121"/>
                </a:lnTo>
                <a:lnTo>
                  <a:pt x="48" y="120"/>
                </a:lnTo>
                <a:lnTo>
                  <a:pt x="43" y="117"/>
                </a:lnTo>
                <a:lnTo>
                  <a:pt x="38" y="114"/>
                </a:lnTo>
                <a:lnTo>
                  <a:pt x="33" y="112"/>
                </a:lnTo>
                <a:lnTo>
                  <a:pt x="29" y="109"/>
                </a:lnTo>
                <a:lnTo>
                  <a:pt x="26" y="106"/>
                </a:lnTo>
                <a:lnTo>
                  <a:pt x="22" y="105"/>
                </a:lnTo>
                <a:lnTo>
                  <a:pt x="19" y="102"/>
                </a:lnTo>
                <a:lnTo>
                  <a:pt x="16" y="99"/>
                </a:lnTo>
                <a:lnTo>
                  <a:pt x="14" y="98"/>
                </a:lnTo>
                <a:lnTo>
                  <a:pt x="12" y="95"/>
                </a:lnTo>
                <a:lnTo>
                  <a:pt x="9" y="92"/>
                </a:lnTo>
                <a:lnTo>
                  <a:pt x="8" y="91"/>
                </a:lnTo>
                <a:lnTo>
                  <a:pt x="7" y="88"/>
                </a:lnTo>
                <a:lnTo>
                  <a:pt x="5" y="87"/>
                </a:lnTo>
                <a:lnTo>
                  <a:pt x="5" y="84"/>
                </a:lnTo>
                <a:lnTo>
                  <a:pt x="4" y="81"/>
                </a:lnTo>
                <a:lnTo>
                  <a:pt x="3" y="79"/>
                </a:lnTo>
                <a:lnTo>
                  <a:pt x="3" y="76"/>
                </a:lnTo>
                <a:lnTo>
                  <a:pt x="1" y="73"/>
                </a:lnTo>
                <a:lnTo>
                  <a:pt x="1" y="70"/>
                </a:lnTo>
                <a:lnTo>
                  <a:pt x="1" y="66"/>
                </a:lnTo>
                <a:lnTo>
                  <a:pt x="1" y="63"/>
                </a:lnTo>
                <a:lnTo>
                  <a:pt x="0" y="59"/>
                </a:lnTo>
                <a:lnTo>
                  <a:pt x="1" y="57"/>
                </a:lnTo>
                <a:lnTo>
                  <a:pt x="1" y="52"/>
                </a:lnTo>
                <a:lnTo>
                  <a:pt x="1" y="48"/>
                </a:lnTo>
                <a:lnTo>
                  <a:pt x="3" y="44"/>
                </a:lnTo>
                <a:lnTo>
                  <a:pt x="4" y="41"/>
                </a:lnTo>
                <a:lnTo>
                  <a:pt x="5" y="37"/>
                </a:lnTo>
                <a:lnTo>
                  <a:pt x="7" y="35"/>
                </a:lnTo>
                <a:lnTo>
                  <a:pt x="8" y="30"/>
                </a:lnTo>
                <a:lnTo>
                  <a:pt x="9" y="28"/>
                </a:lnTo>
                <a:lnTo>
                  <a:pt x="12" y="25"/>
                </a:lnTo>
                <a:lnTo>
                  <a:pt x="15" y="22"/>
                </a:lnTo>
                <a:lnTo>
                  <a:pt x="16" y="18"/>
                </a:lnTo>
                <a:lnTo>
                  <a:pt x="20" y="15"/>
                </a:lnTo>
                <a:lnTo>
                  <a:pt x="23" y="14"/>
                </a:lnTo>
                <a:lnTo>
                  <a:pt x="26" y="11"/>
                </a:lnTo>
                <a:lnTo>
                  <a:pt x="30" y="8"/>
                </a:lnTo>
                <a:lnTo>
                  <a:pt x="34" y="7"/>
                </a:lnTo>
                <a:lnTo>
                  <a:pt x="37" y="6"/>
                </a:lnTo>
                <a:lnTo>
                  <a:pt x="41" y="4"/>
                </a:lnTo>
                <a:lnTo>
                  <a:pt x="45" y="3"/>
                </a:lnTo>
                <a:lnTo>
                  <a:pt x="49" y="1"/>
                </a:lnTo>
                <a:lnTo>
                  <a:pt x="54" y="1"/>
                </a:lnTo>
                <a:lnTo>
                  <a:pt x="58" y="1"/>
                </a:lnTo>
                <a:lnTo>
                  <a:pt x="62" y="0"/>
                </a:lnTo>
                <a:lnTo>
                  <a:pt x="65" y="1"/>
                </a:lnTo>
                <a:lnTo>
                  <a:pt x="66" y="1"/>
                </a:lnTo>
                <a:lnTo>
                  <a:pt x="69" y="1"/>
                </a:lnTo>
                <a:lnTo>
                  <a:pt x="70" y="1"/>
                </a:lnTo>
                <a:lnTo>
                  <a:pt x="73" y="1"/>
                </a:lnTo>
                <a:lnTo>
                  <a:pt x="76" y="3"/>
                </a:lnTo>
                <a:lnTo>
                  <a:pt x="78" y="3"/>
                </a:lnTo>
                <a:lnTo>
                  <a:pt x="80" y="3"/>
                </a:lnTo>
                <a:lnTo>
                  <a:pt x="83" y="4"/>
                </a:lnTo>
                <a:lnTo>
                  <a:pt x="85" y="4"/>
                </a:lnTo>
                <a:lnTo>
                  <a:pt x="88" y="6"/>
                </a:lnTo>
                <a:lnTo>
                  <a:pt x="91" y="6"/>
                </a:lnTo>
                <a:lnTo>
                  <a:pt x="94" y="7"/>
                </a:lnTo>
                <a:lnTo>
                  <a:pt x="95" y="7"/>
                </a:lnTo>
                <a:lnTo>
                  <a:pt x="96" y="7"/>
                </a:lnTo>
                <a:lnTo>
                  <a:pt x="98" y="8"/>
                </a:lnTo>
                <a:lnTo>
                  <a:pt x="99" y="8"/>
                </a:lnTo>
                <a:lnTo>
                  <a:pt x="100" y="8"/>
                </a:lnTo>
                <a:lnTo>
                  <a:pt x="102" y="8"/>
                </a:lnTo>
                <a:lnTo>
                  <a:pt x="103" y="8"/>
                </a:lnTo>
                <a:lnTo>
                  <a:pt x="105" y="8"/>
                </a:lnTo>
                <a:lnTo>
                  <a:pt x="106" y="8"/>
                </a:lnTo>
                <a:lnTo>
                  <a:pt x="107" y="8"/>
                </a:lnTo>
                <a:lnTo>
                  <a:pt x="109" y="8"/>
                </a:lnTo>
                <a:lnTo>
                  <a:pt x="110" y="8"/>
                </a:lnTo>
                <a:lnTo>
                  <a:pt x="111" y="8"/>
                </a:lnTo>
                <a:lnTo>
                  <a:pt x="111" y="7"/>
                </a:lnTo>
                <a:lnTo>
                  <a:pt x="113" y="7"/>
                </a:lnTo>
                <a:lnTo>
                  <a:pt x="114" y="7"/>
                </a:lnTo>
                <a:lnTo>
                  <a:pt x="114" y="6"/>
                </a:lnTo>
                <a:lnTo>
                  <a:pt x="116" y="6"/>
                </a:lnTo>
                <a:lnTo>
                  <a:pt x="116" y="4"/>
                </a:lnTo>
                <a:lnTo>
                  <a:pt x="117" y="3"/>
                </a:lnTo>
                <a:lnTo>
                  <a:pt x="117" y="1"/>
                </a:lnTo>
                <a:lnTo>
                  <a:pt x="117" y="0"/>
                </a:lnTo>
                <a:lnTo>
                  <a:pt x="12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7" name="Freeform 39"/>
          <p:cNvSpPr>
            <a:spLocks noEditPoints="1"/>
          </p:cNvSpPr>
          <p:nvPr/>
        </p:nvSpPr>
        <p:spPr bwMode="auto">
          <a:xfrm>
            <a:off x="3181350" y="3927475"/>
            <a:ext cx="55563" cy="168275"/>
          </a:xfrm>
          <a:custGeom>
            <a:avLst/>
            <a:gdLst>
              <a:gd name="T0" fmla="*/ 32056 w 104"/>
              <a:gd name="T1" fmla="*/ 1055 h 319"/>
              <a:gd name="T2" fmla="*/ 34727 w 104"/>
              <a:gd name="T3" fmla="*/ 1583 h 319"/>
              <a:gd name="T4" fmla="*/ 36864 w 104"/>
              <a:gd name="T5" fmla="*/ 3693 h 319"/>
              <a:gd name="T6" fmla="*/ 39535 w 104"/>
              <a:gd name="T7" fmla="*/ 5803 h 319"/>
              <a:gd name="T8" fmla="*/ 40604 w 104"/>
              <a:gd name="T9" fmla="*/ 8968 h 319"/>
              <a:gd name="T10" fmla="*/ 40604 w 104"/>
              <a:gd name="T11" fmla="*/ 12133 h 319"/>
              <a:gd name="T12" fmla="*/ 40604 w 104"/>
              <a:gd name="T13" fmla="*/ 14770 h 319"/>
              <a:gd name="T14" fmla="*/ 40069 w 104"/>
              <a:gd name="T15" fmla="*/ 17935 h 319"/>
              <a:gd name="T16" fmla="*/ 37932 w 104"/>
              <a:gd name="T17" fmla="*/ 20573 h 319"/>
              <a:gd name="T18" fmla="*/ 35795 w 104"/>
              <a:gd name="T19" fmla="*/ 22683 h 319"/>
              <a:gd name="T20" fmla="*/ 33658 w 104"/>
              <a:gd name="T21" fmla="*/ 24265 h 319"/>
              <a:gd name="T22" fmla="*/ 30453 w 104"/>
              <a:gd name="T23" fmla="*/ 24265 h 319"/>
              <a:gd name="T24" fmla="*/ 26713 w 104"/>
              <a:gd name="T25" fmla="*/ 24265 h 319"/>
              <a:gd name="T26" fmla="*/ 24042 w 104"/>
              <a:gd name="T27" fmla="*/ 23738 h 319"/>
              <a:gd name="T28" fmla="*/ 20836 w 104"/>
              <a:gd name="T29" fmla="*/ 21100 h 319"/>
              <a:gd name="T30" fmla="*/ 18699 w 104"/>
              <a:gd name="T31" fmla="*/ 18990 h 319"/>
              <a:gd name="T32" fmla="*/ 17096 w 104"/>
              <a:gd name="T33" fmla="*/ 16353 h 319"/>
              <a:gd name="T34" fmla="*/ 17096 w 104"/>
              <a:gd name="T35" fmla="*/ 13188 h 319"/>
              <a:gd name="T36" fmla="*/ 17096 w 104"/>
              <a:gd name="T37" fmla="*/ 10550 h 319"/>
              <a:gd name="T38" fmla="*/ 18165 w 104"/>
              <a:gd name="T39" fmla="*/ 7385 h 319"/>
              <a:gd name="T40" fmla="*/ 20302 w 104"/>
              <a:gd name="T41" fmla="*/ 4748 h 319"/>
              <a:gd name="T42" fmla="*/ 22439 w 104"/>
              <a:gd name="T43" fmla="*/ 2638 h 319"/>
              <a:gd name="T44" fmla="*/ 25110 w 104"/>
              <a:gd name="T45" fmla="*/ 1055 h 319"/>
              <a:gd name="T46" fmla="*/ 28316 w 104"/>
              <a:gd name="T47" fmla="*/ 1055 h 319"/>
              <a:gd name="T48" fmla="*/ 38467 w 104"/>
              <a:gd name="T49" fmla="*/ 56971 h 319"/>
              <a:gd name="T50" fmla="*/ 39535 w 104"/>
              <a:gd name="T51" fmla="*/ 149285 h 319"/>
              <a:gd name="T52" fmla="*/ 39535 w 104"/>
              <a:gd name="T53" fmla="*/ 154560 h 319"/>
              <a:gd name="T54" fmla="*/ 40069 w 104"/>
              <a:gd name="T55" fmla="*/ 158252 h 319"/>
              <a:gd name="T56" fmla="*/ 41672 w 104"/>
              <a:gd name="T57" fmla="*/ 159307 h 319"/>
              <a:gd name="T58" fmla="*/ 42741 w 104"/>
              <a:gd name="T59" fmla="*/ 161945 h 319"/>
              <a:gd name="T60" fmla="*/ 44344 w 104"/>
              <a:gd name="T61" fmla="*/ 163000 h 319"/>
              <a:gd name="T62" fmla="*/ 46481 w 104"/>
              <a:gd name="T63" fmla="*/ 164055 h 319"/>
              <a:gd name="T64" fmla="*/ 50220 w 104"/>
              <a:gd name="T65" fmla="*/ 164582 h 319"/>
              <a:gd name="T66" fmla="*/ 55029 w 104"/>
              <a:gd name="T67" fmla="*/ 164582 h 319"/>
              <a:gd name="T68" fmla="*/ 2671 w 104"/>
              <a:gd name="T69" fmla="*/ 164582 h 319"/>
              <a:gd name="T70" fmla="*/ 7480 w 104"/>
              <a:gd name="T71" fmla="*/ 164582 h 319"/>
              <a:gd name="T72" fmla="*/ 10685 w 104"/>
              <a:gd name="T73" fmla="*/ 164582 h 319"/>
              <a:gd name="T74" fmla="*/ 12822 w 104"/>
              <a:gd name="T75" fmla="*/ 163000 h 319"/>
              <a:gd name="T76" fmla="*/ 14959 w 104"/>
              <a:gd name="T77" fmla="*/ 162472 h 319"/>
              <a:gd name="T78" fmla="*/ 16562 w 104"/>
              <a:gd name="T79" fmla="*/ 160362 h 319"/>
              <a:gd name="T80" fmla="*/ 17096 w 104"/>
              <a:gd name="T81" fmla="*/ 158252 h 319"/>
              <a:gd name="T82" fmla="*/ 18699 w 104"/>
              <a:gd name="T83" fmla="*/ 155087 h 319"/>
              <a:gd name="T84" fmla="*/ 18699 w 104"/>
              <a:gd name="T85" fmla="*/ 150867 h 319"/>
              <a:gd name="T86" fmla="*/ 18699 w 104"/>
              <a:gd name="T87" fmla="*/ 144537 h 319"/>
              <a:gd name="T88" fmla="*/ 18699 w 104"/>
              <a:gd name="T89" fmla="*/ 94951 h 319"/>
              <a:gd name="T90" fmla="*/ 18699 w 104"/>
              <a:gd name="T91" fmla="*/ 85984 h 319"/>
              <a:gd name="T92" fmla="*/ 18699 w 104"/>
              <a:gd name="T93" fmla="*/ 81236 h 319"/>
              <a:gd name="T94" fmla="*/ 18165 w 104"/>
              <a:gd name="T95" fmla="*/ 78071 h 319"/>
              <a:gd name="T96" fmla="*/ 17096 w 104"/>
              <a:gd name="T97" fmla="*/ 76489 h 319"/>
              <a:gd name="T98" fmla="*/ 15494 w 104"/>
              <a:gd name="T99" fmla="*/ 75434 h 319"/>
              <a:gd name="T100" fmla="*/ 14425 w 104"/>
              <a:gd name="T101" fmla="*/ 74379 h 319"/>
              <a:gd name="T102" fmla="*/ 12822 w 104"/>
              <a:gd name="T103" fmla="*/ 73851 h 319"/>
              <a:gd name="T104" fmla="*/ 10685 w 104"/>
              <a:gd name="T105" fmla="*/ 73851 h 319"/>
              <a:gd name="T106" fmla="*/ 8548 w 104"/>
              <a:gd name="T107" fmla="*/ 73851 h 319"/>
              <a:gd name="T108" fmla="*/ 5877 w 104"/>
              <a:gd name="T109" fmla="*/ 73851 h 319"/>
              <a:gd name="T110" fmla="*/ 3206 w 104"/>
              <a:gd name="T111" fmla="*/ 74379 h 319"/>
              <a:gd name="T112" fmla="*/ 38467 w 104"/>
              <a:gd name="T113" fmla="*/ 56971 h 31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4"/>
              <a:gd name="T172" fmla="*/ 0 h 319"/>
              <a:gd name="T173" fmla="*/ 104 w 104"/>
              <a:gd name="T174" fmla="*/ 319 h 319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4" h="319">
                <a:moveTo>
                  <a:pt x="54" y="0"/>
                </a:moveTo>
                <a:lnTo>
                  <a:pt x="57" y="2"/>
                </a:lnTo>
                <a:lnTo>
                  <a:pt x="58" y="2"/>
                </a:lnTo>
                <a:lnTo>
                  <a:pt x="60" y="2"/>
                </a:lnTo>
                <a:lnTo>
                  <a:pt x="61" y="2"/>
                </a:lnTo>
                <a:lnTo>
                  <a:pt x="63" y="2"/>
                </a:lnTo>
                <a:lnTo>
                  <a:pt x="64" y="3"/>
                </a:lnTo>
                <a:lnTo>
                  <a:pt x="65" y="3"/>
                </a:lnTo>
                <a:lnTo>
                  <a:pt x="67" y="5"/>
                </a:lnTo>
                <a:lnTo>
                  <a:pt x="68" y="6"/>
                </a:lnTo>
                <a:lnTo>
                  <a:pt x="69" y="7"/>
                </a:lnTo>
                <a:lnTo>
                  <a:pt x="71" y="9"/>
                </a:lnTo>
                <a:lnTo>
                  <a:pt x="72" y="10"/>
                </a:lnTo>
                <a:lnTo>
                  <a:pt x="74" y="11"/>
                </a:lnTo>
                <a:lnTo>
                  <a:pt x="74" y="13"/>
                </a:lnTo>
                <a:lnTo>
                  <a:pt x="75" y="14"/>
                </a:lnTo>
                <a:lnTo>
                  <a:pt x="75" y="16"/>
                </a:lnTo>
                <a:lnTo>
                  <a:pt x="76" y="17"/>
                </a:lnTo>
                <a:lnTo>
                  <a:pt x="76" y="18"/>
                </a:lnTo>
                <a:lnTo>
                  <a:pt x="76" y="20"/>
                </a:lnTo>
                <a:lnTo>
                  <a:pt x="76" y="21"/>
                </a:lnTo>
                <a:lnTo>
                  <a:pt x="76" y="23"/>
                </a:lnTo>
                <a:lnTo>
                  <a:pt x="76" y="24"/>
                </a:lnTo>
                <a:lnTo>
                  <a:pt x="76" y="25"/>
                </a:lnTo>
                <a:lnTo>
                  <a:pt x="76" y="27"/>
                </a:lnTo>
                <a:lnTo>
                  <a:pt x="76" y="28"/>
                </a:lnTo>
                <a:lnTo>
                  <a:pt x="76" y="29"/>
                </a:lnTo>
                <a:lnTo>
                  <a:pt x="76" y="31"/>
                </a:lnTo>
                <a:lnTo>
                  <a:pt x="75" y="32"/>
                </a:lnTo>
                <a:lnTo>
                  <a:pt x="75" y="34"/>
                </a:lnTo>
                <a:lnTo>
                  <a:pt x="74" y="35"/>
                </a:lnTo>
                <a:lnTo>
                  <a:pt x="74" y="36"/>
                </a:lnTo>
                <a:lnTo>
                  <a:pt x="72" y="38"/>
                </a:lnTo>
                <a:lnTo>
                  <a:pt x="71" y="39"/>
                </a:lnTo>
                <a:lnTo>
                  <a:pt x="69" y="39"/>
                </a:lnTo>
                <a:lnTo>
                  <a:pt x="69" y="40"/>
                </a:lnTo>
                <a:lnTo>
                  <a:pt x="68" y="42"/>
                </a:lnTo>
                <a:lnTo>
                  <a:pt x="67" y="43"/>
                </a:lnTo>
                <a:lnTo>
                  <a:pt x="65" y="43"/>
                </a:lnTo>
                <a:lnTo>
                  <a:pt x="65" y="45"/>
                </a:lnTo>
                <a:lnTo>
                  <a:pt x="64" y="45"/>
                </a:lnTo>
                <a:lnTo>
                  <a:pt x="63" y="46"/>
                </a:lnTo>
                <a:lnTo>
                  <a:pt x="61" y="46"/>
                </a:lnTo>
                <a:lnTo>
                  <a:pt x="60" y="46"/>
                </a:lnTo>
                <a:lnTo>
                  <a:pt x="58" y="46"/>
                </a:lnTo>
                <a:lnTo>
                  <a:pt x="57" y="46"/>
                </a:lnTo>
                <a:lnTo>
                  <a:pt x="54" y="46"/>
                </a:lnTo>
                <a:lnTo>
                  <a:pt x="53" y="46"/>
                </a:lnTo>
                <a:lnTo>
                  <a:pt x="51" y="46"/>
                </a:lnTo>
                <a:lnTo>
                  <a:pt x="50" y="46"/>
                </a:lnTo>
                <a:lnTo>
                  <a:pt x="49" y="46"/>
                </a:lnTo>
                <a:lnTo>
                  <a:pt x="47" y="46"/>
                </a:lnTo>
                <a:lnTo>
                  <a:pt x="46" y="45"/>
                </a:lnTo>
                <a:lnTo>
                  <a:pt x="45" y="45"/>
                </a:lnTo>
                <a:lnTo>
                  <a:pt x="43" y="43"/>
                </a:lnTo>
                <a:lnTo>
                  <a:pt x="42" y="43"/>
                </a:lnTo>
                <a:lnTo>
                  <a:pt x="40" y="42"/>
                </a:lnTo>
                <a:lnTo>
                  <a:pt x="39" y="40"/>
                </a:lnTo>
                <a:lnTo>
                  <a:pt x="38" y="39"/>
                </a:lnTo>
                <a:lnTo>
                  <a:pt x="36" y="38"/>
                </a:lnTo>
                <a:lnTo>
                  <a:pt x="35" y="36"/>
                </a:lnTo>
                <a:lnTo>
                  <a:pt x="35" y="35"/>
                </a:lnTo>
                <a:lnTo>
                  <a:pt x="34" y="34"/>
                </a:lnTo>
                <a:lnTo>
                  <a:pt x="34" y="32"/>
                </a:lnTo>
                <a:lnTo>
                  <a:pt x="32" y="31"/>
                </a:lnTo>
                <a:lnTo>
                  <a:pt x="32" y="29"/>
                </a:lnTo>
                <a:lnTo>
                  <a:pt x="32" y="28"/>
                </a:lnTo>
                <a:lnTo>
                  <a:pt x="32" y="27"/>
                </a:lnTo>
                <a:lnTo>
                  <a:pt x="32" y="25"/>
                </a:lnTo>
                <a:lnTo>
                  <a:pt x="31" y="24"/>
                </a:lnTo>
                <a:lnTo>
                  <a:pt x="32" y="23"/>
                </a:lnTo>
                <a:lnTo>
                  <a:pt x="32" y="21"/>
                </a:lnTo>
                <a:lnTo>
                  <a:pt x="32" y="20"/>
                </a:lnTo>
                <a:lnTo>
                  <a:pt x="32" y="18"/>
                </a:lnTo>
                <a:lnTo>
                  <a:pt x="32" y="17"/>
                </a:lnTo>
                <a:lnTo>
                  <a:pt x="34" y="16"/>
                </a:lnTo>
                <a:lnTo>
                  <a:pt x="34" y="14"/>
                </a:lnTo>
                <a:lnTo>
                  <a:pt x="35" y="13"/>
                </a:lnTo>
                <a:lnTo>
                  <a:pt x="35" y="11"/>
                </a:lnTo>
                <a:lnTo>
                  <a:pt x="36" y="10"/>
                </a:lnTo>
                <a:lnTo>
                  <a:pt x="38" y="9"/>
                </a:lnTo>
                <a:lnTo>
                  <a:pt x="38" y="7"/>
                </a:lnTo>
                <a:lnTo>
                  <a:pt x="39" y="7"/>
                </a:lnTo>
                <a:lnTo>
                  <a:pt x="40" y="6"/>
                </a:lnTo>
                <a:lnTo>
                  <a:pt x="42" y="5"/>
                </a:lnTo>
                <a:lnTo>
                  <a:pt x="43" y="5"/>
                </a:lnTo>
                <a:lnTo>
                  <a:pt x="45" y="3"/>
                </a:lnTo>
                <a:lnTo>
                  <a:pt x="46" y="3"/>
                </a:lnTo>
                <a:lnTo>
                  <a:pt x="47" y="2"/>
                </a:lnTo>
                <a:lnTo>
                  <a:pt x="49" y="2"/>
                </a:lnTo>
                <a:lnTo>
                  <a:pt x="50" y="2"/>
                </a:lnTo>
                <a:lnTo>
                  <a:pt x="51" y="2"/>
                </a:lnTo>
                <a:lnTo>
                  <a:pt x="53" y="2"/>
                </a:lnTo>
                <a:lnTo>
                  <a:pt x="54" y="0"/>
                </a:lnTo>
                <a:close/>
                <a:moveTo>
                  <a:pt x="72" y="108"/>
                </a:moveTo>
                <a:lnTo>
                  <a:pt x="72" y="274"/>
                </a:lnTo>
                <a:lnTo>
                  <a:pt x="74" y="278"/>
                </a:lnTo>
                <a:lnTo>
                  <a:pt x="74" y="280"/>
                </a:lnTo>
                <a:lnTo>
                  <a:pt x="74" y="283"/>
                </a:lnTo>
                <a:lnTo>
                  <a:pt x="74" y="286"/>
                </a:lnTo>
                <a:lnTo>
                  <a:pt x="74" y="289"/>
                </a:lnTo>
                <a:lnTo>
                  <a:pt x="74" y="290"/>
                </a:lnTo>
                <a:lnTo>
                  <a:pt x="74" y="293"/>
                </a:lnTo>
                <a:lnTo>
                  <a:pt x="74" y="294"/>
                </a:lnTo>
                <a:lnTo>
                  <a:pt x="75" y="296"/>
                </a:lnTo>
                <a:lnTo>
                  <a:pt x="75" y="298"/>
                </a:lnTo>
                <a:lnTo>
                  <a:pt x="75" y="300"/>
                </a:lnTo>
                <a:lnTo>
                  <a:pt x="76" y="301"/>
                </a:lnTo>
                <a:lnTo>
                  <a:pt x="76" y="302"/>
                </a:lnTo>
                <a:lnTo>
                  <a:pt x="78" y="302"/>
                </a:lnTo>
                <a:lnTo>
                  <a:pt x="78" y="304"/>
                </a:lnTo>
                <a:lnTo>
                  <a:pt x="79" y="305"/>
                </a:lnTo>
                <a:lnTo>
                  <a:pt x="80" y="307"/>
                </a:lnTo>
                <a:lnTo>
                  <a:pt x="82" y="308"/>
                </a:lnTo>
                <a:lnTo>
                  <a:pt x="83" y="309"/>
                </a:lnTo>
                <a:lnTo>
                  <a:pt x="85" y="311"/>
                </a:lnTo>
                <a:lnTo>
                  <a:pt x="86" y="311"/>
                </a:lnTo>
                <a:lnTo>
                  <a:pt x="87" y="311"/>
                </a:lnTo>
                <a:lnTo>
                  <a:pt x="89" y="312"/>
                </a:lnTo>
                <a:lnTo>
                  <a:pt x="90" y="312"/>
                </a:lnTo>
                <a:lnTo>
                  <a:pt x="91" y="312"/>
                </a:lnTo>
                <a:lnTo>
                  <a:pt x="94" y="312"/>
                </a:lnTo>
                <a:lnTo>
                  <a:pt x="96" y="312"/>
                </a:lnTo>
                <a:lnTo>
                  <a:pt x="97" y="312"/>
                </a:lnTo>
                <a:lnTo>
                  <a:pt x="100" y="312"/>
                </a:lnTo>
                <a:lnTo>
                  <a:pt x="103" y="312"/>
                </a:lnTo>
                <a:lnTo>
                  <a:pt x="104" y="312"/>
                </a:lnTo>
                <a:lnTo>
                  <a:pt x="104" y="319"/>
                </a:lnTo>
                <a:lnTo>
                  <a:pt x="5" y="319"/>
                </a:lnTo>
                <a:lnTo>
                  <a:pt x="5" y="312"/>
                </a:lnTo>
                <a:lnTo>
                  <a:pt x="7" y="312"/>
                </a:lnTo>
                <a:lnTo>
                  <a:pt x="10" y="312"/>
                </a:lnTo>
                <a:lnTo>
                  <a:pt x="11" y="312"/>
                </a:lnTo>
                <a:lnTo>
                  <a:pt x="14" y="312"/>
                </a:lnTo>
                <a:lnTo>
                  <a:pt x="16" y="312"/>
                </a:lnTo>
                <a:lnTo>
                  <a:pt x="17" y="312"/>
                </a:lnTo>
                <a:lnTo>
                  <a:pt x="18" y="312"/>
                </a:lnTo>
                <a:lnTo>
                  <a:pt x="20" y="312"/>
                </a:lnTo>
                <a:lnTo>
                  <a:pt x="21" y="311"/>
                </a:lnTo>
                <a:lnTo>
                  <a:pt x="23" y="311"/>
                </a:lnTo>
                <a:lnTo>
                  <a:pt x="24" y="311"/>
                </a:lnTo>
                <a:lnTo>
                  <a:pt x="24" y="309"/>
                </a:lnTo>
                <a:lnTo>
                  <a:pt x="25" y="309"/>
                </a:lnTo>
                <a:lnTo>
                  <a:pt x="27" y="309"/>
                </a:lnTo>
                <a:lnTo>
                  <a:pt x="27" y="308"/>
                </a:lnTo>
                <a:lnTo>
                  <a:pt x="28" y="308"/>
                </a:lnTo>
                <a:lnTo>
                  <a:pt x="28" y="307"/>
                </a:lnTo>
                <a:lnTo>
                  <a:pt x="29" y="307"/>
                </a:lnTo>
                <a:lnTo>
                  <a:pt x="29" y="305"/>
                </a:lnTo>
                <a:lnTo>
                  <a:pt x="31" y="304"/>
                </a:lnTo>
                <a:lnTo>
                  <a:pt x="32" y="302"/>
                </a:lnTo>
                <a:lnTo>
                  <a:pt x="32" y="301"/>
                </a:lnTo>
                <a:lnTo>
                  <a:pt x="32" y="300"/>
                </a:lnTo>
                <a:lnTo>
                  <a:pt x="34" y="300"/>
                </a:lnTo>
                <a:lnTo>
                  <a:pt x="34" y="298"/>
                </a:lnTo>
                <a:lnTo>
                  <a:pt x="34" y="296"/>
                </a:lnTo>
                <a:lnTo>
                  <a:pt x="35" y="294"/>
                </a:lnTo>
                <a:lnTo>
                  <a:pt x="35" y="293"/>
                </a:lnTo>
                <a:lnTo>
                  <a:pt x="35" y="290"/>
                </a:lnTo>
                <a:lnTo>
                  <a:pt x="35" y="289"/>
                </a:lnTo>
                <a:lnTo>
                  <a:pt x="35" y="286"/>
                </a:lnTo>
                <a:lnTo>
                  <a:pt x="35" y="283"/>
                </a:lnTo>
                <a:lnTo>
                  <a:pt x="35" y="280"/>
                </a:lnTo>
                <a:lnTo>
                  <a:pt x="35" y="278"/>
                </a:lnTo>
                <a:lnTo>
                  <a:pt x="35" y="274"/>
                </a:lnTo>
                <a:lnTo>
                  <a:pt x="35" y="194"/>
                </a:lnTo>
                <a:lnTo>
                  <a:pt x="35" y="189"/>
                </a:lnTo>
                <a:lnTo>
                  <a:pt x="35" y="184"/>
                </a:lnTo>
                <a:lnTo>
                  <a:pt x="35" y="180"/>
                </a:lnTo>
                <a:lnTo>
                  <a:pt x="35" y="174"/>
                </a:lnTo>
                <a:lnTo>
                  <a:pt x="35" y="170"/>
                </a:lnTo>
                <a:lnTo>
                  <a:pt x="35" y="167"/>
                </a:lnTo>
                <a:lnTo>
                  <a:pt x="35" y="163"/>
                </a:lnTo>
                <a:lnTo>
                  <a:pt x="35" y="160"/>
                </a:lnTo>
                <a:lnTo>
                  <a:pt x="35" y="158"/>
                </a:lnTo>
                <a:lnTo>
                  <a:pt x="35" y="155"/>
                </a:lnTo>
                <a:lnTo>
                  <a:pt x="35" y="154"/>
                </a:lnTo>
                <a:lnTo>
                  <a:pt x="34" y="151"/>
                </a:lnTo>
                <a:lnTo>
                  <a:pt x="34" y="149"/>
                </a:lnTo>
                <a:lnTo>
                  <a:pt x="34" y="148"/>
                </a:lnTo>
                <a:lnTo>
                  <a:pt x="34" y="147"/>
                </a:lnTo>
                <a:lnTo>
                  <a:pt x="32" y="147"/>
                </a:lnTo>
                <a:lnTo>
                  <a:pt x="32" y="145"/>
                </a:lnTo>
                <a:lnTo>
                  <a:pt x="31" y="144"/>
                </a:lnTo>
                <a:lnTo>
                  <a:pt x="29" y="143"/>
                </a:lnTo>
                <a:lnTo>
                  <a:pt x="28" y="141"/>
                </a:lnTo>
                <a:lnTo>
                  <a:pt x="27" y="141"/>
                </a:lnTo>
                <a:lnTo>
                  <a:pt x="27" y="140"/>
                </a:lnTo>
                <a:lnTo>
                  <a:pt x="25" y="140"/>
                </a:lnTo>
                <a:lnTo>
                  <a:pt x="24" y="140"/>
                </a:lnTo>
                <a:lnTo>
                  <a:pt x="23" y="140"/>
                </a:lnTo>
                <a:lnTo>
                  <a:pt x="21" y="140"/>
                </a:lnTo>
                <a:lnTo>
                  <a:pt x="20" y="140"/>
                </a:lnTo>
                <a:lnTo>
                  <a:pt x="18" y="138"/>
                </a:lnTo>
                <a:lnTo>
                  <a:pt x="18" y="140"/>
                </a:lnTo>
                <a:lnTo>
                  <a:pt x="17" y="140"/>
                </a:lnTo>
                <a:lnTo>
                  <a:pt x="16" y="140"/>
                </a:lnTo>
                <a:lnTo>
                  <a:pt x="14" y="140"/>
                </a:lnTo>
                <a:lnTo>
                  <a:pt x="13" y="140"/>
                </a:lnTo>
                <a:lnTo>
                  <a:pt x="11" y="140"/>
                </a:lnTo>
                <a:lnTo>
                  <a:pt x="10" y="140"/>
                </a:lnTo>
                <a:lnTo>
                  <a:pt x="9" y="141"/>
                </a:lnTo>
                <a:lnTo>
                  <a:pt x="7" y="141"/>
                </a:lnTo>
                <a:lnTo>
                  <a:pt x="6" y="141"/>
                </a:lnTo>
                <a:lnTo>
                  <a:pt x="3" y="141"/>
                </a:lnTo>
                <a:lnTo>
                  <a:pt x="0" y="133"/>
                </a:lnTo>
                <a:lnTo>
                  <a:pt x="63" y="108"/>
                </a:lnTo>
                <a:lnTo>
                  <a:pt x="72" y="10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8" name="Freeform 40"/>
          <p:cNvSpPr>
            <a:spLocks noEditPoints="1"/>
          </p:cNvSpPr>
          <p:nvPr/>
        </p:nvSpPr>
        <p:spPr bwMode="auto">
          <a:xfrm>
            <a:off x="3251200" y="3984625"/>
            <a:ext cx="104775" cy="115888"/>
          </a:xfrm>
          <a:custGeom>
            <a:avLst/>
            <a:gdLst>
              <a:gd name="T0" fmla="*/ 64760 w 199"/>
              <a:gd name="T1" fmla="*/ 1595 h 218"/>
              <a:gd name="T2" fmla="*/ 77923 w 199"/>
              <a:gd name="T3" fmla="*/ 6379 h 218"/>
              <a:gd name="T4" fmla="*/ 89506 w 199"/>
              <a:gd name="T5" fmla="*/ 15948 h 218"/>
              <a:gd name="T6" fmla="*/ 97404 w 199"/>
              <a:gd name="T7" fmla="*/ 27643 h 218"/>
              <a:gd name="T8" fmla="*/ 102669 w 199"/>
              <a:gd name="T9" fmla="*/ 39338 h 218"/>
              <a:gd name="T10" fmla="*/ 104775 w 199"/>
              <a:gd name="T11" fmla="*/ 52628 h 218"/>
              <a:gd name="T12" fmla="*/ 104775 w 199"/>
              <a:gd name="T13" fmla="*/ 63792 h 218"/>
              <a:gd name="T14" fmla="*/ 102669 w 199"/>
              <a:gd name="T15" fmla="*/ 73360 h 218"/>
              <a:gd name="T16" fmla="*/ 98983 w 199"/>
              <a:gd name="T17" fmla="*/ 83461 h 218"/>
              <a:gd name="T18" fmla="*/ 93718 w 199"/>
              <a:gd name="T19" fmla="*/ 93029 h 218"/>
              <a:gd name="T20" fmla="*/ 87927 w 199"/>
              <a:gd name="T21" fmla="*/ 101003 h 218"/>
              <a:gd name="T22" fmla="*/ 81082 w 199"/>
              <a:gd name="T23" fmla="*/ 107914 h 218"/>
              <a:gd name="T24" fmla="*/ 72658 w 199"/>
              <a:gd name="T25" fmla="*/ 112167 h 218"/>
              <a:gd name="T26" fmla="*/ 63707 w 199"/>
              <a:gd name="T27" fmla="*/ 115356 h 218"/>
              <a:gd name="T28" fmla="*/ 54230 w 199"/>
              <a:gd name="T29" fmla="*/ 115888 h 218"/>
              <a:gd name="T30" fmla="*/ 39488 w 199"/>
              <a:gd name="T31" fmla="*/ 115356 h 218"/>
              <a:gd name="T32" fmla="*/ 26325 w 199"/>
              <a:gd name="T33" fmla="*/ 109509 h 218"/>
              <a:gd name="T34" fmla="*/ 15269 w 199"/>
              <a:gd name="T35" fmla="*/ 99940 h 218"/>
              <a:gd name="T36" fmla="*/ 7371 w 199"/>
              <a:gd name="T37" fmla="*/ 88245 h 218"/>
              <a:gd name="T38" fmla="*/ 2633 w 199"/>
              <a:gd name="T39" fmla="*/ 76018 h 218"/>
              <a:gd name="T40" fmla="*/ 1053 w 199"/>
              <a:gd name="T41" fmla="*/ 63260 h 218"/>
              <a:gd name="T42" fmla="*/ 1053 w 199"/>
              <a:gd name="T43" fmla="*/ 52096 h 218"/>
              <a:gd name="T44" fmla="*/ 3159 w 199"/>
              <a:gd name="T45" fmla="*/ 41996 h 218"/>
              <a:gd name="T46" fmla="*/ 6845 w 199"/>
              <a:gd name="T47" fmla="*/ 32427 h 218"/>
              <a:gd name="T48" fmla="*/ 12110 w 199"/>
              <a:gd name="T49" fmla="*/ 22859 h 218"/>
              <a:gd name="T50" fmla="*/ 18428 w 199"/>
              <a:gd name="T51" fmla="*/ 15416 h 218"/>
              <a:gd name="T52" fmla="*/ 25799 w 199"/>
              <a:gd name="T53" fmla="*/ 9037 h 218"/>
              <a:gd name="T54" fmla="*/ 33696 w 199"/>
              <a:gd name="T55" fmla="*/ 4253 h 218"/>
              <a:gd name="T56" fmla="*/ 41594 w 199"/>
              <a:gd name="T57" fmla="*/ 1595 h 218"/>
              <a:gd name="T58" fmla="*/ 50545 w 199"/>
              <a:gd name="T59" fmla="*/ 532 h 218"/>
              <a:gd name="T60" fmla="*/ 48965 w 199"/>
              <a:gd name="T61" fmla="*/ 7974 h 218"/>
              <a:gd name="T62" fmla="*/ 45280 w 199"/>
              <a:gd name="T63" fmla="*/ 9037 h 218"/>
              <a:gd name="T64" fmla="*/ 41068 w 199"/>
              <a:gd name="T65" fmla="*/ 10100 h 218"/>
              <a:gd name="T66" fmla="*/ 36329 w 199"/>
              <a:gd name="T67" fmla="*/ 11695 h 218"/>
              <a:gd name="T68" fmla="*/ 33170 w 199"/>
              <a:gd name="T69" fmla="*/ 15416 h 218"/>
              <a:gd name="T70" fmla="*/ 29484 w 199"/>
              <a:gd name="T71" fmla="*/ 19669 h 218"/>
              <a:gd name="T72" fmla="*/ 26325 w 199"/>
              <a:gd name="T73" fmla="*/ 24985 h 218"/>
              <a:gd name="T74" fmla="*/ 24219 w 199"/>
              <a:gd name="T75" fmla="*/ 32427 h 218"/>
              <a:gd name="T76" fmla="*/ 22640 w 199"/>
              <a:gd name="T77" fmla="*/ 40401 h 218"/>
              <a:gd name="T78" fmla="*/ 22113 w 199"/>
              <a:gd name="T79" fmla="*/ 48907 h 218"/>
              <a:gd name="T80" fmla="*/ 23693 w 199"/>
              <a:gd name="T81" fmla="*/ 64323 h 218"/>
              <a:gd name="T82" fmla="*/ 26325 w 199"/>
              <a:gd name="T83" fmla="*/ 78676 h 218"/>
              <a:gd name="T84" fmla="*/ 31590 w 199"/>
              <a:gd name="T85" fmla="*/ 90371 h 218"/>
              <a:gd name="T86" fmla="*/ 38962 w 199"/>
              <a:gd name="T87" fmla="*/ 99940 h 218"/>
              <a:gd name="T88" fmla="*/ 46859 w 199"/>
              <a:gd name="T89" fmla="*/ 105788 h 218"/>
              <a:gd name="T90" fmla="*/ 56336 w 199"/>
              <a:gd name="T91" fmla="*/ 106851 h 218"/>
              <a:gd name="T92" fmla="*/ 64234 w 199"/>
              <a:gd name="T93" fmla="*/ 106319 h 218"/>
              <a:gd name="T94" fmla="*/ 70026 w 199"/>
              <a:gd name="T95" fmla="*/ 103130 h 218"/>
              <a:gd name="T96" fmla="*/ 75291 w 199"/>
              <a:gd name="T97" fmla="*/ 98345 h 218"/>
              <a:gd name="T98" fmla="*/ 80029 w 199"/>
              <a:gd name="T99" fmla="*/ 90903 h 218"/>
              <a:gd name="T100" fmla="*/ 82135 w 199"/>
              <a:gd name="T101" fmla="*/ 79739 h 218"/>
              <a:gd name="T102" fmla="*/ 83188 w 199"/>
              <a:gd name="T103" fmla="*/ 65386 h 218"/>
              <a:gd name="T104" fmla="*/ 81609 w 199"/>
              <a:gd name="T105" fmla="*/ 47844 h 218"/>
              <a:gd name="T106" fmla="*/ 77397 w 199"/>
              <a:gd name="T107" fmla="*/ 32427 h 218"/>
              <a:gd name="T108" fmla="*/ 70026 w 199"/>
              <a:gd name="T109" fmla="*/ 19137 h 218"/>
              <a:gd name="T110" fmla="*/ 64234 w 199"/>
              <a:gd name="T111" fmla="*/ 13290 h 218"/>
              <a:gd name="T112" fmla="*/ 57389 w 199"/>
              <a:gd name="T113" fmla="*/ 9569 h 218"/>
              <a:gd name="T114" fmla="*/ 48965 w 199"/>
              <a:gd name="T115" fmla="*/ 7974 h 21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99"/>
              <a:gd name="T175" fmla="*/ 0 h 218"/>
              <a:gd name="T176" fmla="*/ 199 w 199"/>
              <a:gd name="T177" fmla="*/ 218 h 21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99" h="218">
                <a:moveTo>
                  <a:pt x="100" y="0"/>
                </a:moveTo>
                <a:lnTo>
                  <a:pt x="108" y="1"/>
                </a:lnTo>
                <a:lnTo>
                  <a:pt x="115" y="1"/>
                </a:lnTo>
                <a:lnTo>
                  <a:pt x="123" y="3"/>
                </a:lnTo>
                <a:lnTo>
                  <a:pt x="130" y="4"/>
                </a:lnTo>
                <a:lnTo>
                  <a:pt x="136" y="7"/>
                </a:lnTo>
                <a:lnTo>
                  <a:pt x="143" y="10"/>
                </a:lnTo>
                <a:lnTo>
                  <a:pt x="148" y="12"/>
                </a:lnTo>
                <a:lnTo>
                  <a:pt x="155" y="17"/>
                </a:lnTo>
                <a:lnTo>
                  <a:pt x="161" y="21"/>
                </a:lnTo>
                <a:lnTo>
                  <a:pt x="165" y="26"/>
                </a:lnTo>
                <a:lnTo>
                  <a:pt x="170" y="30"/>
                </a:lnTo>
                <a:lnTo>
                  <a:pt x="174" y="36"/>
                </a:lnTo>
                <a:lnTo>
                  <a:pt x="178" y="41"/>
                </a:lnTo>
                <a:lnTo>
                  <a:pt x="183" y="47"/>
                </a:lnTo>
                <a:lnTo>
                  <a:pt x="185" y="52"/>
                </a:lnTo>
                <a:lnTo>
                  <a:pt x="189" y="58"/>
                </a:lnTo>
                <a:lnTo>
                  <a:pt x="191" y="63"/>
                </a:lnTo>
                <a:lnTo>
                  <a:pt x="194" y="69"/>
                </a:lnTo>
                <a:lnTo>
                  <a:pt x="195" y="74"/>
                </a:lnTo>
                <a:lnTo>
                  <a:pt x="198" y="81"/>
                </a:lnTo>
                <a:lnTo>
                  <a:pt x="198" y="87"/>
                </a:lnTo>
                <a:lnTo>
                  <a:pt x="199" y="92"/>
                </a:lnTo>
                <a:lnTo>
                  <a:pt x="199" y="99"/>
                </a:lnTo>
                <a:lnTo>
                  <a:pt x="199" y="105"/>
                </a:lnTo>
                <a:lnTo>
                  <a:pt x="199" y="110"/>
                </a:lnTo>
                <a:lnTo>
                  <a:pt x="199" y="114"/>
                </a:lnTo>
                <a:lnTo>
                  <a:pt x="199" y="120"/>
                </a:lnTo>
                <a:lnTo>
                  <a:pt x="198" y="124"/>
                </a:lnTo>
                <a:lnTo>
                  <a:pt x="198" y="128"/>
                </a:lnTo>
                <a:lnTo>
                  <a:pt x="196" y="134"/>
                </a:lnTo>
                <a:lnTo>
                  <a:pt x="195" y="138"/>
                </a:lnTo>
                <a:lnTo>
                  <a:pt x="194" y="143"/>
                </a:lnTo>
                <a:lnTo>
                  <a:pt x="192" y="148"/>
                </a:lnTo>
                <a:lnTo>
                  <a:pt x="191" y="153"/>
                </a:lnTo>
                <a:lnTo>
                  <a:pt x="188" y="157"/>
                </a:lnTo>
                <a:lnTo>
                  <a:pt x="185" y="161"/>
                </a:lnTo>
                <a:lnTo>
                  <a:pt x="184" y="167"/>
                </a:lnTo>
                <a:lnTo>
                  <a:pt x="181" y="171"/>
                </a:lnTo>
                <a:lnTo>
                  <a:pt x="178" y="175"/>
                </a:lnTo>
                <a:lnTo>
                  <a:pt x="177" y="179"/>
                </a:lnTo>
                <a:lnTo>
                  <a:pt x="174" y="183"/>
                </a:lnTo>
                <a:lnTo>
                  <a:pt x="170" y="186"/>
                </a:lnTo>
                <a:lnTo>
                  <a:pt x="167" y="190"/>
                </a:lnTo>
                <a:lnTo>
                  <a:pt x="165" y="193"/>
                </a:lnTo>
                <a:lnTo>
                  <a:pt x="161" y="196"/>
                </a:lnTo>
                <a:lnTo>
                  <a:pt x="158" y="200"/>
                </a:lnTo>
                <a:lnTo>
                  <a:pt x="154" y="203"/>
                </a:lnTo>
                <a:lnTo>
                  <a:pt x="149" y="204"/>
                </a:lnTo>
                <a:lnTo>
                  <a:pt x="147" y="207"/>
                </a:lnTo>
                <a:lnTo>
                  <a:pt x="143" y="210"/>
                </a:lnTo>
                <a:lnTo>
                  <a:pt x="138" y="211"/>
                </a:lnTo>
                <a:lnTo>
                  <a:pt x="134" y="212"/>
                </a:lnTo>
                <a:lnTo>
                  <a:pt x="130" y="214"/>
                </a:lnTo>
                <a:lnTo>
                  <a:pt x="125" y="215"/>
                </a:lnTo>
                <a:lnTo>
                  <a:pt x="121" y="217"/>
                </a:lnTo>
                <a:lnTo>
                  <a:pt x="116" y="217"/>
                </a:lnTo>
                <a:lnTo>
                  <a:pt x="112" y="218"/>
                </a:lnTo>
                <a:lnTo>
                  <a:pt x="107" y="218"/>
                </a:lnTo>
                <a:lnTo>
                  <a:pt x="103" y="218"/>
                </a:lnTo>
                <a:lnTo>
                  <a:pt x="97" y="218"/>
                </a:lnTo>
                <a:lnTo>
                  <a:pt x="90" y="218"/>
                </a:lnTo>
                <a:lnTo>
                  <a:pt x="83" y="218"/>
                </a:lnTo>
                <a:lnTo>
                  <a:pt x="75" y="217"/>
                </a:lnTo>
                <a:lnTo>
                  <a:pt x="68" y="214"/>
                </a:lnTo>
                <a:lnTo>
                  <a:pt x="63" y="212"/>
                </a:lnTo>
                <a:lnTo>
                  <a:pt x="56" y="210"/>
                </a:lnTo>
                <a:lnTo>
                  <a:pt x="50" y="206"/>
                </a:lnTo>
                <a:lnTo>
                  <a:pt x="45" y="201"/>
                </a:lnTo>
                <a:lnTo>
                  <a:pt x="39" y="197"/>
                </a:lnTo>
                <a:lnTo>
                  <a:pt x="34" y="193"/>
                </a:lnTo>
                <a:lnTo>
                  <a:pt x="29" y="188"/>
                </a:lnTo>
                <a:lnTo>
                  <a:pt x="24" y="181"/>
                </a:lnTo>
                <a:lnTo>
                  <a:pt x="21" y="177"/>
                </a:lnTo>
                <a:lnTo>
                  <a:pt x="17" y="171"/>
                </a:lnTo>
                <a:lnTo>
                  <a:pt x="14" y="166"/>
                </a:lnTo>
                <a:lnTo>
                  <a:pt x="12" y="160"/>
                </a:lnTo>
                <a:lnTo>
                  <a:pt x="9" y="154"/>
                </a:lnTo>
                <a:lnTo>
                  <a:pt x="7" y="149"/>
                </a:lnTo>
                <a:lnTo>
                  <a:pt x="5" y="143"/>
                </a:lnTo>
                <a:lnTo>
                  <a:pt x="3" y="137"/>
                </a:lnTo>
                <a:lnTo>
                  <a:pt x="3" y="131"/>
                </a:lnTo>
                <a:lnTo>
                  <a:pt x="2" y="126"/>
                </a:lnTo>
                <a:lnTo>
                  <a:pt x="2" y="119"/>
                </a:lnTo>
                <a:lnTo>
                  <a:pt x="0" y="112"/>
                </a:lnTo>
                <a:lnTo>
                  <a:pt x="2" y="108"/>
                </a:lnTo>
                <a:lnTo>
                  <a:pt x="2" y="103"/>
                </a:lnTo>
                <a:lnTo>
                  <a:pt x="2" y="98"/>
                </a:lnTo>
                <a:lnTo>
                  <a:pt x="3" y="94"/>
                </a:lnTo>
                <a:lnTo>
                  <a:pt x="3" y="88"/>
                </a:lnTo>
                <a:lnTo>
                  <a:pt x="5" y="84"/>
                </a:lnTo>
                <a:lnTo>
                  <a:pt x="6" y="79"/>
                </a:lnTo>
                <a:lnTo>
                  <a:pt x="7" y="74"/>
                </a:lnTo>
                <a:lnTo>
                  <a:pt x="9" y="70"/>
                </a:lnTo>
                <a:lnTo>
                  <a:pt x="10" y="65"/>
                </a:lnTo>
                <a:lnTo>
                  <a:pt x="13" y="61"/>
                </a:lnTo>
                <a:lnTo>
                  <a:pt x="14" y="55"/>
                </a:lnTo>
                <a:lnTo>
                  <a:pt x="17" y="51"/>
                </a:lnTo>
                <a:lnTo>
                  <a:pt x="20" y="47"/>
                </a:lnTo>
                <a:lnTo>
                  <a:pt x="23" y="43"/>
                </a:lnTo>
                <a:lnTo>
                  <a:pt x="25" y="39"/>
                </a:lnTo>
                <a:lnTo>
                  <a:pt x="28" y="36"/>
                </a:lnTo>
                <a:lnTo>
                  <a:pt x="31" y="32"/>
                </a:lnTo>
                <a:lnTo>
                  <a:pt x="35" y="29"/>
                </a:lnTo>
                <a:lnTo>
                  <a:pt x="38" y="25"/>
                </a:lnTo>
                <a:lnTo>
                  <a:pt x="41" y="22"/>
                </a:lnTo>
                <a:lnTo>
                  <a:pt x="45" y="19"/>
                </a:lnTo>
                <a:lnTo>
                  <a:pt x="49" y="17"/>
                </a:lnTo>
                <a:lnTo>
                  <a:pt x="52" y="14"/>
                </a:lnTo>
                <a:lnTo>
                  <a:pt x="56" y="12"/>
                </a:lnTo>
                <a:lnTo>
                  <a:pt x="60" y="10"/>
                </a:lnTo>
                <a:lnTo>
                  <a:pt x="64" y="8"/>
                </a:lnTo>
                <a:lnTo>
                  <a:pt x="68" y="7"/>
                </a:lnTo>
                <a:lnTo>
                  <a:pt x="71" y="6"/>
                </a:lnTo>
                <a:lnTo>
                  <a:pt x="75" y="4"/>
                </a:lnTo>
                <a:lnTo>
                  <a:pt x="79" y="3"/>
                </a:lnTo>
                <a:lnTo>
                  <a:pt x="83" y="3"/>
                </a:lnTo>
                <a:lnTo>
                  <a:pt x="87" y="1"/>
                </a:lnTo>
                <a:lnTo>
                  <a:pt x="92" y="1"/>
                </a:lnTo>
                <a:lnTo>
                  <a:pt x="96" y="1"/>
                </a:lnTo>
                <a:lnTo>
                  <a:pt x="100" y="0"/>
                </a:lnTo>
                <a:close/>
                <a:moveTo>
                  <a:pt x="93" y="15"/>
                </a:moveTo>
                <a:lnTo>
                  <a:pt x="92" y="17"/>
                </a:lnTo>
                <a:lnTo>
                  <a:pt x="90" y="17"/>
                </a:lnTo>
                <a:lnTo>
                  <a:pt x="87" y="17"/>
                </a:lnTo>
                <a:lnTo>
                  <a:pt x="86" y="17"/>
                </a:lnTo>
                <a:lnTo>
                  <a:pt x="83" y="17"/>
                </a:lnTo>
                <a:lnTo>
                  <a:pt x="82" y="18"/>
                </a:lnTo>
                <a:lnTo>
                  <a:pt x="79" y="18"/>
                </a:lnTo>
                <a:lnTo>
                  <a:pt x="78" y="19"/>
                </a:lnTo>
                <a:lnTo>
                  <a:pt x="76" y="19"/>
                </a:lnTo>
                <a:lnTo>
                  <a:pt x="74" y="21"/>
                </a:lnTo>
                <a:lnTo>
                  <a:pt x="72" y="22"/>
                </a:lnTo>
                <a:lnTo>
                  <a:pt x="69" y="22"/>
                </a:lnTo>
                <a:lnTo>
                  <a:pt x="68" y="23"/>
                </a:lnTo>
                <a:lnTo>
                  <a:pt x="67" y="25"/>
                </a:lnTo>
                <a:lnTo>
                  <a:pt x="64" y="28"/>
                </a:lnTo>
                <a:lnTo>
                  <a:pt x="63" y="29"/>
                </a:lnTo>
                <a:lnTo>
                  <a:pt x="61" y="30"/>
                </a:lnTo>
                <a:lnTo>
                  <a:pt x="58" y="33"/>
                </a:lnTo>
                <a:lnTo>
                  <a:pt x="57" y="35"/>
                </a:lnTo>
                <a:lnTo>
                  <a:pt x="56" y="37"/>
                </a:lnTo>
                <a:lnTo>
                  <a:pt x="54" y="40"/>
                </a:lnTo>
                <a:lnTo>
                  <a:pt x="53" y="41"/>
                </a:lnTo>
                <a:lnTo>
                  <a:pt x="52" y="44"/>
                </a:lnTo>
                <a:lnTo>
                  <a:pt x="50" y="47"/>
                </a:lnTo>
                <a:lnTo>
                  <a:pt x="50" y="51"/>
                </a:lnTo>
                <a:lnTo>
                  <a:pt x="49" y="54"/>
                </a:lnTo>
                <a:lnTo>
                  <a:pt x="47" y="57"/>
                </a:lnTo>
                <a:lnTo>
                  <a:pt x="46" y="61"/>
                </a:lnTo>
                <a:lnTo>
                  <a:pt x="46" y="65"/>
                </a:lnTo>
                <a:lnTo>
                  <a:pt x="45" y="68"/>
                </a:lnTo>
                <a:lnTo>
                  <a:pt x="45" y="72"/>
                </a:lnTo>
                <a:lnTo>
                  <a:pt x="43" y="76"/>
                </a:lnTo>
                <a:lnTo>
                  <a:pt x="43" y="80"/>
                </a:lnTo>
                <a:lnTo>
                  <a:pt x="43" y="84"/>
                </a:lnTo>
                <a:lnTo>
                  <a:pt x="43" y="88"/>
                </a:lnTo>
                <a:lnTo>
                  <a:pt x="42" y="92"/>
                </a:lnTo>
                <a:lnTo>
                  <a:pt x="43" y="101"/>
                </a:lnTo>
                <a:lnTo>
                  <a:pt x="43" y="108"/>
                </a:lnTo>
                <a:lnTo>
                  <a:pt x="43" y="114"/>
                </a:lnTo>
                <a:lnTo>
                  <a:pt x="45" y="121"/>
                </a:lnTo>
                <a:lnTo>
                  <a:pt x="46" y="128"/>
                </a:lnTo>
                <a:lnTo>
                  <a:pt x="47" y="135"/>
                </a:lnTo>
                <a:lnTo>
                  <a:pt x="49" y="141"/>
                </a:lnTo>
                <a:lnTo>
                  <a:pt x="50" y="148"/>
                </a:lnTo>
                <a:lnTo>
                  <a:pt x="53" y="153"/>
                </a:lnTo>
                <a:lnTo>
                  <a:pt x="56" y="159"/>
                </a:lnTo>
                <a:lnTo>
                  <a:pt x="57" y="164"/>
                </a:lnTo>
                <a:lnTo>
                  <a:pt x="60" y="170"/>
                </a:lnTo>
                <a:lnTo>
                  <a:pt x="64" y="175"/>
                </a:lnTo>
                <a:lnTo>
                  <a:pt x="67" y="181"/>
                </a:lnTo>
                <a:lnTo>
                  <a:pt x="71" y="185"/>
                </a:lnTo>
                <a:lnTo>
                  <a:pt x="74" y="188"/>
                </a:lnTo>
                <a:lnTo>
                  <a:pt x="78" y="192"/>
                </a:lnTo>
                <a:lnTo>
                  <a:pt x="82" y="194"/>
                </a:lnTo>
                <a:lnTo>
                  <a:pt x="85" y="197"/>
                </a:lnTo>
                <a:lnTo>
                  <a:pt x="89" y="199"/>
                </a:lnTo>
                <a:lnTo>
                  <a:pt x="94" y="200"/>
                </a:lnTo>
                <a:lnTo>
                  <a:pt x="98" y="201"/>
                </a:lnTo>
                <a:lnTo>
                  <a:pt x="103" y="201"/>
                </a:lnTo>
                <a:lnTo>
                  <a:pt x="107" y="201"/>
                </a:lnTo>
                <a:lnTo>
                  <a:pt x="111" y="201"/>
                </a:lnTo>
                <a:lnTo>
                  <a:pt x="115" y="201"/>
                </a:lnTo>
                <a:lnTo>
                  <a:pt x="118" y="201"/>
                </a:lnTo>
                <a:lnTo>
                  <a:pt x="122" y="200"/>
                </a:lnTo>
                <a:lnTo>
                  <a:pt x="125" y="199"/>
                </a:lnTo>
                <a:lnTo>
                  <a:pt x="127" y="197"/>
                </a:lnTo>
                <a:lnTo>
                  <a:pt x="130" y="196"/>
                </a:lnTo>
                <a:lnTo>
                  <a:pt x="133" y="194"/>
                </a:lnTo>
                <a:lnTo>
                  <a:pt x="136" y="193"/>
                </a:lnTo>
                <a:lnTo>
                  <a:pt x="138" y="190"/>
                </a:lnTo>
                <a:lnTo>
                  <a:pt x="141" y="188"/>
                </a:lnTo>
                <a:lnTo>
                  <a:pt x="143" y="185"/>
                </a:lnTo>
                <a:lnTo>
                  <a:pt x="145" y="182"/>
                </a:lnTo>
                <a:lnTo>
                  <a:pt x="148" y="179"/>
                </a:lnTo>
                <a:lnTo>
                  <a:pt x="149" y="175"/>
                </a:lnTo>
                <a:lnTo>
                  <a:pt x="152" y="171"/>
                </a:lnTo>
                <a:lnTo>
                  <a:pt x="154" y="166"/>
                </a:lnTo>
                <a:lnTo>
                  <a:pt x="155" y="161"/>
                </a:lnTo>
                <a:lnTo>
                  <a:pt x="156" y="156"/>
                </a:lnTo>
                <a:lnTo>
                  <a:pt x="156" y="150"/>
                </a:lnTo>
                <a:lnTo>
                  <a:pt x="158" y="143"/>
                </a:lnTo>
                <a:lnTo>
                  <a:pt x="158" y="138"/>
                </a:lnTo>
                <a:lnTo>
                  <a:pt x="158" y="131"/>
                </a:lnTo>
                <a:lnTo>
                  <a:pt x="158" y="123"/>
                </a:lnTo>
                <a:lnTo>
                  <a:pt x="158" y="114"/>
                </a:lnTo>
                <a:lnTo>
                  <a:pt x="158" y="106"/>
                </a:lnTo>
                <a:lnTo>
                  <a:pt x="156" y="98"/>
                </a:lnTo>
                <a:lnTo>
                  <a:pt x="155" y="90"/>
                </a:lnTo>
                <a:lnTo>
                  <a:pt x="154" y="81"/>
                </a:lnTo>
                <a:lnTo>
                  <a:pt x="152" y="74"/>
                </a:lnTo>
                <a:lnTo>
                  <a:pt x="149" y="68"/>
                </a:lnTo>
                <a:lnTo>
                  <a:pt x="147" y="61"/>
                </a:lnTo>
                <a:lnTo>
                  <a:pt x="144" y="54"/>
                </a:lnTo>
                <a:lnTo>
                  <a:pt x="141" y="48"/>
                </a:lnTo>
                <a:lnTo>
                  <a:pt x="137" y="41"/>
                </a:lnTo>
                <a:lnTo>
                  <a:pt x="133" y="36"/>
                </a:lnTo>
                <a:lnTo>
                  <a:pt x="132" y="33"/>
                </a:lnTo>
                <a:lnTo>
                  <a:pt x="129" y="30"/>
                </a:lnTo>
                <a:lnTo>
                  <a:pt x="126" y="28"/>
                </a:lnTo>
                <a:lnTo>
                  <a:pt x="122" y="25"/>
                </a:lnTo>
                <a:lnTo>
                  <a:pt x="119" y="23"/>
                </a:lnTo>
                <a:lnTo>
                  <a:pt x="116" y="21"/>
                </a:lnTo>
                <a:lnTo>
                  <a:pt x="112" y="19"/>
                </a:lnTo>
                <a:lnTo>
                  <a:pt x="109" y="18"/>
                </a:lnTo>
                <a:lnTo>
                  <a:pt x="105" y="17"/>
                </a:lnTo>
                <a:lnTo>
                  <a:pt x="101" y="17"/>
                </a:lnTo>
                <a:lnTo>
                  <a:pt x="97" y="17"/>
                </a:lnTo>
                <a:lnTo>
                  <a:pt x="93" y="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29" name="Freeform 41"/>
          <p:cNvSpPr>
            <a:spLocks/>
          </p:cNvSpPr>
          <p:nvPr/>
        </p:nvSpPr>
        <p:spPr bwMode="auto">
          <a:xfrm>
            <a:off x="3365500" y="3984625"/>
            <a:ext cx="119063" cy="111125"/>
          </a:xfrm>
          <a:custGeom>
            <a:avLst/>
            <a:gdLst>
              <a:gd name="T0" fmla="*/ 51329 w 225"/>
              <a:gd name="T1" fmla="*/ 10007 h 211"/>
              <a:gd name="T2" fmla="*/ 65617 w 225"/>
              <a:gd name="T3" fmla="*/ 1580 h 211"/>
              <a:gd name="T4" fmla="*/ 77259 w 225"/>
              <a:gd name="T5" fmla="*/ 527 h 211"/>
              <a:gd name="T6" fmla="*/ 84138 w 225"/>
              <a:gd name="T7" fmla="*/ 2107 h 211"/>
              <a:gd name="T8" fmla="*/ 89959 w 225"/>
              <a:gd name="T9" fmla="*/ 4213 h 211"/>
              <a:gd name="T10" fmla="*/ 94721 w 225"/>
              <a:gd name="T11" fmla="*/ 9480 h 211"/>
              <a:gd name="T12" fmla="*/ 99484 w 225"/>
              <a:gd name="T13" fmla="*/ 15800 h 211"/>
              <a:gd name="T14" fmla="*/ 101600 w 225"/>
              <a:gd name="T15" fmla="*/ 23173 h 211"/>
              <a:gd name="T16" fmla="*/ 103188 w 225"/>
              <a:gd name="T17" fmla="*/ 32126 h 211"/>
              <a:gd name="T18" fmla="*/ 103188 w 225"/>
              <a:gd name="T19" fmla="*/ 87425 h 211"/>
              <a:gd name="T20" fmla="*/ 103717 w 225"/>
              <a:gd name="T21" fmla="*/ 95325 h 211"/>
              <a:gd name="T22" fmla="*/ 104246 w 225"/>
              <a:gd name="T23" fmla="*/ 100065 h 211"/>
              <a:gd name="T24" fmla="*/ 105834 w 225"/>
              <a:gd name="T25" fmla="*/ 102172 h 211"/>
              <a:gd name="T26" fmla="*/ 107421 w 225"/>
              <a:gd name="T27" fmla="*/ 104805 h 211"/>
              <a:gd name="T28" fmla="*/ 109009 w 225"/>
              <a:gd name="T29" fmla="*/ 106912 h 211"/>
              <a:gd name="T30" fmla="*/ 112713 w 225"/>
              <a:gd name="T31" fmla="*/ 107438 h 211"/>
              <a:gd name="T32" fmla="*/ 118534 w 225"/>
              <a:gd name="T33" fmla="*/ 107438 h 211"/>
              <a:gd name="T34" fmla="*/ 67734 w 225"/>
              <a:gd name="T35" fmla="*/ 107438 h 211"/>
              <a:gd name="T36" fmla="*/ 73554 w 225"/>
              <a:gd name="T37" fmla="*/ 107438 h 211"/>
              <a:gd name="T38" fmla="*/ 77259 w 225"/>
              <a:gd name="T39" fmla="*/ 105858 h 211"/>
              <a:gd name="T40" fmla="*/ 79375 w 225"/>
              <a:gd name="T41" fmla="*/ 104805 h 211"/>
              <a:gd name="T42" fmla="*/ 82021 w 225"/>
              <a:gd name="T43" fmla="*/ 101645 h 211"/>
              <a:gd name="T44" fmla="*/ 83080 w 225"/>
              <a:gd name="T45" fmla="*/ 97959 h 211"/>
              <a:gd name="T46" fmla="*/ 83080 w 225"/>
              <a:gd name="T47" fmla="*/ 95325 h 211"/>
              <a:gd name="T48" fmla="*/ 83080 w 225"/>
              <a:gd name="T49" fmla="*/ 89532 h 211"/>
              <a:gd name="T50" fmla="*/ 83080 w 225"/>
              <a:gd name="T51" fmla="*/ 36339 h 211"/>
              <a:gd name="T52" fmla="*/ 82021 w 225"/>
              <a:gd name="T53" fmla="*/ 26860 h 211"/>
              <a:gd name="T54" fmla="*/ 78846 w 225"/>
              <a:gd name="T55" fmla="*/ 20540 h 211"/>
              <a:gd name="T56" fmla="*/ 74613 w 225"/>
              <a:gd name="T57" fmla="*/ 16853 h 211"/>
              <a:gd name="T58" fmla="*/ 67734 w 225"/>
              <a:gd name="T59" fmla="*/ 15273 h 211"/>
              <a:gd name="T60" fmla="*/ 57150 w 225"/>
              <a:gd name="T61" fmla="*/ 16853 h 211"/>
              <a:gd name="T62" fmla="*/ 45509 w 225"/>
              <a:gd name="T63" fmla="*/ 23173 h 211"/>
              <a:gd name="T64" fmla="*/ 38629 w 225"/>
              <a:gd name="T65" fmla="*/ 89532 h 211"/>
              <a:gd name="T66" fmla="*/ 38629 w 225"/>
              <a:gd name="T67" fmla="*/ 96379 h 211"/>
              <a:gd name="T68" fmla="*/ 39688 w 225"/>
              <a:gd name="T69" fmla="*/ 101118 h 211"/>
              <a:gd name="T70" fmla="*/ 40746 w 225"/>
              <a:gd name="T71" fmla="*/ 103225 h 211"/>
              <a:gd name="T72" fmla="*/ 42863 w 225"/>
              <a:gd name="T73" fmla="*/ 105332 h 211"/>
              <a:gd name="T74" fmla="*/ 45509 w 225"/>
              <a:gd name="T75" fmla="*/ 106912 h 211"/>
              <a:gd name="T76" fmla="*/ 49742 w 225"/>
              <a:gd name="T77" fmla="*/ 107438 h 211"/>
              <a:gd name="T78" fmla="*/ 56092 w 225"/>
              <a:gd name="T79" fmla="*/ 107438 h 211"/>
              <a:gd name="T80" fmla="*/ 5821 w 225"/>
              <a:gd name="T81" fmla="*/ 107438 h 211"/>
              <a:gd name="T82" fmla="*/ 11642 w 225"/>
              <a:gd name="T83" fmla="*/ 106912 h 211"/>
              <a:gd name="T84" fmla="*/ 15346 w 225"/>
              <a:gd name="T85" fmla="*/ 103752 h 211"/>
              <a:gd name="T86" fmla="*/ 17463 w 225"/>
              <a:gd name="T87" fmla="*/ 99539 h 211"/>
              <a:gd name="T88" fmla="*/ 18521 w 225"/>
              <a:gd name="T89" fmla="*/ 93219 h 211"/>
              <a:gd name="T90" fmla="*/ 18521 w 225"/>
              <a:gd name="T91" fmla="*/ 44239 h 211"/>
              <a:gd name="T92" fmla="*/ 18521 w 225"/>
              <a:gd name="T93" fmla="*/ 32126 h 211"/>
              <a:gd name="T94" fmla="*/ 18521 w 225"/>
              <a:gd name="T95" fmla="*/ 24753 h 211"/>
              <a:gd name="T96" fmla="*/ 17463 w 225"/>
              <a:gd name="T97" fmla="*/ 21066 h 211"/>
              <a:gd name="T98" fmla="*/ 15875 w 225"/>
              <a:gd name="T99" fmla="*/ 18960 h 211"/>
              <a:gd name="T100" fmla="*/ 14817 w 225"/>
              <a:gd name="T101" fmla="*/ 17380 h 211"/>
              <a:gd name="T102" fmla="*/ 12700 w 225"/>
              <a:gd name="T103" fmla="*/ 16853 h 211"/>
              <a:gd name="T104" fmla="*/ 9525 w 225"/>
              <a:gd name="T105" fmla="*/ 15800 h 211"/>
              <a:gd name="T106" fmla="*/ 7408 w 225"/>
              <a:gd name="T107" fmla="*/ 16853 h 211"/>
              <a:gd name="T108" fmla="*/ 3704 w 225"/>
              <a:gd name="T109" fmla="*/ 17380 h 211"/>
              <a:gd name="T110" fmla="*/ 38100 w 225"/>
              <a:gd name="T111" fmla="*/ 0 h 21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25"/>
              <a:gd name="T169" fmla="*/ 0 h 211"/>
              <a:gd name="T170" fmla="*/ 225 w 225"/>
              <a:gd name="T171" fmla="*/ 211 h 21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25" h="211">
                <a:moveTo>
                  <a:pt x="72" y="43"/>
                </a:moveTo>
                <a:lnTo>
                  <a:pt x="79" y="37"/>
                </a:lnTo>
                <a:lnTo>
                  <a:pt x="84" y="30"/>
                </a:lnTo>
                <a:lnTo>
                  <a:pt x="90" y="25"/>
                </a:lnTo>
                <a:lnTo>
                  <a:pt x="97" y="19"/>
                </a:lnTo>
                <a:lnTo>
                  <a:pt x="102" y="15"/>
                </a:lnTo>
                <a:lnTo>
                  <a:pt x="108" y="11"/>
                </a:lnTo>
                <a:lnTo>
                  <a:pt x="113" y="8"/>
                </a:lnTo>
                <a:lnTo>
                  <a:pt x="119" y="6"/>
                </a:lnTo>
                <a:lnTo>
                  <a:pt x="124" y="3"/>
                </a:lnTo>
                <a:lnTo>
                  <a:pt x="130" y="1"/>
                </a:lnTo>
                <a:lnTo>
                  <a:pt x="135" y="1"/>
                </a:lnTo>
                <a:lnTo>
                  <a:pt x="141" y="0"/>
                </a:lnTo>
                <a:lnTo>
                  <a:pt x="144" y="1"/>
                </a:lnTo>
                <a:lnTo>
                  <a:pt x="146" y="1"/>
                </a:lnTo>
                <a:lnTo>
                  <a:pt x="149" y="1"/>
                </a:lnTo>
                <a:lnTo>
                  <a:pt x="152" y="1"/>
                </a:lnTo>
                <a:lnTo>
                  <a:pt x="155" y="3"/>
                </a:lnTo>
                <a:lnTo>
                  <a:pt x="157" y="3"/>
                </a:lnTo>
                <a:lnTo>
                  <a:pt x="159" y="4"/>
                </a:lnTo>
                <a:lnTo>
                  <a:pt x="161" y="4"/>
                </a:lnTo>
                <a:lnTo>
                  <a:pt x="164" y="6"/>
                </a:lnTo>
                <a:lnTo>
                  <a:pt x="166" y="7"/>
                </a:lnTo>
                <a:lnTo>
                  <a:pt x="168" y="8"/>
                </a:lnTo>
                <a:lnTo>
                  <a:pt x="170" y="8"/>
                </a:lnTo>
                <a:lnTo>
                  <a:pt x="173" y="11"/>
                </a:lnTo>
                <a:lnTo>
                  <a:pt x="174" y="12"/>
                </a:lnTo>
                <a:lnTo>
                  <a:pt x="177" y="14"/>
                </a:lnTo>
                <a:lnTo>
                  <a:pt x="178" y="15"/>
                </a:lnTo>
                <a:lnTo>
                  <a:pt x="179" y="18"/>
                </a:lnTo>
                <a:lnTo>
                  <a:pt x="182" y="21"/>
                </a:lnTo>
                <a:lnTo>
                  <a:pt x="184" y="22"/>
                </a:lnTo>
                <a:lnTo>
                  <a:pt x="185" y="25"/>
                </a:lnTo>
                <a:lnTo>
                  <a:pt x="186" y="28"/>
                </a:lnTo>
                <a:lnTo>
                  <a:pt x="188" y="30"/>
                </a:lnTo>
                <a:lnTo>
                  <a:pt x="189" y="33"/>
                </a:lnTo>
                <a:lnTo>
                  <a:pt x="189" y="36"/>
                </a:lnTo>
                <a:lnTo>
                  <a:pt x="190" y="39"/>
                </a:lnTo>
                <a:lnTo>
                  <a:pt x="192" y="41"/>
                </a:lnTo>
                <a:lnTo>
                  <a:pt x="192" y="44"/>
                </a:lnTo>
                <a:lnTo>
                  <a:pt x="193" y="47"/>
                </a:lnTo>
                <a:lnTo>
                  <a:pt x="193" y="51"/>
                </a:lnTo>
                <a:lnTo>
                  <a:pt x="195" y="54"/>
                </a:lnTo>
                <a:lnTo>
                  <a:pt x="195" y="58"/>
                </a:lnTo>
                <a:lnTo>
                  <a:pt x="195" y="61"/>
                </a:lnTo>
                <a:lnTo>
                  <a:pt x="195" y="65"/>
                </a:lnTo>
                <a:lnTo>
                  <a:pt x="195" y="69"/>
                </a:lnTo>
                <a:lnTo>
                  <a:pt x="195" y="73"/>
                </a:lnTo>
                <a:lnTo>
                  <a:pt x="195" y="77"/>
                </a:lnTo>
                <a:lnTo>
                  <a:pt x="195" y="166"/>
                </a:lnTo>
                <a:lnTo>
                  <a:pt x="196" y="170"/>
                </a:lnTo>
                <a:lnTo>
                  <a:pt x="196" y="172"/>
                </a:lnTo>
                <a:lnTo>
                  <a:pt x="196" y="175"/>
                </a:lnTo>
                <a:lnTo>
                  <a:pt x="196" y="178"/>
                </a:lnTo>
                <a:lnTo>
                  <a:pt x="196" y="181"/>
                </a:lnTo>
                <a:lnTo>
                  <a:pt x="196" y="182"/>
                </a:lnTo>
                <a:lnTo>
                  <a:pt x="196" y="185"/>
                </a:lnTo>
                <a:lnTo>
                  <a:pt x="196" y="186"/>
                </a:lnTo>
                <a:lnTo>
                  <a:pt x="197" y="188"/>
                </a:lnTo>
                <a:lnTo>
                  <a:pt x="197" y="190"/>
                </a:lnTo>
                <a:lnTo>
                  <a:pt x="197" y="192"/>
                </a:lnTo>
                <a:lnTo>
                  <a:pt x="199" y="193"/>
                </a:lnTo>
                <a:lnTo>
                  <a:pt x="199" y="194"/>
                </a:lnTo>
                <a:lnTo>
                  <a:pt x="200" y="194"/>
                </a:lnTo>
                <a:lnTo>
                  <a:pt x="200" y="196"/>
                </a:lnTo>
                <a:lnTo>
                  <a:pt x="200" y="197"/>
                </a:lnTo>
                <a:lnTo>
                  <a:pt x="201" y="197"/>
                </a:lnTo>
                <a:lnTo>
                  <a:pt x="201" y="199"/>
                </a:lnTo>
                <a:lnTo>
                  <a:pt x="203" y="199"/>
                </a:lnTo>
                <a:lnTo>
                  <a:pt x="203" y="200"/>
                </a:lnTo>
                <a:lnTo>
                  <a:pt x="204" y="200"/>
                </a:lnTo>
                <a:lnTo>
                  <a:pt x="204" y="201"/>
                </a:lnTo>
                <a:lnTo>
                  <a:pt x="206" y="203"/>
                </a:lnTo>
                <a:lnTo>
                  <a:pt x="207" y="203"/>
                </a:lnTo>
                <a:lnTo>
                  <a:pt x="208" y="203"/>
                </a:lnTo>
                <a:lnTo>
                  <a:pt x="210" y="204"/>
                </a:lnTo>
                <a:lnTo>
                  <a:pt x="211" y="204"/>
                </a:lnTo>
                <a:lnTo>
                  <a:pt x="213" y="204"/>
                </a:lnTo>
                <a:lnTo>
                  <a:pt x="215" y="204"/>
                </a:lnTo>
                <a:lnTo>
                  <a:pt x="217" y="204"/>
                </a:lnTo>
                <a:lnTo>
                  <a:pt x="218" y="204"/>
                </a:lnTo>
                <a:lnTo>
                  <a:pt x="221" y="204"/>
                </a:lnTo>
                <a:lnTo>
                  <a:pt x="224" y="204"/>
                </a:lnTo>
                <a:lnTo>
                  <a:pt x="225" y="204"/>
                </a:lnTo>
                <a:lnTo>
                  <a:pt x="225" y="211"/>
                </a:lnTo>
                <a:lnTo>
                  <a:pt x="124" y="211"/>
                </a:lnTo>
                <a:lnTo>
                  <a:pt x="124" y="204"/>
                </a:lnTo>
                <a:lnTo>
                  <a:pt x="128" y="204"/>
                </a:lnTo>
                <a:lnTo>
                  <a:pt x="131" y="204"/>
                </a:lnTo>
                <a:lnTo>
                  <a:pt x="134" y="204"/>
                </a:lnTo>
                <a:lnTo>
                  <a:pt x="135" y="204"/>
                </a:lnTo>
                <a:lnTo>
                  <a:pt x="138" y="204"/>
                </a:lnTo>
                <a:lnTo>
                  <a:pt x="139" y="204"/>
                </a:lnTo>
                <a:lnTo>
                  <a:pt x="141" y="204"/>
                </a:lnTo>
                <a:lnTo>
                  <a:pt x="142" y="203"/>
                </a:lnTo>
                <a:lnTo>
                  <a:pt x="144" y="203"/>
                </a:lnTo>
                <a:lnTo>
                  <a:pt x="145" y="203"/>
                </a:lnTo>
                <a:lnTo>
                  <a:pt x="146" y="201"/>
                </a:lnTo>
                <a:lnTo>
                  <a:pt x="148" y="201"/>
                </a:lnTo>
                <a:lnTo>
                  <a:pt x="148" y="200"/>
                </a:lnTo>
                <a:lnTo>
                  <a:pt x="149" y="200"/>
                </a:lnTo>
                <a:lnTo>
                  <a:pt x="150" y="199"/>
                </a:lnTo>
                <a:lnTo>
                  <a:pt x="152" y="197"/>
                </a:lnTo>
                <a:lnTo>
                  <a:pt x="152" y="196"/>
                </a:lnTo>
                <a:lnTo>
                  <a:pt x="153" y="194"/>
                </a:lnTo>
                <a:lnTo>
                  <a:pt x="155" y="193"/>
                </a:lnTo>
                <a:lnTo>
                  <a:pt x="155" y="192"/>
                </a:lnTo>
                <a:lnTo>
                  <a:pt x="156" y="190"/>
                </a:lnTo>
                <a:lnTo>
                  <a:pt x="156" y="189"/>
                </a:lnTo>
                <a:lnTo>
                  <a:pt x="156" y="186"/>
                </a:lnTo>
                <a:lnTo>
                  <a:pt x="157" y="186"/>
                </a:lnTo>
                <a:lnTo>
                  <a:pt x="157" y="185"/>
                </a:lnTo>
                <a:lnTo>
                  <a:pt x="157" y="183"/>
                </a:lnTo>
                <a:lnTo>
                  <a:pt x="157" y="182"/>
                </a:lnTo>
                <a:lnTo>
                  <a:pt x="157" y="181"/>
                </a:lnTo>
                <a:lnTo>
                  <a:pt x="157" y="178"/>
                </a:lnTo>
                <a:lnTo>
                  <a:pt x="157" y="177"/>
                </a:lnTo>
                <a:lnTo>
                  <a:pt x="157" y="174"/>
                </a:lnTo>
                <a:lnTo>
                  <a:pt x="157" y="172"/>
                </a:lnTo>
                <a:lnTo>
                  <a:pt x="157" y="170"/>
                </a:lnTo>
                <a:lnTo>
                  <a:pt x="157" y="166"/>
                </a:lnTo>
                <a:lnTo>
                  <a:pt x="157" y="81"/>
                </a:lnTo>
                <a:lnTo>
                  <a:pt x="157" y="77"/>
                </a:lnTo>
                <a:lnTo>
                  <a:pt x="157" y="73"/>
                </a:lnTo>
                <a:lnTo>
                  <a:pt x="157" y="69"/>
                </a:lnTo>
                <a:lnTo>
                  <a:pt x="157" y="65"/>
                </a:lnTo>
                <a:lnTo>
                  <a:pt x="156" y="61"/>
                </a:lnTo>
                <a:lnTo>
                  <a:pt x="156" y="57"/>
                </a:lnTo>
                <a:lnTo>
                  <a:pt x="155" y="54"/>
                </a:lnTo>
                <a:lnTo>
                  <a:pt x="155" y="51"/>
                </a:lnTo>
                <a:lnTo>
                  <a:pt x="153" y="48"/>
                </a:lnTo>
                <a:lnTo>
                  <a:pt x="152" y="46"/>
                </a:lnTo>
                <a:lnTo>
                  <a:pt x="150" y="43"/>
                </a:lnTo>
                <a:lnTo>
                  <a:pt x="149" y="40"/>
                </a:lnTo>
                <a:lnTo>
                  <a:pt x="149" y="39"/>
                </a:lnTo>
                <a:lnTo>
                  <a:pt x="148" y="37"/>
                </a:lnTo>
                <a:lnTo>
                  <a:pt x="146" y="36"/>
                </a:lnTo>
                <a:lnTo>
                  <a:pt x="144" y="33"/>
                </a:lnTo>
                <a:lnTo>
                  <a:pt x="142" y="33"/>
                </a:lnTo>
                <a:lnTo>
                  <a:pt x="141" y="32"/>
                </a:lnTo>
                <a:lnTo>
                  <a:pt x="138" y="30"/>
                </a:lnTo>
                <a:lnTo>
                  <a:pt x="137" y="29"/>
                </a:lnTo>
                <a:lnTo>
                  <a:pt x="134" y="29"/>
                </a:lnTo>
                <a:lnTo>
                  <a:pt x="131" y="29"/>
                </a:lnTo>
                <a:lnTo>
                  <a:pt x="128" y="29"/>
                </a:lnTo>
                <a:lnTo>
                  <a:pt x="126" y="28"/>
                </a:lnTo>
                <a:lnTo>
                  <a:pt x="121" y="29"/>
                </a:lnTo>
                <a:lnTo>
                  <a:pt x="117" y="29"/>
                </a:lnTo>
                <a:lnTo>
                  <a:pt x="113" y="30"/>
                </a:lnTo>
                <a:lnTo>
                  <a:pt x="108" y="32"/>
                </a:lnTo>
                <a:lnTo>
                  <a:pt x="104" y="33"/>
                </a:lnTo>
                <a:lnTo>
                  <a:pt x="99" y="36"/>
                </a:lnTo>
                <a:lnTo>
                  <a:pt x="95" y="39"/>
                </a:lnTo>
                <a:lnTo>
                  <a:pt x="90" y="41"/>
                </a:lnTo>
                <a:lnTo>
                  <a:pt x="86" y="44"/>
                </a:lnTo>
                <a:lnTo>
                  <a:pt x="81" y="48"/>
                </a:lnTo>
                <a:lnTo>
                  <a:pt x="77" y="52"/>
                </a:lnTo>
                <a:lnTo>
                  <a:pt x="72" y="57"/>
                </a:lnTo>
                <a:lnTo>
                  <a:pt x="72" y="166"/>
                </a:lnTo>
                <a:lnTo>
                  <a:pt x="73" y="170"/>
                </a:lnTo>
                <a:lnTo>
                  <a:pt x="73" y="172"/>
                </a:lnTo>
                <a:lnTo>
                  <a:pt x="73" y="175"/>
                </a:lnTo>
                <a:lnTo>
                  <a:pt x="73" y="178"/>
                </a:lnTo>
                <a:lnTo>
                  <a:pt x="73" y="181"/>
                </a:lnTo>
                <a:lnTo>
                  <a:pt x="73" y="183"/>
                </a:lnTo>
                <a:lnTo>
                  <a:pt x="73" y="185"/>
                </a:lnTo>
                <a:lnTo>
                  <a:pt x="73" y="188"/>
                </a:lnTo>
                <a:lnTo>
                  <a:pt x="75" y="189"/>
                </a:lnTo>
                <a:lnTo>
                  <a:pt x="75" y="190"/>
                </a:lnTo>
                <a:lnTo>
                  <a:pt x="75" y="192"/>
                </a:lnTo>
                <a:lnTo>
                  <a:pt x="76" y="193"/>
                </a:lnTo>
                <a:lnTo>
                  <a:pt x="76" y="194"/>
                </a:lnTo>
                <a:lnTo>
                  <a:pt x="77" y="194"/>
                </a:lnTo>
                <a:lnTo>
                  <a:pt x="77" y="196"/>
                </a:lnTo>
                <a:lnTo>
                  <a:pt x="79" y="197"/>
                </a:lnTo>
                <a:lnTo>
                  <a:pt x="80" y="199"/>
                </a:lnTo>
                <a:lnTo>
                  <a:pt x="81" y="200"/>
                </a:lnTo>
                <a:lnTo>
                  <a:pt x="83" y="201"/>
                </a:lnTo>
                <a:lnTo>
                  <a:pt x="84" y="203"/>
                </a:lnTo>
                <a:lnTo>
                  <a:pt x="86" y="203"/>
                </a:lnTo>
                <a:lnTo>
                  <a:pt x="87" y="203"/>
                </a:lnTo>
                <a:lnTo>
                  <a:pt x="88" y="204"/>
                </a:lnTo>
                <a:lnTo>
                  <a:pt x="90" y="204"/>
                </a:lnTo>
                <a:lnTo>
                  <a:pt x="93" y="204"/>
                </a:lnTo>
                <a:lnTo>
                  <a:pt x="94" y="204"/>
                </a:lnTo>
                <a:lnTo>
                  <a:pt x="97" y="204"/>
                </a:lnTo>
                <a:lnTo>
                  <a:pt x="99" y="204"/>
                </a:lnTo>
                <a:lnTo>
                  <a:pt x="101" y="204"/>
                </a:lnTo>
                <a:lnTo>
                  <a:pt x="104" y="204"/>
                </a:lnTo>
                <a:lnTo>
                  <a:pt x="106" y="204"/>
                </a:lnTo>
                <a:lnTo>
                  <a:pt x="106" y="211"/>
                </a:lnTo>
                <a:lnTo>
                  <a:pt x="4" y="211"/>
                </a:lnTo>
                <a:lnTo>
                  <a:pt x="4" y="204"/>
                </a:lnTo>
                <a:lnTo>
                  <a:pt x="8" y="204"/>
                </a:lnTo>
                <a:lnTo>
                  <a:pt x="11" y="204"/>
                </a:lnTo>
                <a:lnTo>
                  <a:pt x="14" y="204"/>
                </a:lnTo>
                <a:lnTo>
                  <a:pt x="17" y="204"/>
                </a:lnTo>
                <a:lnTo>
                  <a:pt x="18" y="204"/>
                </a:lnTo>
                <a:lnTo>
                  <a:pt x="19" y="203"/>
                </a:lnTo>
                <a:lnTo>
                  <a:pt x="22" y="203"/>
                </a:lnTo>
                <a:lnTo>
                  <a:pt x="24" y="201"/>
                </a:lnTo>
                <a:lnTo>
                  <a:pt x="25" y="201"/>
                </a:lnTo>
                <a:lnTo>
                  <a:pt x="26" y="200"/>
                </a:lnTo>
                <a:lnTo>
                  <a:pt x="28" y="199"/>
                </a:lnTo>
                <a:lnTo>
                  <a:pt x="29" y="197"/>
                </a:lnTo>
                <a:lnTo>
                  <a:pt x="29" y="196"/>
                </a:lnTo>
                <a:lnTo>
                  <a:pt x="30" y="194"/>
                </a:lnTo>
                <a:lnTo>
                  <a:pt x="32" y="193"/>
                </a:lnTo>
                <a:lnTo>
                  <a:pt x="32" y="192"/>
                </a:lnTo>
                <a:lnTo>
                  <a:pt x="33" y="189"/>
                </a:lnTo>
                <a:lnTo>
                  <a:pt x="33" y="188"/>
                </a:lnTo>
                <a:lnTo>
                  <a:pt x="35" y="185"/>
                </a:lnTo>
                <a:lnTo>
                  <a:pt x="35" y="182"/>
                </a:lnTo>
                <a:lnTo>
                  <a:pt x="35" y="179"/>
                </a:lnTo>
                <a:lnTo>
                  <a:pt x="35" y="177"/>
                </a:lnTo>
                <a:lnTo>
                  <a:pt x="35" y="174"/>
                </a:lnTo>
                <a:lnTo>
                  <a:pt x="35" y="170"/>
                </a:lnTo>
                <a:lnTo>
                  <a:pt x="35" y="166"/>
                </a:lnTo>
                <a:lnTo>
                  <a:pt x="35" y="90"/>
                </a:lnTo>
                <a:lnTo>
                  <a:pt x="35" y="84"/>
                </a:lnTo>
                <a:lnTo>
                  <a:pt x="35" y="79"/>
                </a:lnTo>
                <a:lnTo>
                  <a:pt x="35" y="73"/>
                </a:lnTo>
                <a:lnTo>
                  <a:pt x="35" y="69"/>
                </a:lnTo>
                <a:lnTo>
                  <a:pt x="35" y="65"/>
                </a:lnTo>
                <a:lnTo>
                  <a:pt x="35" y="61"/>
                </a:lnTo>
                <a:lnTo>
                  <a:pt x="35" y="57"/>
                </a:lnTo>
                <a:lnTo>
                  <a:pt x="35" y="54"/>
                </a:lnTo>
                <a:lnTo>
                  <a:pt x="35" y="51"/>
                </a:lnTo>
                <a:lnTo>
                  <a:pt x="35" y="48"/>
                </a:lnTo>
                <a:lnTo>
                  <a:pt x="35" y="47"/>
                </a:lnTo>
                <a:lnTo>
                  <a:pt x="33" y="44"/>
                </a:lnTo>
                <a:lnTo>
                  <a:pt x="33" y="43"/>
                </a:lnTo>
                <a:lnTo>
                  <a:pt x="33" y="41"/>
                </a:lnTo>
                <a:lnTo>
                  <a:pt x="33" y="40"/>
                </a:lnTo>
                <a:lnTo>
                  <a:pt x="32" y="39"/>
                </a:lnTo>
                <a:lnTo>
                  <a:pt x="32" y="37"/>
                </a:lnTo>
                <a:lnTo>
                  <a:pt x="30" y="36"/>
                </a:lnTo>
                <a:lnTo>
                  <a:pt x="29" y="35"/>
                </a:lnTo>
                <a:lnTo>
                  <a:pt x="28" y="33"/>
                </a:lnTo>
                <a:lnTo>
                  <a:pt x="26" y="33"/>
                </a:lnTo>
                <a:lnTo>
                  <a:pt x="26" y="32"/>
                </a:lnTo>
                <a:lnTo>
                  <a:pt x="25" y="32"/>
                </a:lnTo>
                <a:lnTo>
                  <a:pt x="24" y="32"/>
                </a:lnTo>
                <a:lnTo>
                  <a:pt x="22" y="32"/>
                </a:lnTo>
                <a:lnTo>
                  <a:pt x="21" y="32"/>
                </a:lnTo>
                <a:lnTo>
                  <a:pt x="19" y="32"/>
                </a:lnTo>
                <a:lnTo>
                  <a:pt x="18" y="30"/>
                </a:lnTo>
                <a:lnTo>
                  <a:pt x="18" y="32"/>
                </a:lnTo>
                <a:lnTo>
                  <a:pt x="17" y="32"/>
                </a:lnTo>
                <a:lnTo>
                  <a:pt x="15" y="32"/>
                </a:lnTo>
                <a:lnTo>
                  <a:pt x="14" y="32"/>
                </a:lnTo>
                <a:lnTo>
                  <a:pt x="13" y="32"/>
                </a:lnTo>
                <a:lnTo>
                  <a:pt x="11" y="32"/>
                </a:lnTo>
                <a:lnTo>
                  <a:pt x="10" y="32"/>
                </a:lnTo>
                <a:lnTo>
                  <a:pt x="8" y="33"/>
                </a:lnTo>
                <a:lnTo>
                  <a:pt x="7" y="33"/>
                </a:lnTo>
                <a:lnTo>
                  <a:pt x="6" y="33"/>
                </a:lnTo>
                <a:lnTo>
                  <a:pt x="4" y="33"/>
                </a:lnTo>
                <a:lnTo>
                  <a:pt x="0" y="25"/>
                </a:lnTo>
                <a:lnTo>
                  <a:pt x="62" y="0"/>
                </a:lnTo>
                <a:lnTo>
                  <a:pt x="72" y="0"/>
                </a:lnTo>
                <a:lnTo>
                  <a:pt x="72" y="4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0" name="Freeform 42"/>
          <p:cNvSpPr>
            <a:spLocks/>
          </p:cNvSpPr>
          <p:nvPr/>
        </p:nvSpPr>
        <p:spPr bwMode="auto">
          <a:xfrm>
            <a:off x="3548063" y="3984625"/>
            <a:ext cx="119062" cy="111125"/>
          </a:xfrm>
          <a:custGeom>
            <a:avLst/>
            <a:gdLst>
              <a:gd name="T0" fmla="*/ 51329 w 225"/>
              <a:gd name="T1" fmla="*/ 10007 h 211"/>
              <a:gd name="T2" fmla="*/ 65616 w 225"/>
              <a:gd name="T3" fmla="*/ 1580 h 211"/>
              <a:gd name="T4" fmla="*/ 77258 w 225"/>
              <a:gd name="T5" fmla="*/ 527 h 211"/>
              <a:gd name="T6" fmla="*/ 84137 w 225"/>
              <a:gd name="T7" fmla="*/ 2107 h 211"/>
              <a:gd name="T8" fmla="*/ 89958 w 225"/>
              <a:gd name="T9" fmla="*/ 4213 h 211"/>
              <a:gd name="T10" fmla="*/ 94720 w 225"/>
              <a:gd name="T11" fmla="*/ 9480 h 211"/>
              <a:gd name="T12" fmla="*/ 99483 w 225"/>
              <a:gd name="T13" fmla="*/ 15800 h 211"/>
              <a:gd name="T14" fmla="*/ 101600 w 225"/>
              <a:gd name="T15" fmla="*/ 23173 h 211"/>
              <a:gd name="T16" fmla="*/ 102658 w 225"/>
              <a:gd name="T17" fmla="*/ 32126 h 211"/>
              <a:gd name="T18" fmla="*/ 102658 w 225"/>
              <a:gd name="T19" fmla="*/ 87425 h 211"/>
              <a:gd name="T20" fmla="*/ 103716 w 225"/>
              <a:gd name="T21" fmla="*/ 95325 h 211"/>
              <a:gd name="T22" fmla="*/ 104245 w 225"/>
              <a:gd name="T23" fmla="*/ 100065 h 211"/>
              <a:gd name="T24" fmla="*/ 105833 w 225"/>
              <a:gd name="T25" fmla="*/ 102172 h 211"/>
              <a:gd name="T26" fmla="*/ 107420 w 225"/>
              <a:gd name="T27" fmla="*/ 104805 h 211"/>
              <a:gd name="T28" fmla="*/ 109008 w 225"/>
              <a:gd name="T29" fmla="*/ 106912 h 211"/>
              <a:gd name="T30" fmla="*/ 112183 w 225"/>
              <a:gd name="T31" fmla="*/ 107438 h 211"/>
              <a:gd name="T32" fmla="*/ 118004 w 225"/>
              <a:gd name="T33" fmla="*/ 107438 h 211"/>
              <a:gd name="T34" fmla="*/ 67733 w 225"/>
              <a:gd name="T35" fmla="*/ 107438 h 211"/>
              <a:gd name="T36" fmla="*/ 73554 w 225"/>
              <a:gd name="T37" fmla="*/ 107438 h 211"/>
              <a:gd name="T38" fmla="*/ 77258 w 225"/>
              <a:gd name="T39" fmla="*/ 105858 h 211"/>
              <a:gd name="T40" fmla="*/ 79375 w 225"/>
              <a:gd name="T41" fmla="*/ 104805 h 211"/>
              <a:gd name="T42" fmla="*/ 81491 w 225"/>
              <a:gd name="T43" fmla="*/ 101645 h 211"/>
              <a:gd name="T44" fmla="*/ 83079 w 225"/>
              <a:gd name="T45" fmla="*/ 97959 h 211"/>
              <a:gd name="T46" fmla="*/ 83079 w 225"/>
              <a:gd name="T47" fmla="*/ 95325 h 211"/>
              <a:gd name="T48" fmla="*/ 83079 w 225"/>
              <a:gd name="T49" fmla="*/ 89532 h 211"/>
              <a:gd name="T50" fmla="*/ 83079 w 225"/>
              <a:gd name="T51" fmla="*/ 36339 h 211"/>
              <a:gd name="T52" fmla="*/ 81491 w 225"/>
              <a:gd name="T53" fmla="*/ 26860 h 211"/>
              <a:gd name="T54" fmla="*/ 78846 w 225"/>
              <a:gd name="T55" fmla="*/ 20540 h 211"/>
              <a:gd name="T56" fmla="*/ 74612 w 225"/>
              <a:gd name="T57" fmla="*/ 16853 h 211"/>
              <a:gd name="T58" fmla="*/ 67733 w 225"/>
              <a:gd name="T59" fmla="*/ 15273 h 211"/>
              <a:gd name="T60" fmla="*/ 57150 w 225"/>
              <a:gd name="T61" fmla="*/ 16853 h 211"/>
              <a:gd name="T62" fmla="*/ 45508 w 225"/>
              <a:gd name="T63" fmla="*/ 23173 h 211"/>
              <a:gd name="T64" fmla="*/ 38629 w 225"/>
              <a:gd name="T65" fmla="*/ 89532 h 211"/>
              <a:gd name="T66" fmla="*/ 38629 w 225"/>
              <a:gd name="T67" fmla="*/ 96379 h 211"/>
              <a:gd name="T68" fmla="*/ 39158 w 225"/>
              <a:gd name="T69" fmla="*/ 101118 h 211"/>
              <a:gd name="T70" fmla="*/ 40746 w 225"/>
              <a:gd name="T71" fmla="*/ 103225 h 211"/>
              <a:gd name="T72" fmla="*/ 42862 w 225"/>
              <a:gd name="T73" fmla="*/ 105332 h 211"/>
              <a:gd name="T74" fmla="*/ 45508 w 225"/>
              <a:gd name="T75" fmla="*/ 106912 h 211"/>
              <a:gd name="T76" fmla="*/ 49741 w 225"/>
              <a:gd name="T77" fmla="*/ 107438 h 211"/>
              <a:gd name="T78" fmla="*/ 56091 w 225"/>
              <a:gd name="T79" fmla="*/ 107438 h 211"/>
              <a:gd name="T80" fmla="*/ 5821 w 225"/>
              <a:gd name="T81" fmla="*/ 107438 h 211"/>
              <a:gd name="T82" fmla="*/ 11642 w 225"/>
              <a:gd name="T83" fmla="*/ 106912 h 211"/>
              <a:gd name="T84" fmla="*/ 15346 w 225"/>
              <a:gd name="T85" fmla="*/ 103752 h 211"/>
              <a:gd name="T86" fmla="*/ 17462 w 225"/>
              <a:gd name="T87" fmla="*/ 99539 h 211"/>
              <a:gd name="T88" fmla="*/ 17992 w 225"/>
              <a:gd name="T89" fmla="*/ 93219 h 211"/>
              <a:gd name="T90" fmla="*/ 17992 w 225"/>
              <a:gd name="T91" fmla="*/ 44239 h 211"/>
              <a:gd name="T92" fmla="*/ 17992 w 225"/>
              <a:gd name="T93" fmla="*/ 32126 h 211"/>
              <a:gd name="T94" fmla="*/ 17992 w 225"/>
              <a:gd name="T95" fmla="*/ 24753 h 211"/>
              <a:gd name="T96" fmla="*/ 17462 w 225"/>
              <a:gd name="T97" fmla="*/ 21066 h 211"/>
              <a:gd name="T98" fmla="*/ 15875 w 225"/>
              <a:gd name="T99" fmla="*/ 18960 h 211"/>
              <a:gd name="T100" fmla="*/ 14817 w 225"/>
              <a:gd name="T101" fmla="*/ 17380 h 211"/>
              <a:gd name="T102" fmla="*/ 12171 w 225"/>
              <a:gd name="T103" fmla="*/ 16853 h 211"/>
              <a:gd name="T104" fmla="*/ 9525 w 225"/>
              <a:gd name="T105" fmla="*/ 15800 h 211"/>
              <a:gd name="T106" fmla="*/ 7408 w 225"/>
              <a:gd name="T107" fmla="*/ 16853 h 211"/>
              <a:gd name="T108" fmla="*/ 3704 w 225"/>
              <a:gd name="T109" fmla="*/ 17380 h 211"/>
              <a:gd name="T110" fmla="*/ 38100 w 225"/>
              <a:gd name="T111" fmla="*/ 0 h 21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25"/>
              <a:gd name="T169" fmla="*/ 0 h 211"/>
              <a:gd name="T170" fmla="*/ 225 w 225"/>
              <a:gd name="T171" fmla="*/ 211 h 21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25" h="211">
                <a:moveTo>
                  <a:pt x="72" y="43"/>
                </a:moveTo>
                <a:lnTo>
                  <a:pt x="79" y="37"/>
                </a:lnTo>
                <a:lnTo>
                  <a:pt x="84" y="30"/>
                </a:lnTo>
                <a:lnTo>
                  <a:pt x="90" y="25"/>
                </a:lnTo>
                <a:lnTo>
                  <a:pt x="97" y="19"/>
                </a:lnTo>
                <a:lnTo>
                  <a:pt x="102" y="15"/>
                </a:lnTo>
                <a:lnTo>
                  <a:pt x="108" y="11"/>
                </a:lnTo>
                <a:lnTo>
                  <a:pt x="113" y="8"/>
                </a:lnTo>
                <a:lnTo>
                  <a:pt x="119" y="6"/>
                </a:lnTo>
                <a:lnTo>
                  <a:pt x="124" y="3"/>
                </a:lnTo>
                <a:lnTo>
                  <a:pt x="130" y="1"/>
                </a:lnTo>
                <a:lnTo>
                  <a:pt x="135" y="1"/>
                </a:lnTo>
                <a:lnTo>
                  <a:pt x="141" y="0"/>
                </a:lnTo>
                <a:lnTo>
                  <a:pt x="143" y="1"/>
                </a:lnTo>
                <a:lnTo>
                  <a:pt x="146" y="1"/>
                </a:lnTo>
                <a:lnTo>
                  <a:pt x="149" y="1"/>
                </a:lnTo>
                <a:lnTo>
                  <a:pt x="152" y="1"/>
                </a:lnTo>
                <a:lnTo>
                  <a:pt x="154" y="3"/>
                </a:lnTo>
                <a:lnTo>
                  <a:pt x="157" y="3"/>
                </a:lnTo>
                <a:lnTo>
                  <a:pt x="159" y="4"/>
                </a:lnTo>
                <a:lnTo>
                  <a:pt x="161" y="4"/>
                </a:lnTo>
                <a:lnTo>
                  <a:pt x="164" y="6"/>
                </a:lnTo>
                <a:lnTo>
                  <a:pt x="166" y="7"/>
                </a:lnTo>
                <a:lnTo>
                  <a:pt x="168" y="8"/>
                </a:lnTo>
                <a:lnTo>
                  <a:pt x="170" y="8"/>
                </a:lnTo>
                <a:lnTo>
                  <a:pt x="172" y="11"/>
                </a:lnTo>
                <a:lnTo>
                  <a:pt x="174" y="12"/>
                </a:lnTo>
                <a:lnTo>
                  <a:pt x="177" y="14"/>
                </a:lnTo>
                <a:lnTo>
                  <a:pt x="178" y="15"/>
                </a:lnTo>
                <a:lnTo>
                  <a:pt x="179" y="18"/>
                </a:lnTo>
                <a:lnTo>
                  <a:pt x="182" y="21"/>
                </a:lnTo>
                <a:lnTo>
                  <a:pt x="183" y="22"/>
                </a:lnTo>
                <a:lnTo>
                  <a:pt x="185" y="25"/>
                </a:lnTo>
                <a:lnTo>
                  <a:pt x="186" y="28"/>
                </a:lnTo>
                <a:lnTo>
                  <a:pt x="188" y="30"/>
                </a:lnTo>
                <a:lnTo>
                  <a:pt x="189" y="33"/>
                </a:lnTo>
                <a:lnTo>
                  <a:pt x="189" y="36"/>
                </a:lnTo>
                <a:lnTo>
                  <a:pt x="190" y="39"/>
                </a:lnTo>
                <a:lnTo>
                  <a:pt x="192" y="41"/>
                </a:lnTo>
                <a:lnTo>
                  <a:pt x="192" y="44"/>
                </a:lnTo>
                <a:lnTo>
                  <a:pt x="193" y="47"/>
                </a:lnTo>
                <a:lnTo>
                  <a:pt x="193" y="51"/>
                </a:lnTo>
                <a:lnTo>
                  <a:pt x="194" y="54"/>
                </a:lnTo>
                <a:lnTo>
                  <a:pt x="194" y="58"/>
                </a:lnTo>
                <a:lnTo>
                  <a:pt x="194" y="61"/>
                </a:lnTo>
                <a:lnTo>
                  <a:pt x="194" y="65"/>
                </a:lnTo>
                <a:lnTo>
                  <a:pt x="194" y="69"/>
                </a:lnTo>
                <a:lnTo>
                  <a:pt x="194" y="73"/>
                </a:lnTo>
                <a:lnTo>
                  <a:pt x="194" y="77"/>
                </a:lnTo>
                <a:lnTo>
                  <a:pt x="194" y="166"/>
                </a:lnTo>
                <a:lnTo>
                  <a:pt x="196" y="170"/>
                </a:lnTo>
                <a:lnTo>
                  <a:pt x="196" y="172"/>
                </a:lnTo>
                <a:lnTo>
                  <a:pt x="196" y="175"/>
                </a:lnTo>
                <a:lnTo>
                  <a:pt x="196" y="178"/>
                </a:lnTo>
                <a:lnTo>
                  <a:pt x="196" y="181"/>
                </a:lnTo>
                <a:lnTo>
                  <a:pt x="196" y="182"/>
                </a:lnTo>
                <a:lnTo>
                  <a:pt x="196" y="185"/>
                </a:lnTo>
                <a:lnTo>
                  <a:pt x="196" y="186"/>
                </a:lnTo>
                <a:lnTo>
                  <a:pt x="197" y="188"/>
                </a:lnTo>
                <a:lnTo>
                  <a:pt x="197" y="190"/>
                </a:lnTo>
                <a:lnTo>
                  <a:pt x="197" y="192"/>
                </a:lnTo>
                <a:lnTo>
                  <a:pt x="199" y="193"/>
                </a:lnTo>
                <a:lnTo>
                  <a:pt x="199" y="194"/>
                </a:lnTo>
                <a:lnTo>
                  <a:pt x="200" y="194"/>
                </a:lnTo>
                <a:lnTo>
                  <a:pt x="200" y="196"/>
                </a:lnTo>
                <a:lnTo>
                  <a:pt x="200" y="197"/>
                </a:lnTo>
                <a:lnTo>
                  <a:pt x="201" y="197"/>
                </a:lnTo>
                <a:lnTo>
                  <a:pt x="201" y="199"/>
                </a:lnTo>
                <a:lnTo>
                  <a:pt x="203" y="199"/>
                </a:lnTo>
                <a:lnTo>
                  <a:pt x="203" y="200"/>
                </a:lnTo>
                <a:lnTo>
                  <a:pt x="204" y="200"/>
                </a:lnTo>
                <a:lnTo>
                  <a:pt x="204" y="201"/>
                </a:lnTo>
                <a:lnTo>
                  <a:pt x="206" y="203"/>
                </a:lnTo>
                <a:lnTo>
                  <a:pt x="207" y="203"/>
                </a:lnTo>
                <a:lnTo>
                  <a:pt x="208" y="203"/>
                </a:lnTo>
                <a:lnTo>
                  <a:pt x="210" y="204"/>
                </a:lnTo>
                <a:lnTo>
                  <a:pt x="211" y="204"/>
                </a:lnTo>
                <a:lnTo>
                  <a:pt x="212" y="204"/>
                </a:lnTo>
                <a:lnTo>
                  <a:pt x="215" y="204"/>
                </a:lnTo>
                <a:lnTo>
                  <a:pt x="217" y="204"/>
                </a:lnTo>
                <a:lnTo>
                  <a:pt x="218" y="204"/>
                </a:lnTo>
                <a:lnTo>
                  <a:pt x="221" y="204"/>
                </a:lnTo>
                <a:lnTo>
                  <a:pt x="223" y="204"/>
                </a:lnTo>
                <a:lnTo>
                  <a:pt x="225" y="204"/>
                </a:lnTo>
                <a:lnTo>
                  <a:pt x="225" y="211"/>
                </a:lnTo>
                <a:lnTo>
                  <a:pt x="124" y="211"/>
                </a:lnTo>
                <a:lnTo>
                  <a:pt x="124" y="204"/>
                </a:lnTo>
                <a:lnTo>
                  <a:pt x="128" y="204"/>
                </a:lnTo>
                <a:lnTo>
                  <a:pt x="131" y="204"/>
                </a:lnTo>
                <a:lnTo>
                  <a:pt x="134" y="204"/>
                </a:lnTo>
                <a:lnTo>
                  <a:pt x="135" y="204"/>
                </a:lnTo>
                <a:lnTo>
                  <a:pt x="138" y="204"/>
                </a:lnTo>
                <a:lnTo>
                  <a:pt x="139" y="204"/>
                </a:lnTo>
                <a:lnTo>
                  <a:pt x="141" y="204"/>
                </a:lnTo>
                <a:lnTo>
                  <a:pt x="142" y="203"/>
                </a:lnTo>
                <a:lnTo>
                  <a:pt x="143" y="203"/>
                </a:lnTo>
                <a:lnTo>
                  <a:pt x="145" y="203"/>
                </a:lnTo>
                <a:lnTo>
                  <a:pt x="146" y="201"/>
                </a:lnTo>
                <a:lnTo>
                  <a:pt x="148" y="201"/>
                </a:lnTo>
                <a:lnTo>
                  <a:pt x="148" y="200"/>
                </a:lnTo>
                <a:lnTo>
                  <a:pt x="149" y="200"/>
                </a:lnTo>
                <a:lnTo>
                  <a:pt x="150" y="199"/>
                </a:lnTo>
                <a:lnTo>
                  <a:pt x="152" y="197"/>
                </a:lnTo>
                <a:lnTo>
                  <a:pt x="152" y="196"/>
                </a:lnTo>
                <a:lnTo>
                  <a:pt x="153" y="194"/>
                </a:lnTo>
                <a:lnTo>
                  <a:pt x="154" y="193"/>
                </a:lnTo>
                <a:lnTo>
                  <a:pt x="154" y="192"/>
                </a:lnTo>
                <a:lnTo>
                  <a:pt x="156" y="190"/>
                </a:lnTo>
                <a:lnTo>
                  <a:pt x="156" y="189"/>
                </a:lnTo>
                <a:lnTo>
                  <a:pt x="156" y="186"/>
                </a:lnTo>
                <a:lnTo>
                  <a:pt x="157" y="186"/>
                </a:lnTo>
                <a:lnTo>
                  <a:pt x="157" y="185"/>
                </a:lnTo>
                <a:lnTo>
                  <a:pt x="157" y="183"/>
                </a:lnTo>
                <a:lnTo>
                  <a:pt x="157" y="182"/>
                </a:lnTo>
                <a:lnTo>
                  <a:pt x="157" y="181"/>
                </a:lnTo>
                <a:lnTo>
                  <a:pt x="157" y="178"/>
                </a:lnTo>
                <a:lnTo>
                  <a:pt x="157" y="177"/>
                </a:lnTo>
                <a:lnTo>
                  <a:pt x="157" y="174"/>
                </a:lnTo>
                <a:lnTo>
                  <a:pt x="157" y="172"/>
                </a:lnTo>
                <a:lnTo>
                  <a:pt x="157" y="170"/>
                </a:lnTo>
                <a:lnTo>
                  <a:pt x="157" y="166"/>
                </a:lnTo>
                <a:lnTo>
                  <a:pt x="157" y="81"/>
                </a:lnTo>
                <a:lnTo>
                  <a:pt x="157" y="77"/>
                </a:lnTo>
                <a:lnTo>
                  <a:pt x="157" y="73"/>
                </a:lnTo>
                <a:lnTo>
                  <a:pt x="157" y="69"/>
                </a:lnTo>
                <a:lnTo>
                  <a:pt x="157" y="65"/>
                </a:lnTo>
                <a:lnTo>
                  <a:pt x="156" y="61"/>
                </a:lnTo>
                <a:lnTo>
                  <a:pt x="156" y="57"/>
                </a:lnTo>
                <a:lnTo>
                  <a:pt x="154" y="54"/>
                </a:lnTo>
                <a:lnTo>
                  <a:pt x="154" y="51"/>
                </a:lnTo>
                <a:lnTo>
                  <a:pt x="153" y="48"/>
                </a:lnTo>
                <a:lnTo>
                  <a:pt x="152" y="46"/>
                </a:lnTo>
                <a:lnTo>
                  <a:pt x="150" y="43"/>
                </a:lnTo>
                <a:lnTo>
                  <a:pt x="149" y="40"/>
                </a:lnTo>
                <a:lnTo>
                  <a:pt x="149" y="39"/>
                </a:lnTo>
                <a:lnTo>
                  <a:pt x="148" y="37"/>
                </a:lnTo>
                <a:lnTo>
                  <a:pt x="146" y="36"/>
                </a:lnTo>
                <a:lnTo>
                  <a:pt x="143" y="33"/>
                </a:lnTo>
                <a:lnTo>
                  <a:pt x="142" y="33"/>
                </a:lnTo>
                <a:lnTo>
                  <a:pt x="141" y="32"/>
                </a:lnTo>
                <a:lnTo>
                  <a:pt x="138" y="30"/>
                </a:lnTo>
                <a:lnTo>
                  <a:pt x="137" y="29"/>
                </a:lnTo>
                <a:lnTo>
                  <a:pt x="134" y="29"/>
                </a:lnTo>
                <a:lnTo>
                  <a:pt x="131" y="29"/>
                </a:lnTo>
                <a:lnTo>
                  <a:pt x="128" y="29"/>
                </a:lnTo>
                <a:lnTo>
                  <a:pt x="126" y="28"/>
                </a:lnTo>
                <a:lnTo>
                  <a:pt x="121" y="29"/>
                </a:lnTo>
                <a:lnTo>
                  <a:pt x="117" y="29"/>
                </a:lnTo>
                <a:lnTo>
                  <a:pt x="113" y="30"/>
                </a:lnTo>
                <a:lnTo>
                  <a:pt x="108" y="32"/>
                </a:lnTo>
                <a:lnTo>
                  <a:pt x="103" y="33"/>
                </a:lnTo>
                <a:lnTo>
                  <a:pt x="99" y="36"/>
                </a:lnTo>
                <a:lnTo>
                  <a:pt x="95" y="39"/>
                </a:lnTo>
                <a:lnTo>
                  <a:pt x="90" y="41"/>
                </a:lnTo>
                <a:lnTo>
                  <a:pt x="86" y="44"/>
                </a:lnTo>
                <a:lnTo>
                  <a:pt x="81" y="48"/>
                </a:lnTo>
                <a:lnTo>
                  <a:pt x="77" y="52"/>
                </a:lnTo>
                <a:lnTo>
                  <a:pt x="72" y="57"/>
                </a:lnTo>
                <a:lnTo>
                  <a:pt x="72" y="166"/>
                </a:lnTo>
                <a:lnTo>
                  <a:pt x="73" y="170"/>
                </a:lnTo>
                <a:lnTo>
                  <a:pt x="73" y="172"/>
                </a:lnTo>
                <a:lnTo>
                  <a:pt x="73" y="175"/>
                </a:lnTo>
                <a:lnTo>
                  <a:pt x="73" y="178"/>
                </a:lnTo>
                <a:lnTo>
                  <a:pt x="73" y="181"/>
                </a:lnTo>
                <a:lnTo>
                  <a:pt x="73" y="183"/>
                </a:lnTo>
                <a:lnTo>
                  <a:pt x="73" y="185"/>
                </a:lnTo>
                <a:lnTo>
                  <a:pt x="73" y="188"/>
                </a:lnTo>
                <a:lnTo>
                  <a:pt x="74" y="189"/>
                </a:lnTo>
                <a:lnTo>
                  <a:pt x="74" y="190"/>
                </a:lnTo>
                <a:lnTo>
                  <a:pt x="74" y="192"/>
                </a:lnTo>
                <a:lnTo>
                  <a:pt x="76" y="193"/>
                </a:lnTo>
                <a:lnTo>
                  <a:pt x="76" y="194"/>
                </a:lnTo>
                <a:lnTo>
                  <a:pt x="77" y="194"/>
                </a:lnTo>
                <a:lnTo>
                  <a:pt x="77" y="196"/>
                </a:lnTo>
                <a:lnTo>
                  <a:pt x="79" y="197"/>
                </a:lnTo>
                <a:lnTo>
                  <a:pt x="80" y="199"/>
                </a:lnTo>
                <a:lnTo>
                  <a:pt x="81" y="200"/>
                </a:lnTo>
                <a:lnTo>
                  <a:pt x="83" y="201"/>
                </a:lnTo>
                <a:lnTo>
                  <a:pt x="84" y="203"/>
                </a:lnTo>
                <a:lnTo>
                  <a:pt x="86" y="203"/>
                </a:lnTo>
                <a:lnTo>
                  <a:pt x="87" y="203"/>
                </a:lnTo>
                <a:lnTo>
                  <a:pt x="88" y="204"/>
                </a:lnTo>
                <a:lnTo>
                  <a:pt x="90" y="204"/>
                </a:lnTo>
                <a:lnTo>
                  <a:pt x="92" y="204"/>
                </a:lnTo>
                <a:lnTo>
                  <a:pt x="94" y="204"/>
                </a:lnTo>
                <a:lnTo>
                  <a:pt x="97" y="204"/>
                </a:lnTo>
                <a:lnTo>
                  <a:pt x="99" y="204"/>
                </a:lnTo>
                <a:lnTo>
                  <a:pt x="101" y="204"/>
                </a:lnTo>
                <a:lnTo>
                  <a:pt x="103" y="204"/>
                </a:lnTo>
                <a:lnTo>
                  <a:pt x="106" y="204"/>
                </a:lnTo>
                <a:lnTo>
                  <a:pt x="106" y="211"/>
                </a:lnTo>
                <a:lnTo>
                  <a:pt x="4" y="211"/>
                </a:lnTo>
                <a:lnTo>
                  <a:pt x="4" y="204"/>
                </a:lnTo>
                <a:lnTo>
                  <a:pt x="8" y="204"/>
                </a:lnTo>
                <a:lnTo>
                  <a:pt x="11" y="204"/>
                </a:lnTo>
                <a:lnTo>
                  <a:pt x="14" y="204"/>
                </a:lnTo>
                <a:lnTo>
                  <a:pt x="17" y="204"/>
                </a:lnTo>
                <a:lnTo>
                  <a:pt x="18" y="204"/>
                </a:lnTo>
                <a:lnTo>
                  <a:pt x="19" y="203"/>
                </a:lnTo>
                <a:lnTo>
                  <a:pt x="22" y="203"/>
                </a:lnTo>
                <a:lnTo>
                  <a:pt x="23" y="201"/>
                </a:lnTo>
                <a:lnTo>
                  <a:pt x="25" y="201"/>
                </a:lnTo>
                <a:lnTo>
                  <a:pt x="26" y="200"/>
                </a:lnTo>
                <a:lnTo>
                  <a:pt x="28" y="199"/>
                </a:lnTo>
                <a:lnTo>
                  <a:pt x="29" y="197"/>
                </a:lnTo>
                <a:lnTo>
                  <a:pt x="29" y="196"/>
                </a:lnTo>
                <a:lnTo>
                  <a:pt x="30" y="194"/>
                </a:lnTo>
                <a:lnTo>
                  <a:pt x="32" y="193"/>
                </a:lnTo>
                <a:lnTo>
                  <a:pt x="32" y="192"/>
                </a:lnTo>
                <a:lnTo>
                  <a:pt x="33" y="189"/>
                </a:lnTo>
                <a:lnTo>
                  <a:pt x="33" y="188"/>
                </a:lnTo>
                <a:lnTo>
                  <a:pt x="34" y="185"/>
                </a:lnTo>
                <a:lnTo>
                  <a:pt x="34" y="182"/>
                </a:lnTo>
                <a:lnTo>
                  <a:pt x="34" y="179"/>
                </a:lnTo>
                <a:lnTo>
                  <a:pt x="34" y="177"/>
                </a:lnTo>
                <a:lnTo>
                  <a:pt x="34" y="174"/>
                </a:lnTo>
                <a:lnTo>
                  <a:pt x="34" y="170"/>
                </a:lnTo>
                <a:lnTo>
                  <a:pt x="34" y="166"/>
                </a:lnTo>
                <a:lnTo>
                  <a:pt x="34" y="90"/>
                </a:lnTo>
                <a:lnTo>
                  <a:pt x="34" y="84"/>
                </a:lnTo>
                <a:lnTo>
                  <a:pt x="34" y="79"/>
                </a:lnTo>
                <a:lnTo>
                  <a:pt x="34" y="73"/>
                </a:lnTo>
                <a:lnTo>
                  <a:pt x="34" y="69"/>
                </a:lnTo>
                <a:lnTo>
                  <a:pt x="34" y="65"/>
                </a:lnTo>
                <a:lnTo>
                  <a:pt x="34" y="61"/>
                </a:lnTo>
                <a:lnTo>
                  <a:pt x="34" y="57"/>
                </a:lnTo>
                <a:lnTo>
                  <a:pt x="34" y="54"/>
                </a:lnTo>
                <a:lnTo>
                  <a:pt x="34" y="51"/>
                </a:lnTo>
                <a:lnTo>
                  <a:pt x="34" y="48"/>
                </a:lnTo>
                <a:lnTo>
                  <a:pt x="34" y="47"/>
                </a:lnTo>
                <a:lnTo>
                  <a:pt x="33" y="44"/>
                </a:lnTo>
                <a:lnTo>
                  <a:pt x="33" y="43"/>
                </a:lnTo>
                <a:lnTo>
                  <a:pt x="33" y="41"/>
                </a:lnTo>
                <a:lnTo>
                  <a:pt x="33" y="40"/>
                </a:lnTo>
                <a:lnTo>
                  <a:pt x="32" y="39"/>
                </a:lnTo>
                <a:lnTo>
                  <a:pt x="32" y="37"/>
                </a:lnTo>
                <a:lnTo>
                  <a:pt x="30" y="36"/>
                </a:lnTo>
                <a:lnTo>
                  <a:pt x="29" y="35"/>
                </a:lnTo>
                <a:lnTo>
                  <a:pt x="28" y="33"/>
                </a:lnTo>
                <a:lnTo>
                  <a:pt x="26" y="33"/>
                </a:lnTo>
                <a:lnTo>
                  <a:pt x="26" y="32"/>
                </a:lnTo>
                <a:lnTo>
                  <a:pt x="25" y="32"/>
                </a:lnTo>
                <a:lnTo>
                  <a:pt x="23" y="32"/>
                </a:lnTo>
                <a:lnTo>
                  <a:pt x="22" y="32"/>
                </a:lnTo>
                <a:lnTo>
                  <a:pt x="21" y="32"/>
                </a:lnTo>
                <a:lnTo>
                  <a:pt x="19" y="32"/>
                </a:lnTo>
                <a:lnTo>
                  <a:pt x="18" y="30"/>
                </a:lnTo>
                <a:lnTo>
                  <a:pt x="18" y="32"/>
                </a:lnTo>
                <a:lnTo>
                  <a:pt x="17" y="32"/>
                </a:lnTo>
                <a:lnTo>
                  <a:pt x="15" y="32"/>
                </a:lnTo>
                <a:lnTo>
                  <a:pt x="14" y="32"/>
                </a:lnTo>
                <a:lnTo>
                  <a:pt x="12" y="32"/>
                </a:lnTo>
                <a:lnTo>
                  <a:pt x="11" y="32"/>
                </a:lnTo>
                <a:lnTo>
                  <a:pt x="10" y="32"/>
                </a:lnTo>
                <a:lnTo>
                  <a:pt x="8" y="33"/>
                </a:lnTo>
                <a:lnTo>
                  <a:pt x="7" y="33"/>
                </a:lnTo>
                <a:lnTo>
                  <a:pt x="5" y="33"/>
                </a:lnTo>
                <a:lnTo>
                  <a:pt x="4" y="33"/>
                </a:lnTo>
                <a:lnTo>
                  <a:pt x="0" y="25"/>
                </a:lnTo>
                <a:lnTo>
                  <a:pt x="62" y="0"/>
                </a:lnTo>
                <a:lnTo>
                  <a:pt x="72" y="0"/>
                </a:lnTo>
                <a:lnTo>
                  <a:pt x="72" y="4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1" name="Freeform 43"/>
          <p:cNvSpPr>
            <a:spLocks noEditPoints="1"/>
          </p:cNvSpPr>
          <p:nvPr/>
        </p:nvSpPr>
        <p:spPr bwMode="auto">
          <a:xfrm>
            <a:off x="3678238" y="3984625"/>
            <a:ext cx="104775" cy="115888"/>
          </a:xfrm>
          <a:custGeom>
            <a:avLst/>
            <a:gdLst>
              <a:gd name="T0" fmla="*/ 64760 w 199"/>
              <a:gd name="T1" fmla="*/ 1595 h 218"/>
              <a:gd name="T2" fmla="*/ 77923 w 199"/>
              <a:gd name="T3" fmla="*/ 6379 h 218"/>
              <a:gd name="T4" fmla="*/ 89506 w 199"/>
              <a:gd name="T5" fmla="*/ 15948 h 218"/>
              <a:gd name="T6" fmla="*/ 97404 w 199"/>
              <a:gd name="T7" fmla="*/ 27643 h 218"/>
              <a:gd name="T8" fmla="*/ 102669 w 199"/>
              <a:gd name="T9" fmla="*/ 39338 h 218"/>
              <a:gd name="T10" fmla="*/ 104775 w 199"/>
              <a:gd name="T11" fmla="*/ 52628 h 218"/>
              <a:gd name="T12" fmla="*/ 104775 w 199"/>
              <a:gd name="T13" fmla="*/ 63792 h 218"/>
              <a:gd name="T14" fmla="*/ 102669 w 199"/>
              <a:gd name="T15" fmla="*/ 73360 h 218"/>
              <a:gd name="T16" fmla="*/ 98983 w 199"/>
              <a:gd name="T17" fmla="*/ 83461 h 218"/>
              <a:gd name="T18" fmla="*/ 93718 w 199"/>
              <a:gd name="T19" fmla="*/ 93029 h 218"/>
              <a:gd name="T20" fmla="*/ 87927 w 199"/>
              <a:gd name="T21" fmla="*/ 101003 h 218"/>
              <a:gd name="T22" fmla="*/ 80556 w 199"/>
              <a:gd name="T23" fmla="*/ 107914 h 218"/>
              <a:gd name="T24" fmla="*/ 72658 w 199"/>
              <a:gd name="T25" fmla="*/ 112167 h 218"/>
              <a:gd name="T26" fmla="*/ 63181 w 199"/>
              <a:gd name="T27" fmla="*/ 115356 h 218"/>
              <a:gd name="T28" fmla="*/ 53704 w 199"/>
              <a:gd name="T29" fmla="*/ 115888 h 218"/>
              <a:gd name="T30" fmla="*/ 39488 w 199"/>
              <a:gd name="T31" fmla="*/ 115356 h 218"/>
              <a:gd name="T32" fmla="*/ 26325 w 199"/>
              <a:gd name="T33" fmla="*/ 109509 h 218"/>
              <a:gd name="T34" fmla="*/ 15269 w 199"/>
              <a:gd name="T35" fmla="*/ 99940 h 218"/>
              <a:gd name="T36" fmla="*/ 7371 w 199"/>
              <a:gd name="T37" fmla="*/ 88245 h 218"/>
              <a:gd name="T38" fmla="*/ 2106 w 199"/>
              <a:gd name="T39" fmla="*/ 76018 h 218"/>
              <a:gd name="T40" fmla="*/ 1053 w 199"/>
              <a:gd name="T41" fmla="*/ 63260 h 218"/>
              <a:gd name="T42" fmla="*/ 1053 w 199"/>
              <a:gd name="T43" fmla="*/ 52096 h 218"/>
              <a:gd name="T44" fmla="*/ 3159 w 199"/>
              <a:gd name="T45" fmla="*/ 41996 h 218"/>
              <a:gd name="T46" fmla="*/ 6845 w 199"/>
              <a:gd name="T47" fmla="*/ 32427 h 218"/>
              <a:gd name="T48" fmla="*/ 11583 w 199"/>
              <a:gd name="T49" fmla="*/ 22859 h 218"/>
              <a:gd name="T50" fmla="*/ 18428 w 199"/>
              <a:gd name="T51" fmla="*/ 15416 h 218"/>
              <a:gd name="T52" fmla="*/ 25272 w 199"/>
              <a:gd name="T53" fmla="*/ 9037 h 218"/>
              <a:gd name="T54" fmla="*/ 33696 w 199"/>
              <a:gd name="T55" fmla="*/ 4253 h 218"/>
              <a:gd name="T56" fmla="*/ 41594 w 199"/>
              <a:gd name="T57" fmla="*/ 1595 h 218"/>
              <a:gd name="T58" fmla="*/ 50018 w 199"/>
              <a:gd name="T59" fmla="*/ 532 h 218"/>
              <a:gd name="T60" fmla="*/ 48965 w 199"/>
              <a:gd name="T61" fmla="*/ 7974 h 218"/>
              <a:gd name="T62" fmla="*/ 45280 w 199"/>
              <a:gd name="T63" fmla="*/ 9037 h 218"/>
              <a:gd name="T64" fmla="*/ 40541 w 199"/>
              <a:gd name="T65" fmla="*/ 10100 h 218"/>
              <a:gd name="T66" fmla="*/ 36329 w 199"/>
              <a:gd name="T67" fmla="*/ 11695 h 218"/>
              <a:gd name="T68" fmla="*/ 32643 w 199"/>
              <a:gd name="T69" fmla="*/ 15416 h 218"/>
              <a:gd name="T70" fmla="*/ 28958 w 199"/>
              <a:gd name="T71" fmla="*/ 19669 h 218"/>
              <a:gd name="T72" fmla="*/ 26325 w 199"/>
              <a:gd name="T73" fmla="*/ 24985 h 218"/>
              <a:gd name="T74" fmla="*/ 24219 w 199"/>
              <a:gd name="T75" fmla="*/ 32427 h 218"/>
              <a:gd name="T76" fmla="*/ 22640 w 199"/>
              <a:gd name="T77" fmla="*/ 40401 h 218"/>
              <a:gd name="T78" fmla="*/ 22113 w 199"/>
              <a:gd name="T79" fmla="*/ 48907 h 218"/>
              <a:gd name="T80" fmla="*/ 23166 w 199"/>
              <a:gd name="T81" fmla="*/ 64323 h 218"/>
              <a:gd name="T82" fmla="*/ 26325 w 199"/>
              <a:gd name="T83" fmla="*/ 78676 h 218"/>
              <a:gd name="T84" fmla="*/ 31064 w 199"/>
              <a:gd name="T85" fmla="*/ 90371 h 218"/>
              <a:gd name="T86" fmla="*/ 38435 w 199"/>
              <a:gd name="T87" fmla="*/ 99940 h 218"/>
              <a:gd name="T88" fmla="*/ 46333 w 199"/>
              <a:gd name="T89" fmla="*/ 105788 h 218"/>
              <a:gd name="T90" fmla="*/ 55810 w 199"/>
              <a:gd name="T91" fmla="*/ 106851 h 218"/>
              <a:gd name="T92" fmla="*/ 64234 w 199"/>
              <a:gd name="T93" fmla="*/ 106319 h 218"/>
              <a:gd name="T94" fmla="*/ 70026 w 199"/>
              <a:gd name="T95" fmla="*/ 103130 h 218"/>
              <a:gd name="T96" fmla="*/ 74764 w 199"/>
              <a:gd name="T97" fmla="*/ 98345 h 218"/>
              <a:gd name="T98" fmla="*/ 80029 w 199"/>
              <a:gd name="T99" fmla="*/ 90903 h 218"/>
              <a:gd name="T100" fmla="*/ 82135 w 199"/>
              <a:gd name="T101" fmla="*/ 79739 h 218"/>
              <a:gd name="T102" fmla="*/ 82662 w 199"/>
              <a:gd name="T103" fmla="*/ 65386 h 218"/>
              <a:gd name="T104" fmla="*/ 81609 w 199"/>
              <a:gd name="T105" fmla="*/ 47844 h 218"/>
              <a:gd name="T106" fmla="*/ 76870 w 199"/>
              <a:gd name="T107" fmla="*/ 32427 h 218"/>
              <a:gd name="T108" fmla="*/ 70026 w 199"/>
              <a:gd name="T109" fmla="*/ 19137 h 218"/>
              <a:gd name="T110" fmla="*/ 64234 w 199"/>
              <a:gd name="T111" fmla="*/ 13290 h 218"/>
              <a:gd name="T112" fmla="*/ 57389 w 199"/>
              <a:gd name="T113" fmla="*/ 9569 h 218"/>
              <a:gd name="T114" fmla="*/ 48965 w 199"/>
              <a:gd name="T115" fmla="*/ 7974 h 21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99"/>
              <a:gd name="T175" fmla="*/ 0 h 218"/>
              <a:gd name="T176" fmla="*/ 199 w 199"/>
              <a:gd name="T177" fmla="*/ 218 h 21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99" h="218">
                <a:moveTo>
                  <a:pt x="99" y="0"/>
                </a:moveTo>
                <a:lnTo>
                  <a:pt x="108" y="1"/>
                </a:lnTo>
                <a:lnTo>
                  <a:pt x="115" y="1"/>
                </a:lnTo>
                <a:lnTo>
                  <a:pt x="123" y="3"/>
                </a:lnTo>
                <a:lnTo>
                  <a:pt x="130" y="4"/>
                </a:lnTo>
                <a:lnTo>
                  <a:pt x="135" y="7"/>
                </a:lnTo>
                <a:lnTo>
                  <a:pt x="142" y="10"/>
                </a:lnTo>
                <a:lnTo>
                  <a:pt x="148" y="12"/>
                </a:lnTo>
                <a:lnTo>
                  <a:pt x="155" y="17"/>
                </a:lnTo>
                <a:lnTo>
                  <a:pt x="160" y="21"/>
                </a:lnTo>
                <a:lnTo>
                  <a:pt x="164" y="26"/>
                </a:lnTo>
                <a:lnTo>
                  <a:pt x="170" y="30"/>
                </a:lnTo>
                <a:lnTo>
                  <a:pt x="174" y="36"/>
                </a:lnTo>
                <a:lnTo>
                  <a:pt x="178" y="41"/>
                </a:lnTo>
                <a:lnTo>
                  <a:pt x="182" y="47"/>
                </a:lnTo>
                <a:lnTo>
                  <a:pt x="185" y="52"/>
                </a:lnTo>
                <a:lnTo>
                  <a:pt x="189" y="58"/>
                </a:lnTo>
                <a:lnTo>
                  <a:pt x="191" y="63"/>
                </a:lnTo>
                <a:lnTo>
                  <a:pt x="193" y="69"/>
                </a:lnTo>
                <a:lnTo>
                  <a:pt x="195" y="74"/>
                </a:lnTo>
                <a:lnTo>
                  <a:pt x="197" y="81"/>
                </a:lnTo>
                <a:lnTo>
                  <a:pt x="197" y="87"/>
                </a:lnTo>
                <a:lnTo>
                  <a:pt x="199" y="92"/>
                </a:lnTo>
                <a:lnTo>
                  <a:pt x="199" y="99"/>
                </a:lnTo>
                <a:lnTo>
                  <a:pt x="199" y="105"/>
                </a:lnTo>
                <a:lnTo>
                  <a:pt x="199" y="110"/>
                </a:lnTo>
                <a:lnTo>
                  <a:pt x="199" y="114"/>
                </a:lnTo>
                <a:lnTo>
                  <a:pt x="199" y="120"/>
                </a:lnTo>
                <a:lnTo>
                  <a:pt x="197" y="124"/>
                </a:lnTo>
                <a:lnTo>
                  <a:pt x="197" y="128"/>
                </a:lnTo>
                <a:lnTo>
                  <a:pt x="196" y="134"/>
                </a:lnTo>
                <a:lnTo>
                  <a:pt x="195" y="138"/>
                </a:lnTo>
                <a:lnTo>
                  <a:pt x="193" y="143"/>
                </a:lnTo>
                <a:lnTo>
                  <a:pt x="192" y="148"/>
                </a:lnTo>
                <a:lnTo>
                  <a:pt x="191" y="153"/>
                </a:lnTo>
                <a:lnTo>
                  <a:pt x="188" y="157"/>
                </a:lnTo>
                <a:lnTo>
                  <a:pt x="185" y="161"/>
                </a:lnTo>
                <a:lnTo>
                  <a:pt x="184" y="167"/>
                </a:lnTo>
                <a:lnTo>
                  <a:pt x="181" y="171"/>
                </a:lnTo>
                <a:lnTo>
                  <a:pt x="178" y="175"/>
                </a:lnTo>
                <a:lnTo>
                  <a:pt x="177" y="179"/>
                </a:lnTo>
                <a:lnTo>
                  <a:pt x="174" y="183"/>
                </a:lnTo>
                <a:lnTo>
                  <a:pt x="170" y="186"/>
                </a:lnTo>
                <a:lnTo>
                  <a:pt x="167" y="190"/>
                </a:lnTo>
                <a:lnTo>
                  <a:pt x="164" y="193"/>
                </a:lnTo>
                <a:lnTo>
                  <a:pt x="160" y="196"/>
                </a:lnTo>
                <a:lnTo>
                  <a:pt x="157" y="200"/>
                </a:lnTo>
                <a:lnTo>
                  <a:pt x="153" y="203"/>
                </a:lnTo>
                <a:lnTo>
                  <a:pt x="149" y="204"/>
                </a:lnTo>
                <a:lnTo>
                  <a:pt x="146" y="207"/>
                </a:lnTo>
                <a:lnTo>
                  <a:pt x="142" y="210"/>
                </a:lnTo>
                <a:lnTo>
                  <a:pt x="138" y="211"/>
                </a:lnTo>
                <a:lnTo>
                  <a:pt x="134" y="212"/>
                </a:lnTo>
                <a:lnTo>
                  <a:pt x="130" y="214"/>
                </a:lnTo>
                <a:lnTo>
                  <a:pt x="124" y="215"/>
                </a:lnTo>
                <a:lnTo>
                  <a:pt x="120" y="217"/>
                </a:lnTo>
                <a:lnTo>
                  <a:pt x="116" y="217"/>
                </a:lnTo>
                <a:lnTo>
                  <a:pt x="112" y="218"/>
                </a:lnTo>
                <a:lnTo>
                  <a:pt x="106" y="218"/>
                </a:lnTo>
                <a:lnTo>
                  <a:pt x="102" y="218"/>
                </a:lnTo>
                <a:lnTo>
                  <a:pt x="97" y="218"/>
                </a:lnTo>
                <a:lnTo>
                  <a:pt x="90" y="218"/>
                </a:lnTo>
                <a:lnTo>
                  <a:pt x="83" y="218"/>
                </a:lnTo>
                <a:lnTo>
                  <a:pt x="75" y="217"/>
                </a:lnTo>
                <a:lnTo>
                  <a:pt x="68" y="214"/>
                </a:lnTo>
                <a:lnTo>
                  <a:pt x="62" y="212"/>
                </a:lnTo>
                <a:lnTo>
                  <a:pt x="55" y="210"/>
                </a:lnTo>
                <a:lnTo>
                  <a:pt x="50" y="206"/>
                </a:lnTo>
                <a:lnTo>
                  <a:pt x="44" y="201"/>
                </a:lnTo>
                <a:lnTo>
                  <a:pt x="39" y="197"/>
                </a:lnTo>
                <a:lnTo>
                  <a:pt x="33" y="193"/>
                </a:lnTo>
                <a:lnTo>
                  <a:pt x="29" y="188"/>
                </a:lnTo>
                <a:lnTo>
                  <a:pt x="24" y="181"/>
                </a:lnTo>
                <a:lnTo>
                  <a:pt x="21" y="177"/>
                </a:lnTo>
                <a:lnTo>
                  <a:pt x="17" y="171"/>
                </a:lnTo>
                <a:lnTo>
                  <a:pt x="14" y="166"/>
                </a:lnTo>
                <a:lnTo>
                  <a:pt x="11" y="160"/>
                </a:lnTo>
                <a:lnTo>
                  <a:pt x="8" y="154"/>
                </a:lnTo>
                <a:lnTo>
                  <a:pt x="7" y="149"/>
                </a:lnTo>
                <a:lnTo>
                  <a:pt x="4" y="143"/>
                </a:lnTo>
                <a:lnTo>
                  <a:pt x="3" y="137"/>
                </a:lnTo>
                <a:lnTo>
                  <a:pt x="3" y="131"/>
                </a:lnTo>
                <a:lnTo>
                  <a:pt x="2" y="126"/>
                </a:lnTo>
                <a:lnTo>
                  <a:pt x="2" y="119"/>
                </a:lnTo>
                <a:lnTo>
                  <a:pt x="0" y="112"/>
                </a:lnTo>
                <a:lnTo>
                  <a:pt x="2" y="108"/>
                </a:lnTo>
                <a:lnTo>
                  <a:pt x="2" y="103"/>
                </a:lnTo>
                <a:lnTo>
                  <a:pt x="2" y="98"/>
                </a:lnTo>
                <a:lnTo>
                  <a:pt x="3" y="94"/>
                </a:lnTo>
                <a:lnTo>
                  <a:pt x="3" y="88"/>
                </a:lnTo>
                <a:lnTo>
                  <a:pt x="4" y="84"/>
                </a:lnTo>
                <a:lnTo>
                  <a:pt x="6" y="79"/>
                </a:lnTo>
                <a:lnTo>
                  <a:pt x="7" y="74"/>
                </a:lnTo>
                <a:lnTo>
                  <a:pt x="8" y="70"/>
                </a:lnTo>
                <a:lnTo>
                  <a:pt x="10" y="65"/>
                </a:lnTo>
                <a:lnTo>
                  <a:pt x="13" y="61"/>
                </a:lnTo>
                <a:lnTo>
                  <a:pt x="14" y="55"/>
                </a:lnTo>
                <a:lnTo>
                  <a:pt x="17" y="51"/>
                </a:lnTo>
                <a:lnTo>
                  <a:pt x="19" y="47"/>
                </a:lnTo>
                <a:lnTo>
                  <a:pt x="22" y="43"/>
                </a:lnTo>
                <a:lnTo>
                  <a:pt x="25" y="39"/>
                </a:lnTo>
                <a:lnTo>
                  <a:pt x="28" y="36"/>
                </a:lnTo>
                <a:lnTo>
                  <a:pt x="31" y="32"/>
                </a:lnTo>
                <a:lnTo>
                  <a:pt x="35" y="29"/>
                </a:lnTo>
                <a:lnTo>
                  <a:pt x="37" y="25"/>
                </a:lnTo>
                <a:lnTo>
                  <a:pt x="40" y="22"/>
                </a:lnTo>
                <a:lnTo>
                  <a:pt x="44" y="19"/>
                </a:lnTo>
                <a:lnTo>
                  <a:pt x="48" y="17"/>
                </a:lnTo>
                <a:lnTo>
                  <a:pt x="51" y="14"/>
                </a:lnTo>
                <a:lnTo>
                  <a:pt x="55" y="12"/>
                </a:lnTo>
                <a:lnTo>
                  <a:pt x="59" y="10"/>
                </a:lnTo>
                <a:lnTo>
                  <a:pt x="64" y="8"/>
                </a:lnTo>
                <a:lnTo>
                  <a:pt x="68" y="7"/>
                </a:lnTo>
                <a:lnTo>
                  <a:pt x="71" y="6"/>
                </a:lnTo>
                <a:lnTo>
                  <a:pt x="75" y="4"/>
                </a:lnTo>
                <a:lnTo>
                  <a:pt x="79" y="3"/>
                </a:lnTo>
                <a:lnTo>
                  <a:pt x="83" y="3"/>
                </a:lnTo>
                <a:lnTo>
                  <a:pt x="87" y="1"/>
                </a:lnTo>
                <a:lnTo>
                  <a:pt x="91" y="1"/>
                </a:lnTo>
                <a:lnTo>
                  <a:pt x="95" y="1"/>
                </a:lnTo>
                <a:lnTo>
                  <a:pt x="99" y="0"/>
                </a:lnTo>
                <a:close/>
                <a:moveTo>
                  <a:pt x="93" y="15"/>
                </a:moveTo>
                <a:lnTo>
                  <a:pt x="91" y="17"/>
                </a:lnTo>
                <a:lnTo>
                  <a:pt x="90" y="17"/>
                </a:lnTo>
                <a:lnTo>
                  <a:pt x="87" y="17"/>
                </a:lnTo>
                <a:lnTo>
                  <a:pt x="86" y="17"/>
                </a:lnTo>
                <a:lnTo>
                  <a:pt x="83" y="17"/>
                </a:lnTo>
                <a:lnTo>
                  <a:pt x="82" y="18"/>
                </a:lnTo>
                <a:lnTo>
                  <a:pt x="79" y="18"/>
                </a:lnTo>
                <a:lnTo>
                  <a:pt x="77" y="19"/>
                </a:lnTo>
                <a:lnTo>
                  <a:pt x="76" y="19"/>
                </a:lnTo>
                <a:lnTo>
                  <a:pt x="73" y="21"/>
                </a:lnTo>
                <a:lnTo>
                  <a:pt x="72" y="22"/>
                </a:lnTo>
                <a:lnTo>
                  <a:pt x="69" y="22"/>
                </a:lnTo>
                <a:lnTo>
                  <a:pt x="68" y="23"/>
                </a:lnTo>
                <a:lnTo>
                  <a:pt x="66" y="25"/>
                </a:lnTo>
                <a:lnTo>
                  <a:pt x="64" y="28"/>
                </a:lnTo>
                <a:lnTo>
                  <a:pt x="62" y="29"/>
                </a:lnTo>
                <a:lnTo>
                  <a:pt x="61" y="30"/>
                </a:lnTo>
                <a:lnTo>
                  <a:pt x="58" y="33"/>
                </a:lnTo>
                <a:lnTo>
                  <a:pt x="57" y="35"/>
                </a:lnTo>
                <a:lnTo>
                  <a:pt x="55" y="37"/>
                </a:lnTo>
                <a:lnTo>
                  <a:pt x="54" y="40"/>
                </a:lnTo>
                <a:lnTo>
                  <a:pt x="53" y="41"/>
                </a:lnTo>
                <a:lnTo>
                  <a:pt x="51" y="44"/>
                </a:lnTo>
                <a:lnTo>
                  <a:pt x="50" y="47"/>
                </a:lnTo>
                <a:lnTo>
                  <a:pt x="50" y="51"/>
                </a:lnTo>
                <a:lnTo>
                  <a:pt x="48" y="54"/>
                </a:lnTo>
                <a:lnTo>
                  <a:pt x="47" y="57"/>
                </a:lnTo>
                <a:lnTo>
                  <a:pt x="46" y="61"/>
                </a:lnTo>
                <a:lnTo>
                  <a:pt x="46" y="65"/>
                </a:lnTo>
                <a:lnTo>
                  <a:pt x="44" y="68"/>
                </a:lnTo>
                <a:lnTo>
                  <a:pt x="44" y="72"/>
                </a:lnTo>
                <a:lnTo>
                  <a:pt x="43" y="76"/>
                </a:lnTo>
                <a:lnTo>
                  <a:pt x="43" y="80"/>
                </a:lnTo>
                <a:lnTo>
                  <a:pt x="43" y="84"/>
                </a:lnTo>
                <a:lnTo>
                  <a:pt x="43" y="88"/>
                </a:lnTo>
                <a:lnTo>
                  <a:pt x="42" y="92"/>
                </a:lnTo>
                <a:lnTo>
                  <a:pt x="43" y="101"/>
                </a:lnTo>
                <a:lnTo>
                  <a:pt x="43" y="108"/>
                </a:lnTo>
                <a:lnTo>
                  <a:pt x="43" y="114"/>
                </a:lnTo>
                <a:lnTo>
                  <a:pt x="44" y="121"/>
                </a:lnTo>
                <a:lnTo>
                  <a:pt x="46" y="128"/>
                </a:lnTo>
                <a:lnTo>
                  <a:pt x="47" y="135"/>
                </a:lnTo>
                <a:lnTo>
                  <a:pt x="48" y="141"/>
                </a:lnTo>
                <a:lnTo>
                  <a:pt x="50" y="148"/>
                </a:lnTo>
                <a:lnTo>
                  <a:pt x="53" y="153"/>
                </a:lnTo>
                <a:lnTo>
                  <a:pt x="55" y="159"/>
                </a:lnTo>
                <a:lnTo>
                  <a:pt x="57" y="164"/>
                </a:lnTo>
                <a:lnTo>
                  <a:pt x="59" y="170"/>
                </a:lnTo>
                <a:lnTo>
                  <a:pt x="64" y="175"/>
                </a:lnTo>
                <a:lnTo>
                  <a:pt x="66" y="181"/>
                </a:lnTo>
                <a:lnTo>
                  <a:pt x="71" y="185"/>
                </a:lnTo>
                <a:lnTo>
                  <a:pt x="73" y="188"/>
                </a:lnTo>
                <a:lnTo>
                  <a:pt x="77" y="192"/>
                </a:lnTo>
                <a:lnTo>
                  <a:pt x="82" y="194"/>
                </a:lnTo>
                <a:lnTo>
                  <a:pt x="84" y="197"/>
                </a:lnTo>
                <a:lnTo>
                  <a:pt x="88" y="199"/>
                </a:lnTo>
                <a:lnTo>
                  <a:pt x="94" y="200"/>
                </a:lnTo>
                <a:lnTo>
                  <a:pt x="98" y="201"/>
                </a:lnTo>
                <a:lnTo>
                  <a:pt x="102" y="201"/>
                </a:lnTo>
                <a:lnTo>
                  <a:pt x="106" y="201"/>
                </a:lnTo>
                <a:lnTo>
                  <a:pt x="111" y="201"/>
                </a:lnTo>
                <a:lnTo>
                  <a:pt x="115" y="201"/>
                </a:lnTo>
                <a:lnTo>
                  <a:pt x="117" y="201"/>
                </a:lnTo>
                <a:lnTo>
                  <a:pt x="122" y="200"/>
                </a:lnTo>
                <a:lnTo>
                  <a:pt x="124" y="199"/>
                </a:lnTo>
                <a:lnTo>
                  <a:pt x="127" y="197"/>
                </a:lnTo>
                <a:lnTo>
                  <a:pt x="130" y="196"/>
                </a:lnTo>
                <a:lnTo>
                  <a:pt x="133" y="194"/>
                </a:lnTo>
                <a:lnTo>
                  <a:pt x="135" y="193"/>
                </a:lnTo>
                <a:lnTo>
                  <a:pt x="138" y="190"/>
                </a:lnTo>
                <a:lnTo>
                  <a:pt x="141" y="188"/>
                </a:lnTo>
                <a:lnTo>
                  <a:pt x="142" y="185"/>
                </a:lnTo>
                <a:lnTo>
                  <a:pt x="145" y="182"/>
                </a:lnTo>
                <a:lnTo>
                  <a:pt x="148" y="179"/>
                </a:lnTo>
                <a:lnTo>
                  <a:pt x="149" y="175"/>
                </a:lnTo>
                <a:lnTo>
                  <a:pt x="152" y="171"/>
                </a:lnTo>
                <a:lnTo>
                  <a:pt x="153" y="166"/>
                </a:lnTo>
                <a:lnTo>
                  <a:pt x="155" y="161"/>
                </a:lnTo>
                <a:lnTo>
                  <a:pt x="156" y="156"/>
                </a:lnTo>
                <a:lnTo>
                  <a:pt x="156" y="150"/>
                </a:lnTo>
                <a:lnTo>
                  <a:pt x="157" y="143"/>
                </a:lnTo>
                <a:lnTo>
                  <a:pt x="157" y="138"/>
                </a:lnTo>
                <a:lnTo>
                  <a:pt x="157" y="131"/>
                </a:lnTo>
                <a:lnTo>
                  <a:pt x="157" y="123"/>
                </a:lnTo>
                <a:lnTo>
                  <a:pt x="157" y="114"/>
                </a:lnTo>
                <a:lnTo>
                  <a:pt x="157" y="106"/>
                </a:lnTo>
                <a:lnTo>
                  <a:pt x="156" y="98"/>
                </a:lnTo>
                <a:lnTo>
                  <a:pt x="155" y="90"/>
                </a:lnTo>
                <a:lnTo>
                  <a:pt x="153" y="81"/>
                </a:lnTo>
                <a:lnTo>
                  <a:pt x="152" y="74"/>
                </a:lnTo>
                <a:lnTo>
                  <a:pt x="149" y="68"/>
                </a:lnTo>
                <a:lnTo>
                  <a:pt x="146" y="61"/>
                </a:lnTo>
                <a:lnTo>
                  <a:pt x="144" y="54"/>
                </a:lnTo>
                <a:lnTo>
                  <a:pt x="141" y="48"/>
                </a:lnTo>
                <a:lnTo>
                  <a:pt x="137" y="41"/>
                </a:lnTo>
                <a:lnTo>
                  <a:pt x="133" y="36"/>
                </a:lnTo>
                <a:lnTo>
                  <a:pt x="131" y="33"/>
                </a:lnTo>
                <a:lnTo>
                  <a:pt x="128" y="30"/>
                </a:lnTo>
                <a:lnTo>
                  <a:pt x="126" y="28"/>
                </a:lnTo>
                <a:lnTo>
                  <a:pt x="122" y="25"/>
                </a:lnTo>
                <a:lnTo>
                  <a:pt x="119" y="23"/>
                </a:lnTo>
                <a:lnTo>
                  <a:pt x="116" y="21"/>
                </a:lnTo>
                <a:lnTo>
                  <a:pt x="112" y="19"/>
                </a:lnTo>
                <a:lnTo>
                  <a:pt x="109" y="18"/>
                </a:lnTo>
                <a:lnTo>
                  <a:pt x="105" y="17"/>
                </a:lnTo>
                <a:lnTo>
                  <a:pt x="101" y="17"/>
                </a:lnTo>
                <a:lnTo>
                  <a:pt x="97" y="17"/>
                </a:lnTo>
                <a:lnTo>
                  <a:pt x="93" y="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2" name="Freeform 44"/>
          <p:cNvSpPr>
            <a:spLocks noEditPoints="1"/>
          </p:cNvSpPr>
          <p:nvPr/>
        </p:nvSpPr>
        <p:spPr bwMode="auto">
          <a:xfrm>
            <a:off x="3798888" y="3927475"/>
            <a:ext cx="114300" cy="173038"/>
          </a:xfrm>
          <a:custGeom>
            <a:avLst/>
            <a:gdLst>
              <a:gd name="T0" fmla="*/ 71108 w 217"/>
              <a:gd name="T1" fmla="*/ 162953 h 326"/>
              <a:gd name="T2" fmla="*/ 64788 w 217"/>
              <a:gd name="T3" fmla="*/ 167730 h 326"/>
              <a:gd name="T4" fmla="*/ 58467 w 217"/>
              <a:gd name="T5" fmla="*/ 170915 h 326"/>
              <a:gd name="T6" fmla="*/ 51619 w 217"/>
              <a:gd name="T7" fmla="*/ 173038 h 326"/>
              <a:gd name="T8" fmla="*/ 44245 w 217"/>
              <a:gd name="T9" fmla="*/ 173038 h 326"/>
              <a:gd name="T10" fmla="*/ 30550 w 217"/>
              <a:gd name="T11" fmla="*/ 170915 h 326"/>
              <a:gd name="T12" fmla="*/ 18435 w 217"/>
              <a:gd name="T13" fmla="*/ 163484 h 326"/>
              <a:gd name="T14" fmla="*/ 7901 w 217"/>
              <a:gd name="T15" fmla="*/ 150214 h 326"/>
              <a:gd name="T16" fmla="*/ 1580 w 217"/>
              <a:gd name="T17" fmla="*/ 134821 h 326"/>
              <a:gd name="T18" fmla="*/ 1053 w 217"/>
              <a:gd name="T19" fmla="*/ 115713 h 326"/>
              <a:gd name="T20" fmla="*/ 4214 w 217"/>
              <a:gd name="T21" fmla="*/ 97666 h 326"/>
              <a:gd name="T22" fmla="*/ 12641 w 217"/>
              <a:gd name="T23" fmla="*/ 80680 h 326"/>
              <a:gd name="T24" fmla="*/ 26336 w 217"/>
              <a:gd name="T25" fmla="*/ 66349 h 326"/>
              <a:gd name="T26" fmla="*/ 42138 w 217"/>
              <a:gd name="T27" fmla="*/ 58918 h 326"/>
              <a:gd name="T28" fmla="*/ 57413 w 217"/>
              <a:gd name="T29" fmla="*/ 57856 h 326"/>
              <a:gd name="T30" fmla="*/ 67421 w 217"/>
              <a:gd name="T31" fmla="*/ 61041 h 326"/>
              <a:gd name="T32" fmla="*/ 76376 w 217"/>
              <a:gd name="T33" fmla="*/ 66880 h 326"/>
              <a:gd name="T34" fmla="*/ 76376 w 217"/>
              <a:gd name="T35" fmla="*/ 36094 h 326"/>
              <a:gd name="T36" fmla="*/ 76376 w 217"/>
              <a:gd name="T37" fmla="*/ 27070 h 326"/>
              <a:gd name="T38" fmla="*/ 75849 w 217"/>
              <a:gd name="T39" fmla="*/ 22824 h 326"/>
              <a:gd name="T40" fmla="*/ 74269 w 217"/>
              <a:gd name="T41" fmla="*/ 20170 h 326"/>
              <a:gd name="T42" fmla="*/ 72688 w 217"/>
              <a:gd name="T43" fmla="*/ 18047 h 326"/>
              <a:gd name="T44" fmla="*/ 71108 w 217"/>
              <a:gd name="T45" fmla="*/ 16985 h 326"/>
              <a:gd name="T46" fmla="*/ 69001 w 217"/>
              <a:gd name="T47" fmla="*/ 16985 h 326"/>
              <a:gd name="T48" fmla="*/ 66368 w 217"/>
              <a:gd name="T49" fmla="*/ 16985 h 326"/>
              <a:gd name="T50" fmla="*/ 63207 w 217"/>
              <a:gd name="T51" fmla="*/ 16985 h 326"/>
              <a:gd name="T52" fmla="*/ 58467 w 217"/>
              <a:gd name="T53" fmla="*/ 13270 h 326"/>
              <a:gd name="T54" fmla="*/ 96918 w 217"/>
              <a:gd name="T55" fmla="*/ 132698 h 326"/>
              <a:gd name="T56" fmla="*/ 96918 w 217"/>
              <a:gd name="T57" fmla="*/ 144375 h 326"/>
              <a:gd name="T58" fmla="*/ 96918 w 217"/>
              <a:gd name="T59" fmla="*/ 149683 h 326"/>
              <a:gd name="T60" fmla="*/ 97971 w 217"/>
              <a:gd name="T61" fmla="*/ 153399 h 326"/>
              <a:gd name="T62" fmla="*/ 99552 w 217"/>
              <a:gd name="T63" fmla="*/ 155522 h 326"/>
              <a:gd name="T64" fmla="*/ 101132 w 217"/>
              <a:gd name="T65" fmla="*/ 157114 h 326"/>
              <a:gd name="T66" fmla="*/ 103239 w 217"/>
              <a:gd name="T67" fmla="*/ 157645 h 326"/>
              <a:gd name="T68" fmla="*/ 104819 w 217"/>
              <a:gd name="T69" fmla="*/ 157645 h 326"/>
              <a:gd name="T70" fmla="*/ 108506 w 217"/>
              <a:gd name="T71" fmla="*/ 157645 h 326"/>
              <a:gd name="T72" fmla="*/ 112193 w 217"/>
              <a:gd name="T73" fmla="*/ 156053 h 326"/>
              <a:gd name="T74" fmla="*/ 76376 w 217"/>
              <a:gd name="T75" fmla="*/ 157645 h 326"/>
              <a:gd name="T76" fmla="*/ 76376 w 217"/>
              <a:gd name="T77" fmla="*/ 90765 h 326"/>
              <a:gd name="T78" fmla="*/ 74795 w 217"/>
              <a:gd name="T79" fmla="*/ 84396 h 326"/>
              <a:gd name="T80" fmla="*/ 72162 w 217"/>
              <a:gd name="T81" fmla="*/ 78557 h 326"/>
              <a:gd name="T82" fmla="*/ 69001 w 217"/>
              <a:gd name="T83" fmla="*/ 73249 h 326"/>
              <a:gd name="T84" fmla="*/ 64788 w 217"/>
              <a:gd name="T85" fmla="*/ 69534 h 326"/>
              <a:gd name="T86" fmla="*/ 59520 w 217"/>
              <a:gd name="T87" fmla="*/ 66880 h 326"/>
              <a:gd name="T88" fmla="*/ 55306 w 217"/>
              <a:gd name="T89" fmla="*/ 65287 h 326"/>
              <a:gd name="T90" fmla="*/ 49512 w 217"/>
              <a:gd name="T91" fmla="*/ 65287 h 326"/>
              <a:gd name="T92" fmla="*/ 41612 w 217"/>
              <a:gd name="T93" fmla="*/ 67411 h 326"/>
              <a:gd name="T94" fmla="*/ 34237 w 217"/>
              <a:gd name="T95" fmla="*/ 72718 h 326"/>
              <a:gd name="T96" fmla="*/ 26863 w 217"/>
              <a:gd name="T97" fmla="*/ 84396 h 326"/>
              <a:gd name="T98" fmla="*/ 22649 w 217"/>
              <a:gd name="T99" fmla="*/ 99258 h 326"/>
              <a:gd name="T100" fmla="*/ 22649 w 217"/>
              <a:gd name="T101" fmla="*/ 117836 h 326"/>
              <a:gd name="T102" fmla="*/ 25283 w 217"/>
              <a:gd name="T103" fmla="*/ 134821 h 326"/>
              <a:gd name="T104" fmla="*/ 32130 w 217"/>
              <a:gd name="T105" fmla="*/ 147560 h 326"/>
              <a:gd name="T106" fmla="*/ 41612 w 217"/>
              <a:gd name="T107" fmla="*/ 156053 h 326"/>
              <a:gd name="T108" fmla="*/ 51619 w 217"/>
              <a:gd name="T109" fmla="*/ 159768 h 326"/>
              <a:gd name="T110" fmla="*/ 61100 w 217"/>
              <a:gd name="T111" fmla="*/ 159768 h 326"/>
              <a:gd name="T112" fmla="*/ 70055 w 217"/>
              <a:gd name="T113" fmla="*/ 155522 h 326"/>
              <a:gd name="T114" fmla="*/ 76376 w 217"/>
              <a:gd name="T115" fmla="*/ 148622 h 32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17"/>
              <a:gd name="T175" fmla="*/ 0 h 326"/>
              <a:gd name="T176" fmla="*/ 217 w 217"/>
              <a:gd name="T177" fmla="*/ 326 h 32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17" h="326">
                <a:moveTo>
                  <a:pt x="145" y="297"/>
                </a:moveTo>
                <a:lnTo>
                  <a:pt x="144" y="300"/>
                </a:lnTo>
                <a:lnTo>
                  <a:pt x="141" y="302"/>
                </a:lnTo>
                <a:lnTo>
                  <a:pt x="138" y="305"/>
                </a:lnTo>
                <a:lnTo>
                  <a:pt x="135" y="307"/>
                </a:lnTo>
                <a:lnTo>
                  <a:pt x="133" y="309"/>
                </a:lnTo>
                <a:lnTo>
                  <a:pt x="130" y="311"/>
                </a:lnTo>
                <a:lnTo>
                  <a:pt x="128" y="312"/>
                </a:lnTo>
                <a:lnTo>
                  <a:pt x="126" y="315"/>
                </a:lnTo>
                <a:lnTo>
                  <a:pt x="123" y="316"/>
                </a:lnTo>
                <a:lnTo>
                  <a:pt x="120" y="318"/>
                </a:lnTo>
                <a:lnTo>
                  <a:pt x="117" y="319"/>
                </a:lnTo>
                <a:lnTo>
                  <a:pt x="115" y="319"/>
                </a:lnTo>
                <a:lnTo>
                  <a:pt x="113" y="320"/>
                </a:lnTo>
                <a:lnTo>
                  <a:pt x="111" y="322"/>
                </a:lnTo>
                <a:lnTo>
                  <a:pt x="108" y="323"/>
                </a:lnTo>
                <a:lnTo>
                  <a:pt x="106" y="323"/>
                </a:lnTo>
                <a:lnTo>
                  <a:pt x="104" y="325"/>
                </a:lnTo>
                <a:lnTo>
                  <a:pt x="101" y="325"/>
                </a:lnTo>
                <a:lnTo>
                  <a:pt x="98" y="326"/>
                </a:lnTo>
                <a:lnTo>
                  <a:pt x="95" y="326"/>
                </a:lnTo>
                <a:lnTo>
                  <a:pt x="93" y="326"/>
                </a:lnTo>
                <a:lnTo>
                  <a:pt x="90" y="326"/>
                </a:lnTo>
                <a:lnTo>
                  <a:pt x="87" y="326"/>
                </a:lnTo>
                <a:lnTo>
                  <a:pt x="84" y="326"/>
                </a:lnTo>
                <a:lnTo>
                  <a:pt x="80" y="326"/>
                </a:lnTo>
                <a:lnTo>
                  <a:pt x="75" y="326"/>
                </a:lnTo>
                <a:lnTo>
                  <a:pt x="69" y="325"/>
                </a:lnTo>
                <a:lnTo>
                  <a:pt x="64" y="323"/>
                </a:lnTo>
                <a:lnTo>
                  <a:pt x="58" y="322"/>
                </a:lnTo>
                <a:lnTo>
                  <a:pt x="54" y="319"/>
                </a:lnTo>
                <a:lnTo>
                  <a:pt x="48" y="318"/>
                </a:lnTo>
                <a:lnTo>
                  <a:pt x="44" y="315"/>
                </a:lnTo>
                <a:lnTo>
                  <a:pt x="39" y="311"/>
                </a:lnTo>
                <a:lnTo>
                  <a:pt x="35" y="308"/>
                </a:lnTo>
                <a:lnTo>
                  <a:pt x="31" y="304"/>
                </a:lnTo>
                <a:lnTo>
                  <a:pt x="25" y="298"/>
                </a:lnTo>
                <a:lnTo>
                  <a:pt x="22" y="294"/>
                </a:lnTo>
                <a:lnTo>
                  <a:pt x="18" y="289"/>
                </a:lnTo>
                <a:lnTo>
                  <a:pt x="15" y="283"/>
                </a:lnTo>
                <a:lnTo>
                  <a:pt x="11" y="278"/>
                </a:lnTo>
                <a:lnTo>
                  <a:pt x="10" y="272"/>
                </a:lnTo>
                <a:lnTo>
                  <a:pt x="7" y="267"/>
                </a:lnTo>
                <a:lnTo>
                  <a:pt x="6" y="260"/>
                </a:lnTo>
                <a:lnTo>
                  <a:pt x="3" y="254"/>
                </a:lnTo>
                <a:lnTo>
                  <a:pt x="3" y="247"/>
                </a:lnTo>
                <a:lnTo>
                  <a:pt x="2" y="240"/>
                </a:lnTo>
                <a:lnTo>
                  <a:pt x="2" y="234"/>
                </a:lnTo>
                <a:lnTo>
                  <a:pt x="0" y="225"/>
                </a:lnTo>
                <a:lnTo>
                  <a:pt x="2" y="218"/>
                </a:lnTo>
                <a:lnTo>
                  <a:pt x="2" y="211"/>
                </a:lnTo>
                <a:lnTo>
                  <a:pt x="3" y="205"/>
                </a:lnTo>
                <a:lnTo>
                  <a:pt x="4" y="198"/>
                </a:lnTo>
                <a:lnTo>
                  <a:pt x="6" y="191"/>
                </a:lnTo>
                <a:lnTo>
                  <a:pt x="8" y="184"/>
                </a:lnTo>
                <a:lnTo>
                  <a:pt x="10" y="177"/>
                </a:lnTo>
                <a:lnTo>
                  <a:pt x="13" y="170"/>
                </a:lnTo>
                <a:lnTo>
                  <a:pt x="17" y="165"/>
                </a:lnTo>
                <a:lnTo>
                  <a:pt x="19" y="158"/>
                </a:lnTo>
                <a:lnTo>
                  <a:pt x="24" y="152"/>
                </a:lnTo>
                <a:lnTo>
                  <a:pt x="28" y="145"/>
                </a:lnTo>
                <a:lnTo>
                  <a:pt x="33" y="140"/>
                </a:lnTo>
                <a:lnTo>
                  <a:pt x="39" y="134"/>
                </a:lnTo>
                <a:lnTo>
                  <a:pt x="44" y="130"/>
                </a:lnTo>
                <a:lnTo>
                  <a:pt x="50" y="125"/>
                </a:lnTo>
                <a:lnTo>
                  <a:pt x="55" y="122"/>
                </a:lnTo>
                <a:lnTo>
                  <a:pt x="61" y="118"/>
                </a:lnTo>
                <a:lnTo>
                  <a:pt x="66" y="115"/>
                </a:lnTo>
                <a:lnTo>
                  <a:pt x="73" y="112"/>
                </a:lnTo>
                <a:lnTo>
                  <a:pt x="80" y="111"/>
                </a:lnTo>
                <a:lnTo>
                  <a:pt x="86" y="109"/>
                </a:lnTo>
                <a:lnTo>
                  <a:pt x="93" y="109"/>
                </a:lnTo>
                <a:lnTo>
                  <a:pt x="99" y="108"/>
                </a:lnTo>
                <a:lnTo>
                  <a:pt x="105" y="109"/>
                </a:lnTo>
                <a:lnTo>
                  <a:pt x="109" y="109"/>
                </a:lnTo>
                <a:lnTo>
                  <a:pt x="113" y="109"/>
                </a:lnTo>
                <a:lnTo>
                  <a:pt x="117" y="111"/>
                </a:lnTo>
                <a:lnTo>
                  <a:pt x="122" y="112"/>
                </a:lnTo>
                <a:lnTo>
                  <a:pt x="126" y="114"/>
                </a:lnTo>
                <a:lnTo>
                  <a:pt x="128" y="115"/>
                </a:lnTo>
                <a:lnTo>
                  <a:pt x="133" y="116"/>
                </a:lnTo>
                <a:lnTo>
                  <a:pt x="137" y="119"/>
                </a:lnTo>
                <a:lnTo>
                  <a:pt x="139" y="122"/>
                </a:lnTo>
                <a:lnTo>
                  <a:pt x="142" y="123"/>
                </a:lnTo>
                <a:lnTo>
                  <a:pt x="145" y="126"/>
                </a:lnTo>
                <a:lnTo>
                  <a:pt x="145" y="87"/>
                </a:lnTo>
                <a:lnTo>
                  <a:pt x="145" y="82"/>
                </a:lnTo>
                <a:lnTo>
                  <a:pt x="145" y="78"/>
                </a:lnTo>
                <a:lnTo>
                  <a:pt x="145" y="72"/>
                </a:lnTo>
                <a:lnTo>
                  <a:pt x="145" y="68"/>
                </a:lnTo>
                <a:lnTo>
                  <a:pt x="145" y="64"/>
                </a:lnTo>
                <a:lnTo>
                  <a:pt x="145" y="60"/>
                </a:lnTo>
                <a:lnTo>
                  <a:pt x="145" y="57"/>
                </a:lnTo>
                <a:lnTo>
                  <a:pt x="145" y="54"/>
                </a:lnTo>
                <a:lnTo>
                  <a:pt x="145" y="51"/>
                </a:lnTo>
                <a:lnTo>
                  <a:pt x="145" y="49"/>
                </a:lnTo>
                <a:lnTo>
                  <a:pt x="145" y="47"/>
                </a:lnTo>
                <a:lnTo>
                  <a:pt x="144" y="45"/>
                </a:lnTo>
                <a:lnTo>
                  <a:pt x="144" y="43"/>
                </a:lnTo>
                <a:lnTo>
                  <a:pt x="142" y="42"/>
                </a:lnTo>
                <a:lnTo>
                  <a:pt x="142" y="40"/>
                </a:lnTo>
                <a:lnTo>
                  <a:pt x="142" y="39"/>
                </a:lnTo>
                <a:lnTo>
                  <a:pt x="141" y="38"/>
                </a:lnTo>
                <a:lnTo>
                  <a:pt x="141" y="36"/>
                </a:lnTo>
                <a:lnTo>
                  <a:pt x="139" y="36"/>
                </a:lnTo>
                <a:lnTo>
                  <a:pt x="139" y="35"/>
                </a:lnTo>
                <a:lnTo>
                  <a:pt x="138" y="34"/>
                </a:lnTo>
                <a:lnTo>
                  <a:pt x="137" y="34"/>
                </a:lnTo>
                <a:lnTo>
                  <a:pt x="135" y="32"/>
                </a:lnTo>
                <a:lnTo>
                  <a:pt x="134" y="32"/>
                </a:lnTo>
                <a:lnTo>
                  <a:pt x="133" y="32"/>
                </a:lnTo>
                <a:lnTo>
                  <a:pt x="131" y="32"/>
                </a:lnTo>
                <a:lnTo>
                  <a:pt x="130" y="32"/>
                </a:lnTo>
                <a:lnTo>
                  <a:pt x="128" y="31"/>
                </a:lnTo>
                <a:lnTo>
                  <a:pt x="128" y="32"/>
                </a:lnTo>
                <a:lnTo>
                  <a:pt x="127" y="32"/>
                </a:lnTo>
                <a:lnTo>
                  <a:pt x="126" y="32"/>
                </a:lnTo>
                <a:lnTo>
                  <a:pt x="124" y="32"/>
                </a:lnTo>
                <a:lnTo>
                  <a:pt x="123" y="32"/>
                </a:lnTo>
                <a:lnTo>
                  <a:pt x="122" y="32"/>
                </a:lnTo>
                <a:lnTo>
                  <a:pt x="120" y="32"/>
                </a:lnTo>
                <a:lnTo>
                  <a:pt x="119" y="34"/>
                </a:lnTo>
                <a:lnTo>
                  <a:pt x="117" y="34"/>
                </a:lnTo>
                <a:lnTo>
                  <a:pt x="116" y="34"/>
                </a:lnTo>
                <a:lnTo>
                  <a:pt x="113" y="34"/>
                </a:lnTo>
                <a:lnTo>
                  <a:pt x="111" y="25"/>
                </a:lnTo>
                <a:lnTo>
                  <a:pt x="171" y="0"/>
                </a:lnTo>
                <a:lnTo>
                  <a:pt x="182" y="0"/>
                </a:lnTo>
                <a:lnTo>
                  <a:pt x="182" y="238"/>
                </a:lnTo>
                <a:lnTo>
                  <a:pt x="184" y="245"/>
                </a:lnTo>
                <a:lnTo>
                  <a:pt x="184" y="250"/>
                </a:lnTo>
                <a:lnTo>
                  <a:pt x="184" y="256"/>
                </a:lnTo>
                <a:lnTo>
                  <a:pt x="184" y="260"/>
                </a:lnTo>
                <a:lnTo>
                  <a:pt x="184" y="264"/>
                </a:lnTo>
                <a:lnTo>
                  <a:pt x="184" y="268"/>
                </a:lnTo>
                <a:lnTo>
                  <a:pt x="184" y="272"/>
                </a:lnTo>
                <a:lnTo>
                  <a:pt x="184" y="275"/>
                </a:lnTo>
                <a:lnTo>
                  <a:pt x="184" y="278"/>
                </a:lnTo>
                <a:lnTo>
                  <a:pt x="184" y="279"/>
                </a:lnTo>
                <a:lnTo>
                  <a:pt x="184" y="282"/>
                </a:lnTo>
                <a:lnTo>
                  <a:pt x="185" y="283"/>
                </a:lnTo>
                <a:lnTo>
                  <a:pt x="185" y="285"/>
                </a:lnTo>
                <a:lnTo>
                  <a:pt x="185" y="286"/>
                </a:lnTo>
                <a:lnTo>
                  <a:pt x="185" y="287"/>
                </a:lnTo>
                <a:lnTo>
                  <a:pt x="186" y="289"/>
                </a:lnTo>
                <a:lnTo>
                  <a:pt x="186" y="290"/>
                </a:lnTo>
                <a:lnTo>
                  <a:pt x="188" y="291"/>
                </a:lnTo>
                <a:lnTo>
                  <a:pt x="189" y="293"/>
                </a:lnTo>
                <a:lnTo>
                  <a:pt x="191" y="294"/>
                </a:lnTo>
                <a:lnTo>
                  <a:pt x="192" y="294"/>
                </a:lnTo>
                <a:lnTo>
                  <a:pt x="192" y="296"/>
                </a:lnTo>
                <a:lnTo>
                  <a:pt x="193" y="296"/>
                </a:lnTo>
                <a:lnTo>
                  <a:pt x="195" y="297"/>
                </a:lnTo>
                <a:lnTo>
                  <a:pt x="196" y="297"/>
                </a:lnTo>
                <a:lnTo>
                  <a:pt x="197" y="297"/>
                </a:lnTo>
                <a:lnTo>
                  <a:pt x="199" y="297"/>
                </a:lnTo>
                <a:lnTo>
                  <a:pt x="200" y="297"/>
                </a:lnTo>
                <a:lnTo>
                  <a:pt x="202" y="297"/>
                </a:lnTo>
                <a:lnTo>
                  <a:pt x="203" y="297"/>
                </a:lnTo>
                <a:lnTo>
                  <a:pt x="204" y="297"/>
                </a:lnTo>
                <a:lnTo>
                  <a:pt x="206" y="297"/>
                </a:lnTo>
                <a:lnTo>
                  <a:pt x="207" y="296"/>
                </a:lnTo>
                <a:lnTo>
                  <a:pt x="208" y="296"/>
                </a:lnTo>
                <a:lnTo>
                  <a:pt x="210" y="296"/>
                </a:lnTo>
                <a:lnTo>
                  <a:pt x="211" y="294"/>
                </a:lnTo>
                <a:lnTo>
                  <a:pt x="213" y="294"/>
                </a:lnTo>
                <a:lnTo>
                  <a:pt x="214" y="293"/>
                </a:lnTo>
                <a:lnTo>
                  <a:pt x="217" y="301"/>
                </a:lnTo>
                <a:lnTo>
                  <a:pt x="155" y="326"/>
                </a:lnTo>
                <a:lnTo>
                  <a:pt x="145" y="326"/>
                </a:lnTo>
                <a:lnTo>
                  <a:pt x="145" y="297"/>
                </a:lnTo>
                <a:close/>
                <a:moveTo>
                  <a:pt x="145" y="280"/>
                </a:moveTo>
                <a:lnTo>
                  <a:pt x="145" y="176"/>
                </a:lnTo>
                <a:lnTo>
                  <a:pt x="145" y="174"/>
                </a:lnTo>
                <a:lnTo>
                  <a:pt x="145" y="171"/>
                </a:lnTo>
                <a:lnTo>
                  <a:pt x="145" y="169"/>
                </a:lnTo>
                <a:lnTo>
                  <a:pt x="144" y="166"/>
                </a:lnTo>
                <a:lnTo>
                  <a:pt x="144" y="165"/>
                </a:lnTo>
                <a:lnTo>
                  <a:pt x="142" y="162"/>
                </a:lnTo>
                <a:lnTo>
                  <a:pt x="142" y="159"/>
                </a:lnTo>
                <a:lnTo>
                  <a:pt x="141" y="158"/>
                </a:lnTo>
                <a:lnTo>
                  <a:pt x="141" y="155"/>
                </a:lnTo>
                <a:lnTo>
                  <a:pt x="139" y="154"/>
                </a:lnTo>
                <a:lnTo>
                  <a:pt x="138" y="151"/>
                </a:lnTo>
                <a:lnTo>
                  <a:pt x="137" y="148"/>
                </a:lnTo>
                <a:lnTo>
                  <a:pt x="137" y="147"/>
                </a:lnTo>
                <a:lnTo>
                  <a:pt x="135" y="144"/>
                </a:lnTo>
                <a:lnTo>
                  <a:pt x="134" y="143"/>
                </a:lnTo>
                <a:lnTo>
                  <a:pt x="133" y="140"/>
                </a:lnTo>
                <a:lnTo>
                  <a:pt x="131" y="138"/>
                </a:lnTo>
                <a:lnTo>
                  <a:pt x="130" y="137"/>
                </a:lnTo>
                <a:lnTo>
                  <a:pt x="128" y="136"/>
                </a:lnTo>
                <a:lnTo>
                  <a:pt x="126" y="134"/>
                </a:lnTo>
                <a:lnTo>
                  <a:pt x="124" y="133"/>
                </a:lnTo>
                <a:lnTo>
                  <a:pt x="123" y="131"/>
                </a:lnTo>
                <a:lnTo>
                  <a:pt x="122" y="130"/>
                </a:lnTo>
                <a:lnTo>
                  <a:pt x="119" y="129"/>
                </a:lnTo>
                <a:lnTo>
                  <a:pt x="117" y="129"/>
                </a:lnTo>
                <a:lnTo>
                  <a:pt x="116" y="127"/>
                </a:lnTo>
                <a:lnTo>
                  <a:pt x="113" y="126"/>
                </a:lnTo>
                <a:lnTo>
                  <a:pt x="112" y="126"/>
                </a:lnTo>
                <a:lnTo>
                  <a:pt x="111" y="125"/>
                </a:lnTo>
                <a:lnTo>
                  <a:pt x="108" y="125"/>
                </a:lnTo>
                <a:lnTo>
                  <a:pt x="106" y="123"/>
                </a:lnTo>
                <a:lnTo>
                  <a:pt x="105" y="123"/>
                </a:lnTo>
                <a:lnTo>
                  <a:pt x="102" y="123"/>
                </a:lnTo>
                <a:lnTo>
                  <a:pt x="101" y="123"/>
                </a:lnTo>
                <a:lnTo>
                  <a:pt x="99" y="123"/>
                </a:lnTo>
                <a:lnTo>
                  <a:pt x="97" y="122"/>
                </a:lnTo>
                <a:lnTo>
                  <a:pt x="94" y="123"/>
                </a:lnTo>
                <a:lnTo>
                  <a:pt x="91" y="123"/>
                </a:lnTo>
                <a:lnTo>
                  <a:pt x="88" y="123"/>
                </a:lnTo>
                <a:lnTo>
                  <a:pt x="84" y="125"/>
                </a:lnTo>
                <a:lnTo>
                  <a:pt x="82" y="126"/>
                </a:lnTo>
                <a:lnTo>
                  <a:pt x="79" y="127"/>
                </a:lnTo>
                <a:lnTo>
                  <a:pt x="76" y="129"/>
                </a:lnTo>
                <a:lnTo>
                  <a:pt x="73" y="130"/>
                </a:lnTo>
                <a:lnTo>
                  <a:pt x="71" y="133"/>
                </a:lnTo>
                <a:lnTo>
                  <a:pt x="68" y="136"/>
                </a:lnTo>
                <a:lnTo>
                  <a:pt x="65" y="137"/>
                </a:lnTo>
                <a:lnTo>
                  <a:pt x="62" y="140"/>
                </a:lnTo>
                <a:lnTo>
                  <a:pt x="59" y="144"/>
                </a:lnTo>
                <a:lnTo>
                  <a:pt x="57" y="149"/>
                </a:lnTo>
                <a:lnTo>
                  <a:pt x="54" y="154"/>
                </a:lnTo>
                <a:lnTo>
                  <a:pt x="51" y="159"/>
                </a:lnTo>
                <a:lnTo>
                  <a:pt x="50" y="163"/>
                </a:lnTo>
                <a:lnTo>
                  <a:pt x="47" y="169"/>
                </a:lnTo>
                <a:lnTo>
                  <a:pt x="46" y="174"/>
                </a:lnTo>
                <a:lnTo>
                  <a:pt x="44" y="181"/>
                </a:lnTo>
                <a:lnTo>
                  <a:pt x="43" y="187"/>
                </a:lnTo>
                <a:lnTo>
                  <a:pt x="43" y="194"/>
                </a:lnTo>
                <a:lnTo>
                  <a:pt x="43" y="200"/>
                </a:lnTo>
                <a:lnTo>
                  <a:pt x="42" y="207"/>
                </a:lnTo>
                <a:lnTo>
                  <a:pt x="43" y="216"/>
                </a:lnTo>
                <a:lnTo>
                  <a:pt x="43" y="222"/>
                </a:lnTo>
                <a:lnTo>
                  <a:pt x="43" y="229"/>
                </a:lnTo>
                <a:lnTo>
                  <a:pt x="44" y="236"/>
                </a:lnTo>
                <a:lnTo>
                  <a:pt x="46" y="242"/>
                </a:lnTo>
                <a:lnTo>
                  <a:pt x="47" y="249"/>
                </a:lnTo>
                <a:lnTo>
                  <a:pt x="48" y="254"/>
                </a:lnTo>
                <a:lnTo>
                  <a:pt x="51" y="260"/>
                </a:lnTo>
                <a:lnTo>
                  <a:pt x="53" y="265"/>
                </a:lnTo>
                <a:lnTo>
                  <a:pt x="55" y="269"/>
                </a:lnTo>
                <a:lnTo>
                  <a:pt x="58" y="274"/>
                </a:lnTo>
                <a:lnTo>
                  <a:pt x="61" y="278"/>
                </a:lnTo>
                <a:lnTo>
                  <a:pt x="65" y="282"/>
                </a:lnTo>
                <a:lnTo>
                  <a:pt x="69" y="286"/>
                </a:lnTo>
                <a:lnTo>
                  <a:pt x="72" y="289"/>
                </a:lnTo>
                <a:lnTo>
                  <a:pt x="76" y="291"/>
                </a:lnTo>
                <a:lnTo>
                  <a:pt x="79" y="294"/>
                </a:lnTo>
                <a:lnTo>
                  <a:pt x="83" y="296"/>
                </a:lnTo>
                <a:lnTo>
                  <a:pt x="87" y="298"/>
                </a:lnTo>
                <a:lnTo>
                  <a:pt x="90" y="300"/>
                </a:lnTo>
                <a:lnTo>
                  <a:pt x="94" y="300"/>
                </a:lnTo>
                <a:lnTo>
                  <a:pt x="98" y="301"/>
                </a:lnTo>
                <a:lnTo>
                  <a:pt x="102" y="301"/>
                </a:lnTo>
                <a:lnTo>
                  <a:pt x="105" y="301"/>
                </a:lnTo>
                <a:lnTo>
                  <a:pt x="109" y="301"/>
                </a:lnTo>
                <a:lnTo>
                  <a:pt x="112" y="301"/>
                </a:lnTo>
                <a:lnTo>
                  <a:pt x="116" y="301"/>
                </a:lnTo>
                <a:lnTo>
                  <a:pt x="119" y="300"/>
                </a:lnTo>
                <a:lnTo>
                  <a:pt x="123" y="298"/>
                </a:lnTo>
                <a:lnTo>
                  <a:pt x="126" y="297"/>
                </a:lnTo>
                <a:lnTo>
                  <a:pt x="130" y="294"/>
                </a:lnTo>
                <a:lnTo>
                  <a:pt x="133" y="293"/>
                </a:lnTo>
                <a:lnTo>
                  <a:pt x="135" y="290"/>
                </a:lnTo>
                <a:lnTo>
                  <a:pt x="139" y="287"/>
                </a:lnTo>
                <a:lnTo>
                  <a:pt x="142" y="285"/>
                </a:lnTo>
                <a:lnTo>
                  <a:pt x="145" y="28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3" name="Freeform 45"/>
          <p:cNvSpPr>
            <a:spLocks noEditPoints="1"/>
          </p:cNvSpPr>
          <p:nvPr/>
        </p:nvSpPr>
        <p:spPr bwMode="auto">
          <a:xfrm>
            <a:off x="3922713" y="3984625"/>
            <a:ext cx="92075" cy="115888"/>
          </a:xfrm>
          <a:custGeom>
            <a:avLst/>
            <a:gdLst>
              <a:gd name="T0" fmla="*/ 17463 w 174"/>
              <a:gd name="T1" fmla="*/ 56349 h 218"/>
              <a:gd name="T2" fmla="*/ 20638 w 174"/>
              <a:gd name="T3" fmla="*/ 69639 h 218"/>
              <a:gd name="T4" fmla="*/ 26987 w 174"/>
              <a:gd name="T5" fmla="*/ 80803 h 218"/>
              <a:gd name="T6" fmla="*/ 35454 w 174"/>
              <a:gd name="T7" fmla="*/ 88777 h 218"/>
              <a:gd name="T8" fmla="*/ 43921 w 174"/>
              <a:gd name="T9" fmla="*/ 94093 h 218"/>
              <a:gd name="T10" fmla="*/ 53975 w 174"/>
              <a:gd name="T11" fmla="*/ 96219 h 218"/>
              <a:gd name="T12" fmla="*/ 62442 w 174"/>
              <a:gd name="T13" fmla="*/ 96219 h 218"/>
              <a:gd name="T14" fmla="*/ 68263 w 174"/>
              <a:gd name="T15" fmla="*/ 94624 h 218"/>
              <a:gd name="T16" fmla="*/ 74083 w 174"/>
              <a:gd name="T17" fmla="*/ 92498 h 218"/>
              <a:gd name="T18" fmla="*/ 78846 w 174"/>
              <a:gd name="T19" fmla="*/ 88245 h 218"/>
              <a:gd name="T20" fmla="*/ 83608 w 174"/>
              <a:gd name="T21" fmla="*/ 81334 h 218"/>
              <a:gd name="T22" fmla="*/ 87842 w 174"/>
              <a:gd name="T23" fmla="*/ 73360 h 218"/>
              <a:gd name="T24" fmla="*/ 91546 w 174"/>
              <a:gd name="T25" fmla="*/ 78676 h 218"/>
              <a:gd name="T26" fmla="*/ 86783 w 174"/>
              <a:gd name="T27" fmla="*/ 88777 h 218"/>
              <a:gd name="T28" fmla="*/ 80963 w 174"/>
              <a:gd name="T29" fmla="*/ 98345 h 218"/>
              <a:gd name="T30" fmla="*/ 74083 w 174"/>
              <a:gd name="T31" fmla="*/ 106851 h 218"/>
              <a:gd name="T32" fmla="*/ 64558 w 174"/>
              <a:gd name="T33" fmla="*/ 112698 h 218"/>
              <a:gd name="T34" fmla="*/ 53446 w 174"/>
              <a:gd name="T35" fmla="*/ 115888 h 218"/>
              <a:gd name="T36" fmla="*/ 41804 w 174"/>
              <a:gd name="T37" fmla="*/ 115888 h 218"/>
              <a:gd name="T38" fmla="*/ 29104 w 174"/>
              <a:gd name="T39" fmla="*/ 112167 h 218"/>
              <a:gd name="T40" fmla="*/ 19050 w 174"/>
              <a:gd name="T41" fmla="*/ 105788 h 218"/>
              <a:gd name="T42" fmla="*/ 10583 w 174"/>
              <a:gd name="T43" fmla="*/ 95156 h 218"/>
              <a:gd name="T44" fmla="*/ 3704 w 174"/>
              <a:gd name="T45" fmla="*/ 82929 h 218"/>
              <a:gd name="T46" fmla="*/ 1058 w 174"/>
              <a:gd name="T47" fmla="*/ 68044 h 218"/>
              <a:gd name="T48" fmla="*/ 1058 w 174"/>
              <a:gd name="T49" fmla="*/ 50502 h 218"/>
              <a:gd name="T50" fmla="*/ 3704 w 174"/>
              <a:gd name="T51" fmla="*/ 35085 h 218"/>
              <a:gd name="T52" fmla="*/ 10583 w 174"/>
              <a:gd name="T53" fmla="*/ 21795 h 218"/>
              <a:gd name="T54" fmla="*/ 19050 w 174"/>
              <a:gd name="T55" fmla="*/ 11695 h 218"/>
              <a:gd name="T56" fmla="*/ 30692 w 174"/>
              <a:gd name="T57" fmla="*/ 4253 h 218"/>
              <a:gd name="T58" fmla="*/ 43392 w 174"/>
              <a:gd name="T59" fmla="*/ 532 h 218"/>
              <a:gd name="T60" fmla="*/ 56621 w 174"/>
              <a:gd name="T61" fmla="*/ 532 h 218"/>
              <a:gd name="T62" fmla="*/ 66675 w 174"/>
              <a:gd name="T63" fmla="*/ 3721 h 218"/>
              <a:gd name="T64" fmla="*/ 76200 w 174"/>
              <a:gd name="T65" fmla="*/ 9037 h 218"/>
              <a:gd name="T66" fmla="*/ 84138 w 174"/>
              <a:gd name="T67" fmla="*/ 17011 h 218"/>
              <a:gd name="T68" fmla="*/ 89429 w 174"/>
              <a:gd name="T69" fmla="*/ 27111 h 218"/>
              <a:gd name="T70" fmla="*/ 92075 w 174"/>
              <a:gd name="T71" fmla="*/ 38807 h 218"/>
              <a:gd name="T72" fmla="*/ 16933 w 174"/>
              <a:gd name="T73" fmla="*/ 44654 h 218"/>
              <a:gd name="T74" fmla="*/ 67204 w 174"/>
              <a:gd name="T75" fmla="*/ 34554 h 218"/>
              <a:gd name="T76" fmla="*/ 66675 w 174"/>
              <a:gd name="T77" fmla="*/ 28706 h 218"/>
              <a:gd name="T78" fmla="*/ 65087 w 174"/>
              <a:gd name="T79" fmla="*/ 24985 h 218"/>
              <a:gd name="T80" fmla="*/ 63500 w 174"/>
              <a:gd name="T81" fmla="*/ 21264 h 218"/>
              <a:gd name="T82" fmla="*/ 60854 w 174"/>
              <a:gd name="T83" fmla="*/ 17011 h 218"/>
              <a:gd name="T84" fmla="*/ 57679 w 174"/>
              <a:gd name="T85" fmla="*/ 13822 h 218"/>
              <a:gd name="T86" fmla="*/ 53975 w 174"/>
              <a:gd name="T87" fmla="*/ 11695 h 218"/>
              <a:gd name="T88" fmla="*/ 49742 w 174"/>
              <a:gd name="T89" fmla="*/ 10100 h 218"/>
              <a:gd name="T90" fmla="*/ 45508 w 174"/>
              <a:gd name="T91" fmla="*/ 9569 h 218"/>
              <a:gd name="T92" fmla="*/ 40217 w 174"/>
              <a:gd name="T93" fmla="*/ 9569 h 218"/>
              <a:gd name="T94" fmla="*/ 34396 w 174"/>
              <a:gd name="T95" fmla="*/ 11164 h 218"/>
              <a:gd name="T96" fmla="*/ 28575 w 174"/>
              <a:gd name="T97" fmla="*/ 13822 h 218"/>
              <a:gd name="T98" fmla="*/ 23283 w 174"/>
              <a:gd name="T99" fmla="*/ 19137 h 218"/>
              <a:gd name="T100" fmla="*/ 20108 w 174"/>
              <a:gd name="T101" fmla="*/ 25517 h 218"/>
              <a:gd name="T102" fmla="*/ 17463 w 174"/>
              <a:gd name="T103" fmla="*/ 33491 h 218"/>
              <a:gd name="T104" fmla="*/ 16933 w 174"/>
              <a:gd name="T105" fmla="*/ 37212 h 21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74"/>
              <a:gd name="T160" fmla="*/ 0 h 218"/>
              <a:gd name="T161" fmla="*/ 174 w 174"/>
              <a:gd name="T162" fmla="*/ 218 h 21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74" h="218">
                <a:moveTo>
                  <a:pt x="32" y="84"/>
                </a:moveTo>
                <a:lnTo>
                  <a:pt x="32" y="92"/>
                </a:lnTo>
                <a:lnTo>
                  <a:pt x="33" y="99"/>
                </a:lnTo>
                <a:lnTo>
                  <a:pt x="33" y="106"/>
                </a:lnTo>
                <a:lnTo>
                  <a:pt x="35" y="113"/>
                </a:lnTo>
                <a:lnTo>
                  <a:pt x="36" y="120"/>
                </a:lnTo>
                <a:lnTo>
                  <a:pt x="38" y="126"/>
                </a:lnTo>
                <a:lnTo>
                  <a:pt x="39" y="131"/>
                </a:lnTo>
                <a:lnTo>
                  <a:pt x="42" y="137"/>
                </a:lnTo>
                <a:lnTo>
                  <a:pt x="44" y="142"/>
                </a:lnTo>
                <a:lnTo>
                  <a:pt x="47" y="148"/>
                </a:lnTo>
                <a:lnTo>
                  <a:pt x="51" y="152"/>
                </a:lnTo>
                <a:lnTo>
                  <a:pt x="54" y="156"/>
                </a:lnTo>
                <a:lnTo>
                  <a:pt x="58" y="160"/>
                </a:lnTo>
                <a:lnTo>
                  <a:pt x="62" y="164"/>
                </a:lnTo>
                <a:lnTo>
                  <a:pt x="67" y="167"/>
                </a:lnTo>
                <a:lnTo>
                  <a:pt x="71" y="171"/>
                </a:lnTo>
                <a:lnTo>
                  <a:pt x="75" y="172"/>
                </a:lnTo>
                <a:lnTo>
                  <a:pt x="79" y="175"/>
                </a:lnTo>
                <a:lnTo>
                  <a:pt x="83" y="177"/>
                </a:lnTo>
                <a:lnTo>
                  <a:pt x="89" y="179"/>
                </a:lnTo>
                <a:lnTo>
                  <a:pt x="93" y="179"/>
                </a:lnTo>
                <a:lnTo>
                  <a:pt x="97" y="181"/>
                </a:lnTo>
                <a:lnTo>
                  <a:pt x="102" y="181"/>
                </a:lnTo>
                <a:lnTo>
                  <a:pt x="107" y="181"/>
                </a:lnTo>
                <a:lnTo>
                  <a:pt x="111" y="181"/>
                </a:lnTo>
                <a:lnTo>
                  <a:pt x="113" y="181"/>
                </a:lnTo>
                <a:lnTo>
                  <a:pt x="118" y="181"/>
                </a:lnTo>
                <a:lnTo>
                  <a:pt x="120" y="181"/>
                </a:lnTo>
                <a:lnTo>
                  <a:pt x="123" y="179"/>
                </a:lnTo>
                <a:lnTo>
                  <a:pt x="126" y="179"/>
                </a:lnTo>
                <a:lnTo>
                  <a:pt x="129" y="178"/>
                </a:lnTo>
                <a:lnTo>
                  <a:pt x="131" y="177"/>
                </a:lnTo>
                <a:lnTo>
                  <a:pt x="134" y="177"/>
                </a:lnTo>
                <a:lnTo>
                  <a:pt x="137" y="175"/>
                </a:lnTo>
                <a:lnTo>
                  <a:pt x="140" y="174"/>
                </a:lnTo>
                <a:lnTo>
                  <a:pt x="141" y="171"/>
                </a:lnTo>
                <a:lnTo>
                  <a:pt x="144" y="170"/>
                </a:lnTo>
                <a:lnTo>
                  <a:pt x="147" y="167"/>
                </a:lnTo>
                <a:lnTo>
                  <a:pt x="149" y="166"/>
                </a:lnTo>
                <a:lnTo>
                  <a:pt x="152" y="163"/>
                </a:lnTo>
                <a:lnTo>
                  <a:pt x="153" y="160"/>
                </a:lnTo>
                <a:lnTo>
                  <a:pt x="156" y="156"/>
                </a:lnTo>
                <a:lnTo>
                  <a:pt x="158" y="153"/>
                </a:lnTo>
                <a:lnTo>
                  <a:pt x="160" y="149"/>
                </a:lnTo>
                <a:lnTo>
                  <a:pt x="162" y="146"/>
                </a:lnTo>
                <a:lnTo>
                  <a:pt x="164" y="142"/>
                </a:lnTo>
                <a:lnTo>
                  <a:pt x="166" y="138"/>
                </a:lnTo>
                <a:lnTo>
                  <a:pt x="167" y="132"/>
                </a:lnTo>
                <a:lnTo>
                  <a:pt x="174" y="137"/>
                </a:lnTo>
                <a:lnTo>
                  <a:pt x="174" y="142"/>
                </a:lnTo>
                <a:lnTo>
                  <a:pt x="173" y="148"/>
                </a:lnTo>
                <a:lnTo>
                  <a:pt x="171" y="153"/>
                </a:lnTo>
                <a:lnTo>
                  <a:pt x="169" y="157"/>
                </a:lnTo>
                <a:lnTo>
                  <a:pt x="167" y="163"/>
                </a:lnTo>
                <a:lnTo>
                  <a:pt x="164" y="167"/>
                </a:lnTo>
                <a:lnTo>
                  <a:pt x="163" y="172"/>
                </a:lnTo>
                <a:lnTo>
                  <a:pt x="160" y="177"/>
                </a:lnTo>
                <a:lnTo>
                  <a:pt x="158" y="181"/>
                </a:lnTo>
                <a:lnTo>
                  <a:pt x="153" y="185"/>
                </a:lnTo>
                <a:lnTo>
                  <a:pt x="151" y="189"/>
                </a:lnTo>
                <a:lnTo>
                  <a:pt x="147" y="193"/>
                </a:lnTo>
                <a:lnTo>
                  <a:pt x="144" y="197"/>
                </a:lnTo>
                <a:lnTo>
                  <a:pt x="140" y="201"/>
                </a:lnTo>
                <a:lnTo>
                  <a:pt x="135" y="204"/>
                </a:lnTo>
                <a:lnTo>
                  <a:pt x="130" y="208"/>
                </a:lnTo>
                <a:lnTo>
                  <a:pt x="126" y="210"/>
                </a:lnTo>
                <a:lnTo>
                  <a:pt x="122" y="212"/>
                </a:lnTo>
                <a:lnTo>
                  <a:pt x="116" y="214"/>
                </a:lnTo>
                <a:lnTo>
                  <a:pt x="112" y="217"/>
                </a:lnTo>
                <a:lnTo>
                  <a:pt x="107" y="217"/>
                </a:lnTo>
                <a:lnTo>
                  <a:pt x="101" y="218"/>
                </a:lnTo>
                <a:lnTo>
                  <a:pt x="95" y="218"/>
                </a:lnTo>
                <a:lnTo>
                  <a:pt x="90" y="218"/>
                </a:lnTo>
                <a:lnTo>
                  <a:pt x="84" y="218"/>
                </a:lnTo>
                <a:lnTo>
                  <a:pt x="79" y="218"/>
                </a:lnTo>
                <a:lnTo>
                  <a:pt x="72" y="217"/>
                </a:lnTo>
                <a:lnTo>
                  <a:pt x="67" y="215"/>
                </a:lnTo>
                <a:lnTo>
                  <a:pt x="61" y="214"/>
                </a:lnTo>
                <a:lnTo>
                  <a:pt x="55" y="211"/>
                </a:lnTo>
                <a:lnTo>
                  <a:pt x="51" y="208"/>
                </a:lnTo>
                <a:lnTo>
                  <a:pt x="46" y="206"/>
                </a:lnTo>
                <a:lnTo>
                  <a:pt x="40" y="203"/>
                </a:lnTo>
                <a:lnTo>
                  <a:pt x="36" y="199"/>
                </a:lnTo>
                <a:lnTo>
                  <a:pt x="32" y="194"/>
                </a:lnTo>
                <a:lnTo>
                  <a:pt x="27" y="189"/>
                </a:lnTo>
                <a:lnTo>
                  <a:pt x="22" y="185"/>
                </a:lnTo>
                <a:lnTo>
                  <a:pt x="20" y="179"/>
                </a:lnTo>
                <a:lnTo>
                  <a:pt x="15" y="174"/>
                </a:lnTo>
                <a:lnTo>
                  <a:pt x="13" y="168"/>
                </a:lnTo>
                <a:lnTo>
                  <a:pt x="10" y="163"/>
                </a:lnTo>
                <a:lnTo>
                  <a:pt x="7" y="156"/>
                </a:lnTo>
                <a:lnTo>
                  <a:pt x="6" y="149"/>
                </a:lnTo>
                <a:lnTo>
                  <a:pt x="4" y="142"/>
                </a:lnTo>
                <a:lnTo>
                  <a:pt x="3" y="135"/>
                </a:lnTo>
                <a:lnTo>
                  <a:pt x="2" y="128"/>
                </a:lnTo>
                <a:lnTo>
                  <a:pt x="2" y="120"/>
                </a:lnTo>
                <a:lnTo>
                  <a:pt x="0" y="112"/>
                </a:lnTo>
                <a:lnTo>
                  <a:pt x="2" y="103"/>
                </a:lnTo>
                <a:lnTo>
                  <a:pt x="2" y="95"/>
                </a:lnTo>
                <a:lnTo>
                  <a:pt x="3" y="88"/>
                </a:lnTo>
                <a:lnTo>
                  <a:pt x="4" y="80"/>
                </a:lnTo>
                <a:lnTo>
                  <a:pt x="6" y="73"/>
                </a:lnTo>
                <a:lnTo>
                  <a:pt x="7" y="66"/>
                </a:lnTo>
                <a:lnTo>
                  <a:pt x="10" y="59"/>
                </a:lnTo>
                <a:lnTo>
                  <a:pt x="13" y="52"/>
                </a:lnTo>
                <a:lnTo>
                  <a:pt x="15" y="47"/>
                </a:lnTo>
                <a:lnTo>
                  <a:pt x="20" y="41"/>
                </a:lnTo>
                <a:lnTo>
                  <a:pt x="22" y="36"/>
                </a:lnTo>
                <a:lnTo>
                  <a:pt x="27" y="30"/>
                </a:lnTo>
                <a:lnTo>
                  <a:pt x="32" y="26"/>
                </a:lnTo>
                <a:lnTo>
                  <a:pt x="36" y="22"/>
                </a:lnTo>
                <a:lnTo>
                  <a:pt x="42" y="18"/>
                </a:lnTo>
                <a:lnTo>
                  <a:pt x="47" y="14"/>
                </a:lnTo>
                <a:lnTo>
                  <a:pt x="53" y="11"/>
                </a:lnTo>
                <a:lnTo>
                  <a:pt x="58" y="8"/>
                </a:lnTo>
                <a:lnTo>
                  <a:pt x="64" y="6"/>
                </a:lnTo>
                <a:lnTo>
                  <a:pt x="69" y="4"/>
                </a:lnTo>
                <a:lnTo>
                  <a:pt x="76" y="3"/>
                </a:lnTo>
                <a:lnTo>
                  <a:pt x="82" y="1"/>
                </a:lnTo>
                <a:lnTo>
                  <a:pt x="89" y="1"/>
                </a:lnTo>
                <a:lnTo>
                  <a:pt x="94" y="0"/>
                </a:lnTo>
                <a:lnTo>
                  <a:pt x="101" y="1"/>
                </a:lnTo>
                <a:lnTo>
                  <a:pt x="107" y="1"/>
                </a:lnTo>
                <a:lnTo>
                  <a:pt x="111" y="3"/>
                </a:lnTo>
                <a:lnTo>
                  <a:pt x="116" y="3"/>
                </a:lnTo>
                <a:lnTo>
                  <a:pt x="122" y="4"/>
                </a:lnTo>
                <a:lnTo>
                  <a:pt x="126" y="7"/>
                </a:lnTo>
                <a:lnTo>
                  <a:pt x="131" y="8"/>
                </a:lnTo>
                <a:lnTo>
                  <a:pt x="135" y="11"/>
                </a:lnTo>
                <a:lnTo>
                  <a:pt x="140" y="14"/>
                </a:lnTo>
                <a:lnTo>
                  <a:pt x="144" y="17"/>
                </a:lnTo>
                <a:lnTo>
                  <a:pt x="148" y="21"/>
                </a:lnTo>
                <a:lnTo>
                  <a:pt x="151" y="23"/>
                </a:lnTo>
                <a:lnTo>
                  <a:pt x="155" y="28"/>
                </a:lnTo>
                <a:lnTo>
                  <a:pt x="159" y="32"/>
                </a:lnTo>
                <a:lnTo>
                  <a:pt x="162" y="36"/>
                </a:lnTo>
                <a:lnTo>
                  <a:pt x="164" y="41"/>
                </a:lnTo>
                <a:lnTo>
                  <a:pt x="167" y="46"/>
                </a:lnTo>
                <a:lnTo>
                  <a:pt x="169" y="51"/>
                </a:lnTo>
                <a:lnTo>
                  <a:pt x="171" y="55"/>
                </a:lnTo>
                <a:lnTo>
                  <a:pt x="173" y="61"/>
                </a:lnTo>
                <a:lnTo>
                  <a:pt x="173" y="66"/>
                </a:lnTo>
                <a:lnTo>
                  <a:pt x="174" y="73"/>
                </a:lnTo>
                <a:lnTo>
                  <a:pt x="174" y="79"/>
                </a:lnTo>
                <a:lnTo>
                  <a:pt x="174" y="84"/>
                </a:lnTo>
                <a:lnTo>
                  <a:pt x="32" y="84"/>
                </a:lnTo>
                <a:close/>
                <a:moveTo>
                  <a:pt x="32" y="70"/>
                </a:moveTo>
                <a:lnTo>
                  <a:pt x="127" y="70"/>
                </a:lnTo>
                <a:lnTo>
                  <a:pt x="127" y="68"/>
                </a:lnTo>
                <a:lnTo>
                  <a:pt x="127" y="65"/>
                </a:lnTo>
                <a:lnTo>
                  <a:pt x="127" y="62"/>
                </a:lnTo>
                <a:lnTo>
                  <a:pt x="127" y="59"/>
                </a:lnTo>
                <a:lnTo>
                  <a:pt x="126" y="57"/>
                </a:lnTo>
                <a:lnTo>
                  <a:pt x="126" y="54"/>
                </a:lnTo>
                <a:lnTo>
                  <a:pt x="126" y="52"/>
                </a:lnTo>
                <a:lnTo>
                  <a:pt x="124" y="50"/>
                </a:lnTo>
                <a:lnTo>
                  <a:pt x="124" y="48"/>
                </a:lnTo>
                <a:lnTo>
                  <a:pt x="123" y="47"/>
                </a:lnTo>
                <a:lnTo>
                  <a:pt x="123" y="46"/>
                </a:lnTo>
                <a:lnTo>
                  <a:pt x="122" y="43"/>
                </a:lnTo>
                <a:lnTo>
                  <a:pt x="122" y="41"/>
                </a:lnTo>
                <a:lnTo>
                  <a:pt x="120" y="40"/>
                </a:lnTo>
                <a:lnTo>
                  <a:pt x="119" y="37"/>
                </a:lnTo>
                <a:lnTo>
                  <a:pt x="118" y="36"/>
                </a:lnTo>
                <a:lnTo>
                  <a:pt x="116" y="35"/>
                </a:lnTo>
                <a:lnTo>
                  <a:pt x="115" y="32"/>
                </a:lnTo>
                <a:lnTo>
                  <a:pt x="113" y="30"/>
                </a:lnTo>
                <a:lnTo>
                  <a:pt x="112" y="29"/>
                </a:lnTo>
                <a:lnTo>
                  <a:pt x="111" y="28"/>
                </a:lnTo>
                <a:lnTo>
                  <a:pt x="109" y="26"/>
                </a:lnTo>
                <a:lnTo>
                  <a:pt x="108" y="25"/>
                </a:lnTo>
                <a:lnTo>
                  <a:pt x="105" y="23"/>
                </a:lnTo>
                <a:lnTo>
                  <a:pt x="104" y="23"/>
                </a:lnTo>
                <a:lnTo>
                  <a:pt x="102" y="22"/>
                </a:lnTo>
                <a:lnTo>
                  <a:pt x="100" y="21"/>
                </a:lnTo>
                <a:lnTo>
                  <a:pt x="98" y="21"/>
                </a:lnTo>
                <a:lnTo>
                  <a:pt x="97" y="19"/>
                </a:lnTo>
                <a:lnTo>
                  <a:pt x="94" y="19"/>
                </a:lnTo>
                <a:lnTo>
                  <a:pt x="93" y="18"/>
                </a:lnTo>
                <a:lnTo>
                  <a:pt x="90" y="18"/>
                </a:lnTo>
                <a:lnTo>
                  <a:pt x="89" y="18"/>
                </a:lnTo>
                <a:lnTo>
                  <a:pt x="86" y="18"/>
                </a:lnTo>
                <a:lnTo>
                  <a:pt x="84" y="18"/>
                </a:lnTo>
                <a:lnTo>
                  <a:pt x="82" y="17"/>
                </a:lnTo>
                <a:lnTo>
                  <a:pt x="79" y="18"/>
                </a:lnTo>
                <a:lnTo>
                  <a:pt x="76" y="18"/>
                </a:lnTo>
                <a:lnTo>
                  <a:pt x="73" y="18"/>
                </a:lnTo>
                <a:lnTo>
                  <a:pt x="71" y="19"/>
                </a:lnTo>
                <a:lnTo>
                  <a:pt x="68" y="19"/>
                </a:lnTo>
                <a:lnTo>
                  <a:pt x="65" y="21"/>
                </a:lnTo>
                <a:lnTo>
                  <a:pt x="62" y="22"/>
                </a:lnTo>
                <a:lnTo>
                  <a:pt x="60" y="23"/>
                </a:lnTo>
                <a:lnTo>
                  <a:pt x="57" y="25"/>
                </a:lnTo>
                <a:lnTo>
                  <a:pt x="54" y="26"/>
                </a:lnTo>
                <a:lnTo>
                  <a:pt x="51" y="29"/>
                </a:lnTo>
                <a:lnTo>
                  <a:pt x="49" y="30"/>
                </a:lnTo>
                <a:lnTo>
                  <a:pt x="47" y="33"/>
                </a:lnTo>
                <a:lnTo>
                  <a:pt x="44" y="36"/>
                </a:lnTo>
                <a:lnTo>
                  <a:pt x="43" y="39"/>
                </a:lnTo>
                <a:lnTo>
                  <a:pt x="40" y="43"/>
                </a:lnTo>
                <a:lnTo>
                  <a:pt x="39" y="46"/>
                </a:lnTo>
                <a:lnTo>
                  <a:pt x="38" y="48"/>
                </a:lnTo>
                <a:lnTo>
                  <a:pt x="36" y="52"/>
                </a:lnTo>
                <a:lnTo>
                  <a:pt x="35" y="55"/>
                </a:lnTo>
                <a:lnTo>
                  <a:pt x="35" y="59"/>
                </a:lnTo>
                <a:lnTo>
                  <a:pt x="33" y="63"/>
                </a:lnTo>
                <a:lnTo>
                  <a:pt x="33" y="68"/>
                </a:lnTo>
                <a:lnTo>
                  <a:pt x="32" y="7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4" name="Freeform 46"/>
          <p:cNvSpPr>
            <a:spLocks/>
          </p:cNvSpPr>
          <p:nvPr/>
        </p:nvSpPr>
        <p:spPr bwMode="auto">
          <a:xfrm>
            <a:off x="3673475" y="2160588"/>
            <a:ext cx="1208088" cy="1184275"/>
          </a:xfrm>
          <a:custGeom>
            <a:avLst/>
            <a:gdLst>
              <a:gd name="T0" fmla="*/ 1208088 w 2282"/>
              <a:gd name="T1" fmla="*/ 1184275 h 2240"/>
              <a:gd name="T2" fmla="*/ 0 w 2282"/>
              <a:gd name="T3" fmla="*/ 1184275 h 2240"/>
              <a:gd name="T4" fmla="*/ 0 w 2282"/>
              <a:gd name="T5" fmla="*/ 0 h 2240"/>
              <a:gd name="T6" fmla="*/ 0 60000 65536"/>
              <a:gd name="T7" fmla="*/ 0 60000 65536"/>
              <a:gd name="T8" fmla="*/ 0 60000 65536"/>
              <a:gd name="T9" fmla="*/ 0 w 2282"/>
              <a:gd name="T10" fmla="*/ 0 h 2240"/>
              <a:gd name="T11" fmla="*/ 2282 w 2282"/>
              <a:gd name="T12" fmla="*/ 2240 h 2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2" h="2240">
                <a:moveTo>
                  <a:pt x="2282" y="2240"/>
                </a:moveTo>
                <a:lnTo>
                  <a:pt x="0" y="2240"/>
                </a:lnTo>
                <a:lnTo>
                  <a:pt x="0" y="0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5" name="Freeform 47"/>
          <p:cNvSpPr>
            <a:spLocks/>
          </p:cNvSpPr>
          <p:nvPr/>
        </p:nvSpPr>
        <p:spPr bwMode="auto">
          <a:xfrm>
            <a:off x="3673475" y="4710113"/>
            <a:ext cx="1208088" cy="1198562"/>
          </a:xfrm>
          <a:custGeom>
            <a:avLst/>
            <a:gdLst>
              <a:gd name="T0" fmla="*/ 1208088 w 2282"/>
              <a:gd name="T1" fmla="*/ 0 h 2266"/>
              <a:gd name="T2" fmla="*/ 0 w 2282"/>
              <a:gd name="T3" fmla="*/ 0 h 2266"/>
              <a:gd name="T4" fmla="*/ 0 w 2282"/>
              <a:gd name="T5" fmla="*/ 1198562 h 2266"/>
              <a:gd name="T6" fmla="*/ 1208088 w 2282"/>
              <a:gd name="T7" fmla="*/ 1195388 h 2266"/>
              <a:gd name="T8" fmla="*/ 0 60000 65536"/>
              <a:gd name="T9" fmla="*/ 0 60000 65536"/>
              <a:gd name="T10" fmla="*/ 0 60000 65536"/>
              <a:gd name="T11" fmla="*/ 0 60000 65536"/>
              <a:gd name="T12" fmla="*/ 0 w 2282"/>
              <a:gd name="T13" fmla="*/ 0 h 2266"/>
              <a:gd name="T14" fmla="*/ 2282 w 2282"/>
              <a:gd name="T15" fmla="*/ 2266 h 22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2" h="2266">
                <a:moveTo>
                  <a:pt x="2282" y="0"/>
                </a:moveTo>
                <a:lnTo>
                  <a:pt x="0" y="0"/>
                </a:lnTo>
                <a:lnTo>
                  <a:pt x="0" y="2266"/>
                </a:lnTo>
                <a:lnTo>
                  <a:pt x="2282" y="2260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6" name="Freeform 48"/>
          <p:cNvSpPr>
            <a:spLocks/>
          </p:cNvSpPr>
          <p:nvPr/>
        </p:nvSpPr>
        <p:spPr bwMode="auto">
          <a:xfrm>
            <a:off x="3584575" y="5213350"/>
            <a:ext cx="168275" cy="168275"/>
          </a:xfrm>
          <a:custGeom>
            <a:avLst/>
            <a:gdLst>
              <a:gd name="T0" fmla="*/ 168275 w 317"/>
              <a:gd name="T1" fmla="*/ 84138 h 318"/>
              <a:gd name="T2" fmla="*/ 167213 w 317"/>
              <a:gd name="T3" fmla="*/ 73025 h 318"/>
              <a:gd name="T4" fmla="*/ 165090 w 317"/>
              <a:gd name="T5" fmla="*/ 62442 h 318"/>
              <a:gd name="T6" fmla="*/ 162436 w 317"/>
              <a:gd name="T7" fmla="*/ 51858 h 318"/>
              <a:gd name="T8" fmla="*/ 157127 w 317"/>
              <a:gd name="T9" fmla="*/ 42333 h 318"/>
              <a:gd name="T10" fmla="*/ 151288 w 317"/>
              <a:gd name="T11" fmla="*/ 32808 h 318"/>
              <a:gd name="T12" fmla="*/ 143857 w 317"/>
              <a:gd name="T13" fmla="*/ 24871 h 318"/>
              <a:gd name="T14" fmla="*/ 135894 w 317"/>
              <a:gd name="T15" fmla="*/ 18521 h 318"/>
              <a:gd name="T16" fmla="*/ 127401 w 317"/>
              <a:gd name="T17" fmla="*/ 11642 h 318"/>
              <a:gd name="T18" fmla="*/ 116784 w 317"/>
              <a:gd name="T19" fmla="*/ 7408 h 318"/>
              <a:gd name="T20" fmla="*/ 106698 w 317"/>
              <a:gd name="T21" fmla="*/ 3704 h 318"/>
              <a:gd name="T22" fmla="*/ 95550 w 317"/>
              <a:gd name="T23" fmla="*/ 1587 h 318"/>
              <a:gd name="T24" fmla="*/ 83872 w 317"/>
              <a:gd name="T25" fmla="*/ 0 h 318"/>
              <a:gd name="T26" fmla="*/ 73255 w 317"/>
              <a:gd name="T27" fmla="*/ 1587 h 318"/>
              <a:gd name="T28" fmla="*/ 62108 w 317"/>
              <a:gd name="T29" fmla="*/ 3704 h 318"/>
              <a:gd name="T30" fmla="*/ 52022 w 317"/>
              <a:gd name="T31" fmla="*/ 7408 h 318"/>
              <a:gd name="T32" fmla="*/ 42467 w 317"/>
              <a:gd name="T33" fmla="*/ 11642 h 318"/>
              <a:gd name="T34" fmla="*/ 32912 w 317"/>
              <a:gd name="T35" fmla="*/ 18521 h 318"/>
              <a:gd name="T36" fmla="*/ 24418 w 317"/>
              <a:gd name="T37" fmla="*/ 24871 h 318"/>
              <a:gd name="T38" fmla="*/ 18048 w 317"/>
              <a:gd name="T39" fmla="*/ 32808 h 318"/>
              <a:gd name="T40" fmla="*/ 11678 w 317"/>
              <a:gd name="T41" fmla="*/ 42333 h 318"/>
              <a:gd name="T42" fmla="*/ 6901 w 317"/>
              <a:gd name="T43" fmla="*/ 51858 h 318"/>
              <a:gd name="T44" fmla="*/ 3185 w 317"/>
              <a:gd name="T45" fmla="*/ 62442 h 318"/>
              <a:gd name="T46" fmla="*/ 1062 w 317"/>
              <a:gd name="T47" fmla="*/ 73025 h 318"/>
              <a:gd name="T48" fmla="*/ 0 w 317"/>
              <a:gd name="T49" fmla="*/ 84138 h 318"/>
              <a:gd name="T50" fmla="*/ 1062 w 317"/>
              <a:gd name="T51" fmla="*/ 95250 h 318"/>
              <a:gd name="T52" fmla="*/ 3185 w 317"/>
              <a:gd name="T53" fmla="*/ 105833 h 318"/>
              <a:gd name="T54" fmla="*/ 6901 w 317"/>
              <a:gd name="T55" fmla="*/ 116417 h 318"/>
              <a:gd name="T56" fmla="*/ 11678 w 317"/>
              <a:gd name="T57" fmla="*/ 125942 h 318"/>
              <a:gd name="T58" fmla="*/ 18048 w 317"/>
              <a:gd name="T59" fmla="*/ 135467 h 318"/>
              <a:gd name="T60" fmla="*/ 24418 w 317"/>
              <a:gd name="T61" fmla="*/ 143404 h 318"/>
              <a:gd name="T62" fmla="*/ 32912 w 317"/>
              <a:gd name="T63" fmla="*/ 149754 h 318"/>
              <a:gd name="T64" fmla="*/ 42467 w 317"/>
              <a:gd name="T65" fmla="*/ 156633 h 318"/>
              <a:gd name="T66" fmla="*/ 52022 w 317"/>
              <a:gd name="T67" fmla="*/ 160867 h 318"/>
              <a:gd name="T68" fmla="*/ 62108 w 317"/>
              <a:gd name="T69" fmla="*/ 164571 h 318"/>
              <a:gd name="T70" fmla="*/ 73255 w 317"/>
              <a:gd name="T71" fmla="*/ 166688 h 318"/>
              <a:gd name="T72" fmla="*/ 83872 w 317"/>
              <a:gd name="T73" fmla="*/ 168275 h 318"/>
              <a:gd name="T74" fmla="*/ 95550 w 317"/>
              <a:gd name="T75" fmla="*/ 166688 h 318"/>
              <a:gd name="T76" fmla="*/ 106698 w 317"/>
              <a:gd name="T77" fmla="*/ 164571 h 318"/>
              <a:gd name="T78" fmla="*/ 116784 w 317"/>
              <a:gd name="T79" fmla="*/ 160867 h 318"/>
              <a:gd name="T80" fmla="*/ 127401 w 317"/>
              <a:gd name="T81" fmla="*/ 156633 h 318"/>
              <a:gd name="T82" fmla="*/ 135894 w 317"/>
              <a:gd name="T83" fmla="*/ 149754 h 318"/>
              <a:gd name="T84" fmla="*/ 143857 w 317"/>
              <a:gd name="T85" fmla="*/ 143404 h 318"/>
              <a:gd name="T86" fmla="*/ 151288 w 317"/>
              <a:gd name="T87" fmla="*/ 135467 h 318"/>
              <a:gd name="T88" fmla="*/ 157127 w 317"/>
              <a:gd name="T89" fmla="*/ 125942 h 318"/>
              <a:gd name="T90" fmla="*/ 162436 w 317"/>
              <a:gd name="T91" fmla="*/ 116417 h 318"/>
              <a:gd name="T92" fmla="*/ 165090 w 317"/>
              <a:gd name="T93" fmla="*/ 105833 h 318"/>
              <a:gd name="T94" fmla="*/ 167213 w 317"/>
              <a:gd name="T95" fmla="*/ 95250 h 318"/>
              <a:gd name="T96" fmla="*/ 168275 w 317"/>
              <a:gd name="T97" fmla="*/ 84138 h 318"/>
              <a:gd name="T98" fmla="*/ 168275 w 317"/>
              <a:gd name="T99" fmla="*/ 84138 h 31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8"/>
              <a:gd name="T152" fmla="*/ 317 w 317"/>
              <a:gd name="T153" fmla="*/ 318 h 31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8">
                <a:moveTo>
                  <a:pt x="317" y="159"/>
                </a:moveTo>
                <a:lnTo>
                  <a:pt x="315" y="138"/>
                </a:lnTo>
                <a:lnTo>
                  <a:pt x="311" y="118"/>
                </a:lnTo>
                <a:lnTo>
                  <a:pt x="306" y="98"/>
                </a:lnTo>
                <a:lnTo>
                  <a:pt x="296" y="80"/>
                </a:lnTo>
                <a:lnTo>
                  <a:pt x="285" y="62"/>
                </a:lnTo>
                <a:lnTo>
                  <a:pt x="271" y="47"/>
                </a:lnTo>
                <a:lnTo>
                  <a:pt x="256" y="35"/>
                </a:lnTo>
                <a:lnTo>
                  <a:pt x="240" y="22"/>
                </a:lnTo>
                <a:lnTo>
                  <a:pt x="220" y="14"/>
                </a:lnTo>
                <a:lnTo>
                  <a:pt x="201" y="7"/>
                </a:lnTo>
                <a:lnTo>
                  <a:pt x="180" y="3"/>
                </a:lnTo>
                <a:lnTo>
                  <a:pt x="158" y="0"/>
                </a:lnTo>
                <a:lnTo>
                  <a:pt x="138" y="3"/>
                </a:lnTo>
                <a:lnTo>
                  <a:pt x="117" y="7"/>
                </a:lnTo>
                <a:lnTo>
                  <a:pt x="98" y="14"/>
                </a:lnTo>
                <a:lnTo>
                  <a:pt x="80" y="22"/>
                </a:lnTo>
                <a:lnTo>
                  <a:pt x="62" y="35"/>
                </a:lnTo>
                <a:lnTo>
                  <a:pt x="46" y="47"/>
                </a:lnTo>
                <a:lnTo>
                  <a:pt x="34" y="62"/>
                </a:lnTo>
                <a:lnTo>
                  <a:pt x="22" y="80"/>
                </a:lnTo>
                <a:lnTo>
                  <a:pt x="13" y="98"/>
                </a:lnTo>
                <a:lnTo>
                  <a:pt x="6" y="118"/>
                </a:lnTo>
                <a:lnTo>
                  <a:pt x="2" y="138"/>
                </a:lnTo>
                <a:lnTo>
                  <a:pt x="0" y="159"/>
                </a:lnTo>
                <a:lnTo>
                  <a:pt x="2" y="180"/>
                </a:lnTo>
                <a:lnTo>
                  <a:pt x="6" y="200"/>
                </a:lnTo>
                <a:lnTo>
                  <a:pt x="13" y="220"/>
                </a:lnTo>
                <a:lnTo>
                  <a:pt x="22" y="238"/>
                </a:lnTo>
                <a:lnTo>
                  <a:pt x="34" y="256"/>
                </a:lnTo>
                <a:lnTo>
                  <a:pt x="46" y="271"/>
                </a:lnTo>
                <a:lnTo>
                  <a:pt x="62" y="283"/>
                </a:lnTo>
                <a:lnTo>
                  <a:pt x="80" y="296"/>
                </a:lnTo>
                <a:lnTo>
                  <a:pt x="98" y="304"/>
                </a:lnTo>
                <a:lnTo>
                  <a:pt x="117" y="311"/>
                </a:lnTo>
                <a:lnTo>
                  <a:pt x="138" y="315"/>
                </a:lnTo>
                <a:lnTo>
                  <a:pt x="158" y="318"/>
                </a:lnTo>
                <a:lnTo>
                  <a:pt x="180" y="315"/>
                </a:lnTo>
                <a:lnTo>
                  <a:pt x="201" y="311"/>
                </a:lnTo>
                <a:lnTo>
                  <a:pt x="220" y="304"/>
                </a:lnTo>
                <a:lnTo>
                  <a:pt x="240" y="296"/>
                </a:lnTo>
                <a:lnTo>
                  <a:pt x="256" y="283"/>
                </a:lnTo>
                <a:lnTo>
                  <a:pt x="271" y="271"/>
                </a:lnTo>
                <a:lnTo>
                  <a:pt x="285" y="256"/>
                </a:lnTo>
                <a:lnTo>
                  <a:pt x="296" y="238"/>
                </a:lnTo>
                <a:lnTo>
                  <a:pt x="306" y="220"/>
                </a:lnTo>
                <a:lnTo>
                  <a:pt x="311" y="200"/>
                </a:lnTo>
                <a:lnTo>
                  <a:pt x="315" y="180"/>
                </a:lnTo>
                <a:lnTo>
                  <a:pt x="317" y="15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7" name="Freeform 49"/>
          <p:cNvSpPr>
            <a:spLocks/>
          </p:cNvSpPr>
          <p:nvPr/>
        </p:nvSpPr>
        <p:spPr bwMode="auto">
          <a:xfrm>
            <a:off x="3584575" y="5213350"/>
            <a:ext cx="168275" cy="168275"/>
          </a:xfrm>
          <a:custGeom>
            <a:avLst/>
            <a:gdLst>
              <a:gd name="T0" fmla="*/ 168275 w 317"/>
              <a:gd name="T1" fmla="*/ 84138 h 318"/>
              <a:gd name="T2" fmla="*/ 167213 w 317"/>
              <a:gd name="T3" fmla="*/ 73025 h 318"/>
              <a:gd name="T4" fmla="*/ 165090 w 317"/>
              <a:gd name="T5" fmla="*/ 62442 h 318"/>
              <a:gd name="T6" fmla="*/ 162436 w 317"/>
              <a:gd name="T7" fmla="*/ 51858 h 318"/>
              <a:gd name="T8" fmla="*/ 157127 w 317"/>
              <a:gd name="T9" fmla="*/ 42333 h 318"/>
              <a:gd name="T10" fmla="*/ 151288 w 317"/>
              <a:gd name="T11" fmla="*/ 32808 h 318"/>
              <a:gd name="T12" fmla="*/ 143857 w 317"/>
              <a:gd name="T13" fmla="*/ 24871 h 318"/>
              <a:gd name="T14" fmla="*/ 135894 w 317"/>
              <a:gd name="T15" fmla="*/ 18521 h 318"/>
              <a:gd name="T16" fmla="*/ 127401 w 317"/>
              <a:gd name="T17" fmla="*/ 11642 h 318"/>
              <a:gd name="T18" fmla="*/ 116784 w 317"/>
              <a:gd name="T19" fmla="*/ 7408 h 318"/>
              <a:gd name="T20" fmla="*/ 106698 w 317"/>
              <a:gd name="T21" fmla="*/ 3704 h 318"/>
              <a:gd name="T22" fmla="*/ 95550 w 317"/>
              <a:gd name="T23" fmla="*/ 1587 h 318"/>
              <a:gd name="T24" fmla="*/ 83872 w 317"/>
              <a:gd name="T25" fmla="*/ 0 h 318"/>
              <a:gd name="T26" fmla="*/ 73255 w 317"/>
              <a:gd name="T27" fmla="*/ 1587 h 318"/>
              <a:gd name="T28" fmla="*/ 62108 w 317"/>
              <a:gd name="T29" fmla="*/ 3704 h 318"/>
              <a:gd name="T30" fmla="*/ 52022 w 317"/>
              <a:gd name="T31" fmla="*/ 7408 h 318"/>
              <a:gd name="T32" fmla="*/ 42467 w 317"/>
              <a:gd name="T33" fmla="*/ 11642 h 318"/>
              <a:gd name="T34" fmla="*/ 32912 w 317"/>
              <a:gd name="T35" fmla="*/ 18521 h 318"/>
              <a:gd name="T36" fmla="*/ 24418 w 317"/>
              <a:gd name="T37" fmla="*/ 24871 h 318"/>
              <a:gd name="T38" fmla="*/ 18048 w 317"/>
              <a:gd name="T39" fmla="*/ 32808 h 318"/>
              <a:gd name="T40" fmla="*/ 11678 w 317"/>
              <a:gd name="T41" fmla="*/ 42333 h 318"/>
              <a:gd name="T42" fmla="*/ 6901 w 317"/>
              <a:gd name="T43" fmla="*/ 51858 h 318"/>
              <a:gd name="T44" fmla="*/ 3185 w 317"/>
              <a:gd name="T45" fmla="*/ 62442 h 318"/>
              <a:gd name="T46" fmla="*/ 1062 w 317"/>
              <a:gd name="T47" fmla="*/ 73025 h 318"/>
              <a:gd name="T48" fmla="*/ 0 w 317"/>
              <a:gd name="T49" fmla="*/ 84138 h 318"/>
              <a:gd name="T50" fmla="*/ 1062 w 317"/>
              <a:gd name="T51" fmla="*/ 95250 h 318"/>
              <a:gd name="T52" fmla="*/ 3185 w 317"/>
              <a:gd name="T53" fmla="*/ 105833 h 318"/>
              <a:gd name="T54" fmla="*/ 6901 w 317"/>
              <a:gd name="T55" fmla="*/ 116417 h 318"/>
              <a:gd name="T56" fmla="*/ 11678 w 317"/>
              <a:gd name="T57" fmla="*/ 125942 h 318"/>
              <a:gd name="T58" fmla="*/ 18048 w 317"/>
              <a:gd name="T59" fmla="*/ 135467 h 318"/>
              <a:gd name="T60" fmla="*/ 24418 w 317"/>
              <a:gd name="T61" fmla="*/ 143404 h 318"/>
              <a:gd name="T62" fmla="*/ 32912 w 317"/>
              <a:gd name="T63" fmla="*/ 149754 h 318"/>
              <a:gd name="T64" fmla="*/ 42467 w 317"/>
              <a:gd name="T65" fmla="*/ 156633 h 318"/>
              <a:gd name="T66" fmla="*/ 52022 w 317"/>
              <a:gd name="T67" fmla="*/ 160867 h 318"/>
              <a:gd name="T68" fmla="*/ 62108 w 317"/>
              <a:gd name="T69" fmla="*/ 164571 h 318"/>
              <a:gd name="T70" fmla="*/ 73255 w 317"/>
              <a:gd name="T71" fmla="*/ 166688 h 318"/>
              <a:gd name="T72" fmla="*/ 83872 w 317"/>
              <a:gd name="T73" fmla="*/ 168275 h 318"/>
              <a:gd name="T74" fmla="*/ 95550 w 317"/>
              <a:gd name="T75" fmla="*/ 166688 h 318"/>
              <a:gd name="T76" fmla="*/ 106698 w 317"/>
              <a:gd name="T77" fmla="*/ 164571 h 318"/>
              <a:gd name="T78" fmla="*/ 116784 w 317"/>
              <a:gd name="T79" fmla="*/ 160867 h 318"/>
              <a:gd name="T80" fmla="*/ 127401 w 317"/>
              <a:gd name="T81" fmla="*/ 156633 h 318"/>
              <a:gd name="T82" fmla="*/ 135894 w 317"/>
              <a:gd name="T83" fmla="*/ 149754 h 318"/>
              <a:gd name="T84" fmla="*/ 143857 w 317"/>
              <a:gd name="T85" fmla="*/ 143404 h 318"/>
              <a:gd name="T86" fmla="*/ 151288 w 317"/>
              <a:gd name="T87" fmla="*/ 135467 h 318"/>
              <a:gd name="T88" fmla="*/ 157127 w 317"/>
              <a:gd name="T89" fmla="*/ 125942 h 318"/>
              <a:gd name="T90" fmla="*/ 162436 w 317"/>
              <a:gd name="T91" fmla="*/ 116417 h 318"/>
              <a:gd name="T92" fmla="*/ 165090 w 317"/>
              <a:gd name="T93" fmla="*/ 105833 h 318"/>
              <a:gd name="T94" fmla="*/ 167213 w 317"/>
              <a:gd name="T95" fmla="*/ 95250 h 318"/>
              <a:gd name="T96" fmla="*/ 168275 w 317"/>
              <a:gd name="T97" fmla="*/ 84138 h 318"/>
              <a:gd name="T98" fmla="*/ 168275 w 317"/>
              <a:gd name="T99" fmla="*/ 84138 h 31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8"/>
              <a:gd name="T152" fmla="*/ 317 w 317"/>
              <a:gd name="T153" fmla="*/ 318 h 31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8">
                <a:moveTo>
                  <a:pt x="317" y="159"/>
                </a:moveTo>
                <a:lnTo>
                  <a:pt x="315" y="138"/>
                </a:lnTo>
                <a:lnTo>
                  <a:pt x="311" y="118"/>
                </a:lnTo>
                <a:lnTo>
                  <a:pt x="306" y="98"/>
                </a:lnTo>
                <a:lnTo>
                  <a:pt x="296" y="80"/>
                </a:lnTo>
                <a:lnTo>
                  <a:pt x="285" y="62"/>
                </a:lnTo>
                <a:lnTo>
                  <a:pt x="271" y="47"/>
                </a:lnTo>
                <a:lnTo>
                  <a:pt x="256" y="35"/>
                </a:lnTo>
                <a:lnTo>
                  <a:pt x="240" y="22"/>
                </a:lnTo>
                <a:lnTo>
                  <a:pt x="220" y="14"/>
                </a:lnTo>
                <a:lnTo>
                  <a:pt x="201" y="7"/>
                </a:lnTo>
                <a:lnTo>
                  <a:pt x="180" y="3"/>
                </a:lnTo>
                <a:lnTo>
                  <a:pt x="158" y="0"/>
                </a:lnTo>
                <a:lnTo>
                  <a:pt x="138" y="3"/>
                </a:lnTo>
                <a:lnTo>
                  <a:pt x="117" y="7"/>
                </a:lnTo>
                <a:lnTo>
                  <a:pt x="98" y="14"/>
                </a:lnTo>
                <a:lnTo>
                  <a:pt x="80" y="22"/>
                </a:lnTo>
                <a:lnTo>
                  <a:pt x="62" y="35"/>
                </a:lnTo>
                <a:lnTo>
                  <a:pt x="46" y="47"/>
                </a:lnTo>
                <a:lnTo>
                  <a:pt x="34" y="62"/>
                </a:lnTo>
                <a:lnTo>
                  <a:pt x="22" y="80"/>
                </a:lnTo>
                <a:lnTo>
                  <a:pt x="13" y="98"/>
                </a:lnTo>
                <a:lnTo>
                  <a:pt x="6" y="118"/>
                </a:lnTo>
                <a:lnTo>
                  <a:pt x="2" y="138"/>
                </a:lnTo>
                <a:lnTo>
                  <a:pt x="0" y="159"/>
                </a:lnTo>
                <a:lnTo>
                  <a:pt x="2" y="180"/>
                </a:lnTo>
                <a:lnTo>
                  <a:pt x="6" y="200"/>
                </a:lnTo>
                <a:lnTo>
                  <a:pt x="13" y="220"/>
                </a:lnTo>
                <a:lnTo>
                  <a:pt x="22" y="238"/>
                </a:lnTo>
                <a:lnTo>
                  <a:pt x="34" y="256"/>
                </a:lnTo>
                <a:lnTo>
                  <a:pt x="46" y="271"/>
                </a:lnTo>
                <a:lnTo>
                  <a:pt x="62" y="283"/>
                </a:lnTo>
                <a:lnTo>
                  <a:pt x="80" y="296"/>
                </a:lnTo>
                <a:lnTo>
                  <a:pt x="98" y="304"/>
                </a:lnTo>
                <a:lnTo>
                  <a:pt x="117" y="311"/>
                </a:lnTo>
                <a:lnTo>
                  <a:pt x="138" y="315"/>
                </a:lnTo>
                <a:lnTo>
                  <a:pt x="158" y="318"/>
                </a:lnTo>
                <a:lnTo>
                  <a:pt x="180" y="315"/>
                </a:lnTo>
                <a:lnTo>
                  <a:pt x="201" y="311"/>
                </a:lnTo>
                <a:lnTo>
                  <a:pt x="220" y="304"/>
                </a:lnTo>
                <a:lnTo>
                  <a:pt x="240" y="296"/>
                </a:lnTo>
                <a:lnTo>
                  <a:pt x="256" y="283"/>
                </a:lnTo>
                <a:lnTo>
                  <a:pt x="271" y="271"/>
                </a:lnTo>
                <a:lnTo>
                  <a:pt x="285" y="256"/>
                </a:lnTo>
                <a:lnTo>
                  <a:pt x="296" y="238"/>
                </a:lnTo>
                <a:lnTo>
                  <a:pt x="306" y="220"/>
                </a:lnTo>
                <a:lnTo>
                  <a:pt x="311" y="200"/>
                </a:lnTo>
                <a:lnTo>
                  <a:pt x="315" y="180"/>
                </a:lnTo>
                <a:lnTo>
                  <a:pt x="317" y="159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8" name="Freeform 50"/>
          <p:cNvSpPr>
            <a:spLocks/>
          </p:cNvSpPr>
          <p:nvPr/>
        </p:nvSpPr>
        <p:spPr bwMode="auto">
          <a:xfrm>
            <a:off x="5827713" y="1724025"/>
            <a:ext cx="187325" cy="214313"/>
          </a:xfrm>
          <a:custGeom>
            <a:avLst/>
            <a:gdLst>
              <a:gd name="T0" fmla="*/ 0 w 355"/>
              <a:gd name="T1" fmla="*/ 109009 h 405"/>
              <a:gd name="T2" fmla="*/ 187325 w 355"/>
              <a:gd name="T3" fmla="*/ 0 h 405"/>
              <a:gd name="T4" fmla="*/ 187325 w 355"/>
              <a:gd name="T5" fmla="*/ 214313 h 405"/>
              <a:gd name="T6" fmla="*/ 0 w 355"/>
              <a:gd name="T7" fmla="*/ 109009 h 405"/>
              <a:gd name="T8" fmla="*/ 0 w 355"/>
              <a:gd name="T9" fmla="*/ 10900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5"/>
              <a:gd name="T16" fmla="*/ 0 h 405"/>
              <a:gd name="T17" fmla="*/ 355 w 355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5" h="405">
                <a:moveTo>
                  <a:pt x="0" y="206"/>
                </a:moveTo>
                <a:lnTo>
                  <a:pt x="355" y="0"/>
                </a:lnTo>
                <a:lnTo>
                  <a:pt x="355" y="405"/>
                </a:lnTo>
                <a:lnTo>
                  <a:pt x="0" y="20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39" name="Freeform 51"/>
          <p:cNvSpPr>
            <a:spLocks/>
          </p:cNvSpPr>
          <p:nvPr/>
        </p:nvSpPr>
        <p:spPr bwMode="auto">
          <a:xfrm>
            <a:off x="5827713" y="1724025"/>
            <a:ext cx="187325" cy="214313"/>
          </a:xfrm>
          <a:custGeom>
            <a:avLst/>
            <a:gdLst>
              <a:gd name="T0" fmla="*/ 0 w 355"/>
              <a:gd name="T1" fmla="*/ 109009 h 405"/>
              <a:gd name="T2" fmla="*/ 187325 w 355"/>
              <a:gd name="T3" fmla="*/ 0 h 405"/>
              <a:gd name="T4" fmla="*/ 187325 w 355"/>
              <a:gd name="T5" fmla="*/ 214313 h 405"/>
              <a:gd name="T6" fmla="*/ 0 w 355"/>
              <a:gd name="T7" fmla="*/ 109009 h 405"/>
              <a:gd name="T8" fmla="*/ 0 w 355"/>
              <a:gd name="T9" fmla="*/ 10900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5"/>
              <a:gd name="T16" fmla="*/ 0 h 405"/>
              <a:gd name="T17" fmla="*/ 355 w 355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5" h="405">
                <a:moveTo>
                  <a:pt x="0" y="206"/>
                </a:moveTo>
                <a:lnTo>
                  <a:pt x="355" y="0"/>
                </a:lnTo>
                <a:lnTo>
                  <a:pt x="355" y="405"/>
                </a:lnTo>
                <a:lnTo>
                  <a:pt x="0" y="206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0" name="Freeform 52"/>
          <p:cNvSpPr>
            <a:spLocks/>
          </p:cNvSpPr>
          <p:nvPr/>
        </p:nvSpPr>
        <p:spPr bwMode="auto">
          <a:xfrm>
            <a:off x="5827713" y="2317750"/>
            <a:ext cx="187325" cy="214313"/>
          </a:xfrm>
          <a:custGeom>
            <a:avLst/>
            <a:gdLst>
              <a:gd name="T0" fmla="*/ 0 w 355"/>
              <a:gd name="T1" fmla="*/ 108479 h 405"/>
              <a:gd name="T2" fmla="*/ 187325 w 355"/>
              <a:gd name="T3" fmla="*/ 0 h 405"/>
              <a:gd name="T4" fmla="*/ 187325 w 355"/>
              <a:gd name="T5" fmla="*/ 214313 h 405"/>
              <a:gd name="T6" fmla="*/ 0 w 355"/>
              <a:gd name="T7" fmla="*/ 108479 h 405"/>
              <a:gd name="T8" fmla="*/ 0 w 355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5"/>
              <a:gd name="T16" fmla="*/ 0 h 405"/>
              <a:gd name="T17" fmla="*/ 355 w 355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5" h="405">
                <a:moveTo>
                  <a:pt x="0" y="205"/>
                </a:moveTo>
                <a:lnTo>
                  <a:pt x="355" y="0"/>
                </a:lnTo>
                <a:lnTo>
                  <a:pt x="355" y="405"/>
                </a:lnTo>
                <a:lnTo>
                  <a:pt x="0" y="20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1" name="Freeform 53"/>
          <p:cNvSpPr>
            <a:spLocks/>
          </p:cNvSpPr>
          <p:nvPr/>
        </p:nvSpPr>
        <p:spPr bwMode="auto">
          <a:xfrm>
            <a:off x="5827713" y="2317750"/>
            <a:ext cx="187325" cy="214313"/>
          </a:xfrm>
          <a:custGeom>
            <a:avLst/>
            <a:gdLst>
              <a:gd name="T0" fmla="*/ 0 w 355"/>
              <a:gd name="T1" fmla="*/ 108479 h 405"/>
              <a:gd name="T2" fmla="*/ 187325 w 355"/>
              <a:gd name="T3" fmla="*/ 0 h 405"/>
              <a:gd name="T4" fmla="*/ 187325 w 355"/>
              <a:gd name="T5" fmla="*/ 214313 h 405"/>
              <a:gd name="T6" fmla="*/ 0 w 355"/>
              <a:gd name="T7" fmla="*/ 108479 h 405"/>
              <a:gd name="T8" fmla="*/ 0 w 355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5"/>
              <a:gd name="T16" fmla="*/ 0 h 405"/>
              <a:gd name="T17" fmla="*/ 355 w 355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5" h="405">
                <a:moveTo>
                  <a:pt x="0" y="205"/>
                </a:moveTo>
                <a:lnTo>
                  <a:pt x="355" y="0"/>
                </a:lnTo>
                <a:lnTo>
                  <a:pt x="355" y="405"/>
                </a:lnTo>
                <a:lnTo>
                  <a:pt x="0" y="205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2" name="Freeform 54"/>
          <p:cNvSpPr>
            <a:spLocks/>
          </p:cNvSpPr>
          <p:nvPr/>
        </p:nvSpPr>
        <p:spPr bwMode="auto">
          <a:xfrm>
            <a:off x="4762500" y="2074863"/>
            <a:ext cx="168275" cy="166687"/>
          </a:xfrm>
          <a:custGeom>
            <a:avLst/>
            <a:gdLst>
              <a:gd name="T0" fmla="*/ 168275 w 317"/>
              <a:gd name="T1" fmla="*/ 83081 h 317"/>
              <a:gd name="T2" fmla="*/ 167213 w 317"/>
              <a:gd name="T3" fmla="*/ 72564 h 317"/>
              <a:gd name="T4" fmla="*/ 165090 w 317"/>
              <a:gd name="T5" fmla="*/ 61522 h 317"/>
              <a:gd name="T6" fmla="*/ 161374 w 317"/>
              <a:gd name="T7" fmla="*/ 51531 h 317"/>
              <a:gd name="T8" fmla="*/ 156597 w 317"/>
              <a:gd name="T9" fmla="*/ 42066 h 317"/>
              <a:gd name="T10" fmla="*/ 150227 w 317"/>
              <a:gd name="T11" fmla="*/ 32601 h 317"/>
              <a:gd name="T12" fmla="*/ 143857 w 317"/>
              <a:gd name="T13" fmla="*/ 24188 h 317"/>
              <a:gd name="T14" fmla="*/ 135363 w 317"/>
              <a:gd name="T15" fmla="*/ 17878 h 317"/>
              <a:gd name="T16" fmla="*/ 125808 w 317"/>
              <a:gd name="T17" fmla="*/ 11568 h 317"/>
              <a:gd name="T18" fmla="*/ 116784 w 317"/>
              <a:gd name="T19" fmla="*/ 6836 h 317"/>
              <a:gd name="T20" fmla="*/ 106167 w 317"/>
              <a:gd name="T21" fmla="*/ 3155 h 317"/>
              <a:gd name="T22" fmla="*/ 95550 w 317"/>
              <a:gd name="T23" fmla="*/ 1052 h 317"/>
              <a:gd name="T24" fmla="*/ 84403 w 317"/>
              <a:gd name="T25" fmla="*/ 0 h 317"/>
              <a:gd name="T26" fmla="*/ 72725 w 317"/>
              <a:gd name="T27" fmla="*/ 1052 h 317"/>
              <a:gd name="T28" fmla="*/ 61577 w 317"/>
              <a:gd name="T29" fmla="*/ 3155 h 317"/>
              <a:gd name="T30" fmla="*/ 51491 w 317"/>
              <a:gd name="T31" fmla="*/ 6836 h 317"/>
              <a:gd name="T32" fmla="*/ 40874 w 317"/>
              <a:gd name="T33" fmla="*/ 11568 h 317"/>
              <a:gd name="T34" fmla="*/ 32381 w 317"/>
              <a:gd name="T35" fmla="*/ 17878 h 317"/>
              <a:gd name="T36" fmla="*/ 24418 w 317"/>
              <a:gd name="T37" fmla="*/ 24188 h 317"/>
              <a:gd name="T38" fmla="*/ 16987 w 317"/>
              <a:gd name="T39" fmla="*/ 32601 h 317"/>
              <a:gd name="T40" fmla="*/ 11148 w 317"/>
              <a:gd name="T41" fmla="*/ 42066 h 317"/>
              <a:gd name="T42" fmla="*/ 5839 w 317"/>
              <a:gd name="T43" fmla="*/ 51531 h 317"/>
              <a:gd name="T44" fmla="*/ 3185 w 317"/>
              <a:gd name="T45" fmla="*/ 61522 h 317"/>
              <a:gd name="T46" fmla="*/ 1062 w 317"/>
              <a:gd name="T47" fmla="*/ 72564 h 317"/>
              <a:gd name="T48" fmla="*/ 0 w 317"/>
              <a:gd name="T49" fmla="*/ 83081 h 317"/>
              <a:gd name="T50" fmla="*/ 1062 w 317"/>
              <a:gd name="T51" fmla="*/ 94649 h 317"/>
              <a:gd name="T52" fmla="*/ 3185 w 317"/>
              <a:gd name="T53" fmla="*/ 105691 h 317"/>
              <a:gd name="T54" fmla="*/ 5839 w 317"/>
              <a:gd name="T55" fmla="*/ 115682 h 317"/>
              <a:gd name="T56" fmla="*/ 11148 w 317"/>
              <a:gd name="T57" fmla="*/ 126198 h 317"/>
              <a:gd name="T58" fmla="*/ 16987 w 317"/>
              <a:gd name="T59" fmla="*/ 134612 h 317"/>
              <a:gd name="T60" fmla="*/ 24418 w 317"/>
              <a:gd name="T61" fmla="*/ 142499 h 317"/>
              <a:gd name="T62" fmla="*/ 32381 w 317"/>
              <a:gd name="T63" fmla="*/ 149861 h 317"/>
              <a:gd name="T64" fmla="*/ 40874 w 317"/>
              <a:gd name="T65" fmla="*/ 155645 h 317"/>
              <a:gd name="T66" fmla="*/ 51491 w 317"/>
              <a:gd name="T67" fmla="*/ 160903 h 317"/>
              <a:gd name="T68" fmla="*/ 61577 w 317"/>
              <a:gd name="T69" fmla="*/ 163532 h 317"/>
              <a:gd name="T70" fmla="*/ 72725 w 317"/>
              <a:gd name="T71" fmla="*/ 165635 h 317"/>
              <a:gd name="T72" fmla="*/ 84403 w 317"/>
              <a:gd name="T73" fmla="*/ 166687 h 317"/>
              <a:gd name="T74" fmla="*/ 95550 w 317"/>
              <a:gd name="T75" fmla="*/ 165635 h 317"/>
              <a:gd name="T76" fmla="*/ 106167 w 317"/>
              <a:gd name="T77" fmla="*/ 163532 h 317"/>
              <a:gd name="T78" fmla="*/ 116784 w 317"/>
              <a:gd name="T79" fmla="*/ 160903 h 317"/>
              <a:gd name="T80" fmla="*/ 125808 w 317"/>
              <a:gd name="T81" fmla="*/ 155645 h 317"/>
              <a:gd name="T82" fmla="*/ 135363 w 317"/>
              <a:gd name="T83" fmla="*/ 149861 h 317"/>
              <a:gd name="T84" fmla="*/ 143857 w 317"/>
              <a:gd name="T85" fmla="*/ 142499 h 317"/>
              <a:gd name="T86" fmla="*/ 150227 w 317"/>
              <a:gd name="T87" fmla="*/ 134612 h 317"/>
              <a:gd name="T88" fmla="*/ 156597 w 317"/>
              <a:gd name="T89" fmla="*/ 126198 h 317"/>
              <a:gd name="T90" fmla="*/ 161374 w 317"/>
              <a:gd name="T91" fmla="*/ 115682 h 317"/>
              <a:gd name="T92" fmla="*/ 165090 w 317"/>
              <a:gd name="T93" fmla="*/ 105691 h 317"/>
              <a:gd name="T94" fmla="*/ 167213 w 317"/>
              <a:gd name="T95" fmla="*/ 94649 h 317"/>
              <a:gd name="T96" fmla="*/ 168275 w 317"/>
              <a:gd name="T97" fmla="*/ 83081 h 317"/>
              <a:gd name="T98" fmla="*/ 168275 w 317"/>
              <a:gd name="T99" fmla="*/ 83081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8"/>
                </a:moveTo>
                <a:lnTo>
                  <a:pt x="315" y="138"/>
                </a:lnTo>
                <a:lnTo>
                  <a:pt x="311" y="117"/>
                </a:lnTo>
                <a:lnTo>
                  <a:pt x="304" y="98"/>
                </a:lnTo>
                <a:lnTo>
                  <a:pt x="295" y="80"/>
                </a:lnTo>
                <a:lnTo>
                  <a:pt x="283" y="62"/>
                </a:lnTo>
                <a:lnTo>
                  <a:pt x="271" y="46"/>
                </a:lnTo>
                <a:lnTo>
                  <a:pt x="255" y="34"/>
                </a:lnTo>
                <a:lnTo>
                  <a:pt x="237" y="22"/>
                </a:lnTo>
                <a:lnTo>
                  <a:pt x="220" y="13"/>
                </a:lnTo>
                <a:lnTo>
                  <a:pt x="200" y="6"/>
                </a:lnTo>
                <a:lnTo>
                  <a:pt x="180" y="2"/>
                </a:lnTo>
                <a:lnTo>
                  <a:pt x="159" y="0"/>
                </a:lnTo>
                <a:lnTo>
                  <a:pt x="137" y="2"/>
                </a:lnTo>
                <a:lnTo>
                  <a:pt x="116" y="6"/>
                </a:lnTo>
                <a:lnTo>
                  <a:pt x="97" y="13"/>
                </a:lnTo>
                <a:lnTo>
                  <a:pt x="77" y="22"/>
                </a:lnTo>
                <a:lnTo>
                  <a:pt x="61" y="34"/>
                </a:lnTo>
                <a:lnTo>
                  <a:pt x="46" y="46"/>
                </a:lnTo>
                <a:lnTo>
                  <a:pt x="32" y="62"/>
                </a:lnTo>
                <a:lnTo>
                  <a:pt x="21" y="80"/>
                </a:lnTo>
                <a:lnTo>
                  <a:pt x="11" y="98"/>
                </a:lnTo>
                <a:lnTo>
                  <a:pt x="6" y="117"/>
                </a:lnTo>
                <a:lnTo>
                  <a:pt x="2" y="138"/>
                </a:lnTo>
                <a:lnTo>
                  <a:pt x="0" y="158"/>
                </a:lnTo>
                <a:lnTo>
                  <a:pt x="2" y="180"/>
                </a:lnTo>
                <a:lnTo>
                  <a:pt x="6" y="201"/>
                </a:lnTo>
                <a:lnTo>
                  <a:pt x="11" y="220"/>
                </a:lnTo>
                <a:lnTo>
                  <a:pt x="21" y="240"/>
                </a:lnTo>
                <a:lnTo>
                  <a:pt x="32" y="256"/>
                </a:lnTo>
                <a:lnTo>
                  <a:pt x="46" y="271"/>
                </a:lnTo>
                <a:lnTo>
                  <a:pt x="61" y="285"/>
                </a:lnTo>
                <a:lnTo>
                  <a:pt x="77" y="296"/>
                </a:lnTo>
                <a:lnTo>
                  <a:pt x="97" y="306"/>
                </a:lnTo>
                <a:lnTo>
                  <a:pt x="116" y="311"/>
                </a:lnTo>
                <a:lnTo>
                  <a:pt x="137" y="315"/>
                </a:lnTo>
                <a:lnTo>
                  <a:pt x="159" y="317"/>
                </a:lnTo>
                <a:lnTo>
                  <a:pt x="180" y="315"/>
                </a:lnTo>
                <a:lnTo>
                  <a:pt x="200" y="311"/>
                </a:lnTo>
                <a:lnTo>
                  <a:pt x="220" y="306"/>
                </a:lnTo>
                <a:lnTo>
                  <a:pt x="237" y="296"/>
                </a:lnTo>
                <a:lnTo>
                  <a:pt x="255" y="285"/>
                </a:lnTo>
                <a:lnTo>
                  <a:pt x="271" y="271"/>
                </a:lnTo>
                <a:lnTo>
                  <a:pt x="283" y="256"/>
                </a:lnTo>
                <a:lnTo>
                  <a:pt x="295" y="240"/>
                </a:lnTo>
                <a:lnTo>
                  <a:pt x="304" y="220"/>
                </a:lnTo>
                <a:lnTo>
                  <a:pt x="311" y="201"/>
                </a:lnTo>
                <a:lnTo>
                  <a:pt x="315" y="180"/>
                </a:lnTo>
                <a:lnTo>
                  <a:pt x="317" y="15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3" name="Freeform 55"/>
          <p:cNvSpPr>
            <a:spLocks/>
          </p:cNvSpPr>
          <p:nvPr/>
        </p:nvSpPr>
        <p:spPr bwMode="auto">
          <a:xfrm>
            <a:off x="4762500" y="2074863"/>
            <a:ext cx="168275" cy="166687"/>
          </a:xfrm>
          <a:custGeom>
            <a:avLst/>
            <a:gdLst>
              <a:gd name="T0" fmla="*/ 168275 w 317"/>
              <a:gd name="T1" fmla="*/ 83081 h 317"/>
              <a:gd name="T2" fmla="*/ 167213 w 317"/>
              <a:gd name="T3" fmla="*/ 72564 h 317"/>
              <a:gd name="T4" fmla="*/ 165090 w 317"/>
              <a:gd name="T5" fmla="*/ 61522 h 317"/>
              <a:gd name="T6" fmla="*/ 161374 w 317"/>
              <a:gd name="T7" fmla="*/ 51531 h 317"/>
              <a:gd name="T8" fmla="*/ 156597 w 317"/>
              <a:gd name="T9" fmla="*/ 42066 h 317"/>
              <a:gd name="T10" fmla="*/ 150227 w 317"/>
              <a:gd name="T11" fmla="*/ 32601 h 317"/>
              <a:gd name="T12" fmla="*/ 143857 w 317"/>
              <a:gd name="T13" fmla="*/ 24188 h 317"/>
              <a:gd name="T14" fmla="*/ 135363 w 317"/>
              <a:gd name="T15" fmla="*/ 17878 h 317"/>
              <a:gd name="T16" fmla="*/ 125808 w 317"/>
              <a:gd name="T17" fmla="*/ 11568 h 317"/>
              <a:gd name="T18" fmla="*/ 116784 w 317"/>
              <a:gd name="T19" fmla="*/ 6836 h 317"/>
              <a:gd name="T20" fmla="*/ 106167 w 317"/>
              <a:gd name="T21" fmla="*/ 3155 h 317"/>
              <a:gd name="T22" fmla="*/ 95550 w 317"/>
              <a:gd name="T23" fmla="*/ 1052 h 317"/>
              <a:gd name="T24" fmla="*/ 84403 w 317"/>
              <a:gd name="T25" fmla="*/ 0 h 317"/>
              <a:gd name="T26" fmla="*/ 72725 w 317"/>
              <a:gd name="T27" fmla="*/ 1052 h 317"/>
              <a:gd name="T28" fmla="*/ 61577 w 317"/>
              <a:gd name="T29" fmla="*/ 3155 h 317"/>
              <a:gd name="T30" fmla="*/ 51491 w 317"/>
              <a:gd name="T31" fmla="*/ 6836 h 317"/>
              <a:gd name="T32" fmla="*/ 40874 w 317"/>
              <a:gd name="T33" fmla="*/ 11568 h 317"/>
              <a:gd name="T34" fmla="*/ 32381 w 317"/>
              <a:gd name="T35" fmla="*/ 17878 h 317"/>
              <a:gd name="T36" fmla="*/ 24418 w 317"/>
              <a:gd name="T37" fmla="*/ 24188 h 317"/>
              <a:gd name="T38" fmla="*/ 16987 w 317"/>
              <a:gd name="T39" fmla="*/ 32601 h 317"/>
              <a:gd name="T40" fmla="*/ 11148 w 317"/>
              <a:gd name="T41" fmla="*/ 42066 h 317"/>
              <a:gd name="T42" fmla="*/ 5839 w 317"/>
              <a:gd name="T43" fmla="*/ 51531 h 317"/>
              <a:gd name="T44" fmla="*/ 3185 w 317"/>
              <a:gd name="T45" fmla="*/ 61522 h 317"/>
              <a:gd name="T46" fmla="*/ 1062 w 317"/>
              <a:gd name="T47" fmla="*/ 72564 h 317"/>
              <a:gd name="T48" fmla="*/ 0 w 317"/>
              <a:gd name="T49" fmla="*/ 83081 h 317"/>
              <a:gd name="T50" fmla="*/ 1062 w 317"/>
              <a:gd name="T51" fmla="*/ 94649 h 317"/>
              <a:gd name="T52" fmla="*/ 3185 w 317"/>
              <a:gd name="T53" fmla="*/ 105691 h 317"/>
              <a:gd name="T54" fmla="*/ 5839 w 317"/>
              <a:gd name="T55" fmla="*/ 115682 h 317"/>
              <a:gd name="T56" fmla="*/ 11148 w 317"/>
              <a:gd name="T57" fmla="*/ 126198 h 317"/>
              <a:gd name="T58" fmla="*/ 16987 w 317"/>
              <a:gd name="T59" fmla="*/ 134612 h 317"/>
              <a:gd name="T60" fmla="*/ 24418 w 317"/>
              <a:gd name="T61" fmla="*/ 142499 h 317"/>
              <a:gd name="T62" fmla="*/ 32381 w 317"/>
              <a:gd name="T63" fmla="*/ 149861 h 317"/>
              <a:gd name="T64" fmla="*/ 40874 w 317"/>
              <a:gd name="T65" fmla="*/ 155645 h 317"/>
              <a:gd name="T66" fmla="*/ 51491 w 317"/>
              <a:gd name="T67" fmla="*/ 160903 h 317"/>
              <a:gd name="T68" fmla="*/ 61577 w 317"/>
              <a:gd name="T69" fmla="*/ 163532 h 317"/>
              <a:gd name="T70" fmla="*/ 72725 w 317"/>
              <a:gd name="T71" fmla="*/ 165635 h 317"/>
              <a:gd name="T72" fmla="*/ 84403 w 317"/>
              <a:gd name="T73" fmla="*/ 166687 h 317"/>
              <a:gd name="T74" fmla="*/ 95550 w 317"/>
              <a:gd name="T75" fmla="*/ 165635 h 317"/>
              <a:gd name="T76" fmla="*/ 106167 w 317"/>
              <a:gd name="T77" fmla="*/ 163532 h 317"/>
              <a:gd name="T78" fmla="*/ 116784 w 317"/>
              <a:gd name="T79" fmla="*/ 160903 h 317"/>
              <a:gd name="T80" fmla="*/ 125808 w 317"/>
              <a:gd name="T81" fmla="*/ 155645 h 317"/>
              <a:gd name="T82" fmla="*/ 135363 w 317"/>
              <a:gd name="T83" fmla="*/ 149861 h 317"/>
              <a:gd name="T84" fmla="*/ 143857 w 317"/>
              <a:gd name="T85" fmla="*/ 142499 h 317"/>
              <a:gd name="T86" fmla="*/ 150227 w 317"/>
              <a:gd name="T87" fmla="*/ 134612 h 317"/>
              <a:gd name="T88" fmla="*/ 156597 w 317"/>
              <a:gd name="T89" fmla="*/ 126198 h 317"/>
              <a:gd name="T90" fmla="*/ 161374 w 317"/>
              <a:gd name="T91" fmla="*/ 115682 h 317"/>
              <a:gd name="T92" fmla="*/ 165090 w 317"/>
              <a:gd name="T93" fmla="*/ 105691 h 317"/>
              <a:gd name="T94" fmla="*/ 167213 w 317"/>
              <a:gd name="T95" fmla="*/ 94649 h 317"/>
              <a:gd name="T96" fmla="*/ 168275 w 317"/>
              <a:gd name="T97" fmla="*/ 83081 h 317"/>
              <a:gd name="T98" fmla="*/ 168275 w 317"/>
              <a:gd name="T99" fmla="*/ 83081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8"/>
                </a:moveTo>
                <a:lnTo>
                  <a:pt x="315" y="138"/>
                </a:lnTo>
                <a:lnTo>
                  <a:pt x="311" y="117"/>
                </a:lnTo>
                <a:lnTo>
                  <a:pt x="304" y="98"/>
                </a:lnTo>
                <a:lnTo>
                  <a:pt x="295" y="80"/>
                </a:lnTo>
                <a:lnTo>
                  <a:pt x="283" y="62"/>
                </a:lnTo>
                <a:lnTo>
                  <a:pt x="271" y="46"/>
                </a:lnTo>
                <a:lnTo>
                  <a:pt x="255" y="34"/>
                </a:lnTo>
                <a:lnTo>
                  <a:pt x="237" y="22"/>
                </a:lnTo>
                <a:lnTo>
                  <a:pt x="220" y="13"/>
                </a:lnTo>
                <a:lnTo>
                  <a:pt x="200" y="6"/>
                </a:lnTo>
                <a:lnTo>
                  <a:pt x="180" y="2"/>
                </a:lnTo>
                <a:lnTo>
                  <a:pt x="159" y="0"/>
                </a:lnTo>
                <a:lnTo>
                  <a:pt x="137" y="2"/>
                </a:lnTo>
                <a:lnTo>
                  <a:pt x="116" y="6"/>
                </a:lnTo>
                <a:lnTo>
                  <a:pt x="97" y="13"/>
                </a:lnTo>
                <a:lnTo>
                  <a:pt x="77" y="22"/>
                </a:lnTo>
                <a:lnTo>
                  <a:pt x="61" y="34"/>
                </a:lnTo>
                <a:lnTo>
                  <a:pt x="46" y="46"/>
                </a:lnTo>
                <a:lnTo>
                  <a:pt x="32" y="62"/>
                </a:lnTo>
                <a:lnTo>
                  <a:pt x="21" y="80"/>
                </a:lnTo>
                <a:lnTo>
                  <a:pt x="11" y="98"/>
                </a:lnTo>
                <a:lnTo>
                  <a:pt x="6" y="117"/>
                </a:lnTo>
                <a:lnTo>
                  <a:pt x="2" y="138"/>
                </a:lnTo>
                <a:lnTo>
                  <a:pt x="0" y="158"/>
                </a:lnTo>
                <a:lnTo>
                  <a:pt x="2" y="180"/>
                </a:lnTo>
                <a:lnTo>
                  <a:pt x="6" y="201"/>
                </a:lnTo>
                <a:lnTo>
                  <a:pt x="11" y="220"/>
                </a:lnTo>
                <a:lnTo>
                  <a:pt x="21" y="240"/>
                </a:lnTo>
                <a:lnTo>
                  <a:pt x="32" y="256"/>
                </a:lnTo>
                <a:lnTo>
                  <a:pt x="46" y="271"/>
                </a:lnTo>
                <a:lnTo>
                  <a:pt x="61" y="285"/>
                </a:lnTo>
                <a:lnTo>
                  <a:pt x="77" y="296"/>
                </a:lnTo>
                <a:lnTo>
                  <a:pt x="97" y="306"/>
                </a:lnTo>
                <a:lnTo>
                  <a:pt x="116" y="311"/>
                </a:lnTo>
                <a:lnTo>
                  <a:pt x="137" y="315"/>
                </a:lnTo>
                <a:lnTo>
                  <a:pt x="159" y="317"/>
                </a:lnTo>
                <a:lnTo>
                  <a:pt x="180" y="315"/>
                </a:lnTo>
                <a:lnTo>
                  <a:pt x="200" y="311"/>
                </a:lnTo>
                <a:lnTo>
                  <a:pt x="220" y="306"/>
                </a:lnTo>
                <a:lnTo>
                  <a:pt x="237" y="296"/>
                </a:lnTo>
                <a:lnTo>
                  <a:pt x="255" y="285"/>
                </a:lnTo>
                <a:lnTo>
                  <a:pt x="271" y="271"/>
                </a:lnTo>
                <a:lnTo>
                  <a:pt x="283" y="256"/>
                </a:lnTo>
                <a:lnTo>
                  <a:pt x="295" y="240"/>
                </a:lnTo>
                <a:lnTo>
                  <a:pt x="304" y="220"/>
                </a:lnTo>
                <a:lnTo>
                  <a:pt x="311" y="201"/>
                </a:lnTo>
                <a:lnTo>
                  <a:pt x="315" y="180"/>
                </a:lnTo>
                <a:lnTo>
                  <a:pt x="317" y="158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4" name="Freeform 56"/>
          <p:cNvSpPr>
            <a:spLocks/>
          </p:cNvSpPr>
          <p:nvPr/>
        </p:nvSpPr>
        <p:spPr bwMode="auto">
          <a:xfrm>
            <a:off x="4851400" y="1833563"/>
            <a:ext cx="1036638" cy="595312"/>
          </a:xfrm>
          <a:custGeom>
            <a:avLst/>
            <a:gdLst>
              <a:gd name="T0" fmla="*/ 1005417 w 1959"/>
              <a:gd name="T1" fmla="*/ 0 h 1124"/>
              <a:gd name="T2" fmla="*/ 0 w 1959"/>
              <a:gd name="T3" fmla="*/ 0 h 1124"/>
              <a:gd name="T4" fmla="*/ 0 w 1959"/>
              <a:gd name="T5" fmla="*/ 595312 h 1124"/>
              <a:gd name="T6" fmla="*/ 1036638 w 1959"/>
              <a:gd name="T7" fmla="*/ 595312 h 1124"/>
              <a:gd name="T8" fmla="*/ 0 60000 65536"/>
              <a:gd name="T9" fmla="*/ 0 60000 65536"/>
              <a:gd name="T10" fmla="*/ 0 60000 65536"/>
              <a:gd name="T11" fmla="*/ 0 60000 65536"/>
              <a:gd name="T12" fmla="*/ 0 w 1959"/>
              <a:gd name="T13" fmla="*/ 0 h 1124"/>
              <a:gd name="T14" fmla="*/ 1959 w 1959"/>
              <a:gd name="T15" fmla="*/ 1124 h 11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9" h="1124">
                <a:moveTo>
                  <a:pt x="1900" y="0"/>
                </a:moveTo>
                <a:lnTo>
                  <a:pt x="0" y="0"/>
                </a:lnTo>
                <a:lnTo>
                  <a:pt x="0" y="1124"/>
                </a:lnTo>
                <a:lnTo>
                  <a:pt x="1959" y="1124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5" name="Line 57"/>
          <p:cNvSpPr>
            <a:spLocks noChangeShapeType="1"/>
          </p:cNvSpPr>
          <p:nvPr/>
        </p:nvSpPr>
        <p:spPr bwMode="auto">
          <a:xfrm flipH="1">
            <a:off x="3660775" y="2151063"/>
            <a:ext cx="120491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6" name="Freeform 58"/>
          <p:cNvSpPr>
            <a:spLocks noEditPoints="1"/>
          </p:cNvSpPr>
          <p:nvPr/>
        </p:nvSpPr>
        <p:spPr bwMode="auto">
          <a:xfrm>
            <a:off x="6097588" y="1762125"/>
            <a:ext cx="157162" cy="168275"/>
          </a:xfrm>
          <a:custGeom>
            <a:avLst/>
            <a:gdLst>
              <a:gd name="T0" fmla="*/ 94403 w 298"/>
              <a:gd name="T1" fmla="*/ 2117 h 318"/>
              <a:gd name="T2" fmla="*/ 113389 w 298"/>
              <a:gd name="T3" fmla="*/ 8467 h 318"/>
              <a:gd name="T4" fmla="*/ 129738 w 298"/>
              <a:gd name="T5" fmla="*/ 20108 h 318"/>
              <a:gd name="T6" fmla="*/ 143977 w 298"/>
              <a:gd name="T7" fmla="*/ 36513 h 318"/>
              <a:gd name="T8" fmla="*/ 152943 w 298"/>
              <a:gd name="T9" fmla="*/ 55562 h 318"/>
              <a:gd name="T10" fmla="*/ 156635 w 298"/>
              <a:gd name="T11" fmla="*/ 77788 h 318"/>
              <a:gd name="T12" fmla="*/ 155052 w 298"/>
              <a:gd name="T13" fmla="*/ 101600 h 318"/>
              <a:gd name="T14" fmla="*/ 149251 w 298"/>
              <a:gd name="T15" fmla="*/ 122237 h 318"/>
              <a:gd name="T16" fmla="*/ 137649 w 298"/>
              <a:gd name="T17" fmla="*/ 141288 h 318"/>
              <a:gd name="T18" fmla="*/ 121300 w 298"/>
              <a:gd name="T19" fmla="*/ 155575 h 318"/>
              <a:gd name="T20" fmla="*/ 103368 w 298"/>
              <a:gd name="T21" fmla="*/ 164571 h 318"/>
              <a:gd name="T22" fmla="*/ 82800 w 298"/>
              <a:gd name="T23" fmla="*/ 168275 h 318"/>
              <a:gd name="T24" fmla="*/ 61705 w 298"/>
              <a:gd name="T25" fmla="*/ 166688 h 318"/>
              <a:gd name="T26" fmla="*/ 42719 w 298"/>
              <a:gd name="T27" fmla="*/ 160867 h 318"/>
              <a:gd name="T28" fmla="*/ 26369 w 298"/>
              <a:gd name="T29" fmla="*/ 149225 h 318"/>
              <a:gd name="T30" fmla="*/ 12130 w 298"/>
              <a:gd name="T31" fmla="*/ 132292 h 318"/>
              <a:gd name="T32" fmla="*/ 3692 w 298"/>
              <a:gd name="T33" fmla="*/ 113242 h 318"/>
              <a:gd name="T34" fmla="*/ 0 w 298"/>
              <a:gd name="T35" fmla="*/ 90487 h 318"/>
              <a:gd name="T36" fmla="*/ 1582 w 298"/>
              <a:gd name="T37" fmla="*/ 65617 h 318"/>
              <a:gd name="T38" fmla="*/ 8966 w 298"/>
              <a:gd name="T39" fmla="*/ 43921 h 318"/>
              <a:gd name="T40" fmla="*/ 21623 w 298"/>
              <a:gd name="T41" fmla="*/ 25929 h 318"/>
              <a:gd name="T42" fmla="*/ 37972 w 298"/>
              <a:gd name="T43" fmla="*/ 12700 h 318"/>
              <a:gd name="T44" fmla="*/ 55376 w 298"/>
              <a:gd name="T45" fmla="*/ 4763 h 318"/>
              <a:gd name="T46" fmla="*/ 74362 w 298"/>
              <a:gd name="T47" fmla="*/ 1058 h 318"/>
              <a:gd name="T48" fmla="*/ 78054 w 298"/>
              <a:gd name="T49" fmla="*/ 8467 h 318"/>
              <a:gd name="T50" fmla="*/ 63814 w 298"/>
              <a:gd name="T51" fmla="*/ 10583 h 318"/>
              <a:gd name="T52" fmla="*/ 52212 w 298"/>
              <a:gd name="T53" fmla="*/ 16404 h 318"/>
              <a:gd name="T54" fmla="*/ 42719 w 298"/>
              <a:gd name="T55" fmla="*/ 24871 h 318"/>
              <a:gd name="T56" fmla="*/ 33226 w 298"/>
              <a:gd name="T57" fmla="*/ 40217 h 318"/>
              <a:gd name="T58" fmla="*/ 28479 w 298"/>
              <a:gd name="T59" fmla="*/ 59796 h 318"/>
              <a:gd name="T60" fmla="*/ 26897 w 298"/>
              <a:gd name="T61" fmla="*/ 83608 h 318"/>
              <a:gd name="T62" fmla="*/ 28479 w 298"/>
              <a:gd name="T63" fmla="*/ 107950 h 318"/>
              <a:gd name="T64" fmla="*/ 34280 w 298"/>
              <a:gd name="T65" fmla="*/ 128058 h 318"/>
              <a:gd name="T66" fmla="*/ 43773 w 298"/>
              <a:gd name="T67" fmla="*/ 143933 h 318"/>
              <a:gd name="T68" fmla="*/ 53266 w 298"/>
              <a:gd name="T69" fmla="*/ 153458 h 318"/>
              <a:gd name="T70" fmla="*/ 63814 w 298"/>
              <a:gd name="T71" fmla="*/ 158750 h 318"/>
              <a:gd name="T72" fmla="*/ 78054 w 298"/>
              <a:gd name="T73" fmla="*/ 159808 h 318"/>
              <a:gd name="T74" fmla="*/ 91766 w 298"/>
              <a:gd name="T75" fmla="*/ 158750 h 318"/>
              <a:gd name="T76" fmla="*/ 103896 w 298"/>
              <a:gd name="T77" fmla="*/ 152929 h 318"/>
              <a:gd name="T78" fmla="*/ 114971 w 298"/>
              <a:gd name="T79" fmla="*/ 142346 h 318"/>
              <a:gd name="T80" fmla="*/ 122882 w 298"/>
              <a:gd name="T81" fmla="*/ 128587 h 318"/>
              <a:gd name="T82" fmla="*/ 128156 w 298"/>
              <a:gd name="T83" fmla="*/ 110596 h 318"/>
              <a:gd name="T84" fmla="*/ 130265 w 298"/>
              <a:gd name="T85" fmla="*/ 86254 h 318"/>
              <a:gd name="T86" fmla="*/ 128156 w 298"/>
              <a:gd name="T87" fmla="*/ 61383 h 318"/>
              <a:gd name="T88" fmla="*/ 122354 w 298"/>
              <a:gd name="T89" fmla="*/ 41275 h 318"/>
              <a:gd name="T90" fmla="*/ 113389 w 298"/>
              <a:gd name="T91" fmla="*/ 24871 h 318"/>
              <a:gd name="T92" fmla="*/ 103368 w 298"/>
              <a:gd name="T93" fmla="*/ 16404 h 318"/>
              <a:gd name="T94" fmla="*/ 91766 w 298"/>
              <a:gd name="T95" fmla="*/ 10583 h 318"/>
              <a:gd name="T96" fmla="*/ 78054 w 298"/>
              <a:gd name="T97" fmla="*/ 8467 h 31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98"/>
              <a:gd name="T148" fmla="*/ 0 h 318"/>
              <a:gd name="T149" fmla="*/ 298 w 298"/>
              <a:gd name="T150" fmla="*/ 318 h 31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98" h="318">
                <a:moveTo>
                  <a:pt x="152" y="0"/>
                </a:moveTo>
                <a:lnTo>
                  <a:pt x="161" y="2"/>
                </a:lnTo>
                <a:lnTo>
                  <a:pt x="171" y="2"/>
                </a:lnTo>
                <a:lnTo>
                  <a:pt x="179" y="4"/>
                </a:lnTo>
                <a:lnTo>
                  <a:pt x="189" y="6"/>
                </a:lnTo>
                <a:lnTo>
                  <a:pt x="197" y="9"/>
                </a:lnTo>
                <a:lnTo>
                  <a:pt x="207" y="13"/>
                </a:lnTo>
                <a:lnTo>
                  <a:pt x="215" y="16"/>
                </a:lnTo>
                <a:lnTo>
                  <a:pt x="223" y="21"/>
                </a:lnTo>
                <a:lnTo>
                  <a:pt x="230" y="27"/>
                </a:lnTo>
                <a:lnTo>
                  <a:pt x="239" y="32"/>
                </a:lnTo>
                <a:lnTo>
                  <a:pt x="246" y="38"/>
                </a:lnTo>
                <a:lnTo>
                  <a:pt x="254" y="44"/>
                </a:lnTo>
                <a:lnTo>
                  <a:pt x="261" y="53"/>
                </a:lnTo>
                <a:lnTo>
                  <a:pt x="266" y="61"/>
                </a:lnTo>
                <a:lnTo>
                  <a:pt x="273" y="69"/>
                </a:lnTo>
                <a:lnTo>
                  <a:pt x="277" y="78"/>
                </a:lnTo>
                <a:lnTo>
                  <a:pt x="283" y="87"/>
                </a:lnTo>
                <a:lnTo>
                  <a:pt x="287" y="97"/>
                </a:lnTo>
                <a:lnTo>
                  <a:pt x="290" y="105"/>
                </a:lnTo>
                <a:lnTo>
                  <a:pt x="292" y="116"/>
                </a:lnTo>
                <a:lnTo>
                  <a:pt x="295" y="126"/>
                </a:lnTo>
                <a:lnTo>
                  <a:pt x="297" y="137"/>
                </a:lnTo>
                <a:lnTo>
                  <a:pt x="297" y="147"/>
                </a:lnTo>
                <a:lnTo>
                  <a:pt x="298" y="158"/>
                </a:lnTo>
                <a:lnTo>
                  <a:pt x="297" y="170"/>
                </a:lnTo>
                <a:lnTo>
                  <a:pt x="297" y="181"/>
                </a:lnTo>
                <a:lnTo>
                  <a:pt x="294" y="192"/>
                </a:lnTo>
                <a:lnTo>
                  <a:pt x="292" y="202"/>
                </a:lnTo>
                <a:lnTo>
                  <a:pt x="290" y="211"/>
                </a:lnTo>
                <a:lnTo>
                  <a:pt x="286" y="222"/>
                </a:lnTo>
                <a:lnTo>
                  <a:pt x="283" y="231"/>
                </a:lnTo>
                <a:lnTo>
                  <a:pt x="277" y="240"/>
                </a:lnTo>
                <a:lnTo>
                  <a:pt x="272" y="250"/>
                </a:lnTo>
                <a:lnTo>
                  <a:pt x="266" y="258"/>
                </a:lnTo>
                <a:lnTo>
                  <a:pt x="261" y="267"/>
                </a:lnTo>
                <a:lnTo>
                  <a:pt x="254" y="273"/>
                </a:lnTo>
                <a:lnTo>
                  <a:pt x="246" y="282"/>
                </a:lnTo>
                <a:lnTo>
                  <a:pt x="237" y="287"/>
                </a:lnTo>
                <a:lnTo>
                  <a:pt x="230" y="294"/>
                </a:lnTo>
                <a:lnTo>
                  <a:pt x="222" y="298"/>
                </a:lnTo>
                <a:lnTo>
                  <a:pt x="214" y="304"/>
                </a:lnTo>
                <a:lnTo>
                  <a:pt x="204" y="308"/>
                </a:lnTo>
                <a:lnTo>
                  <a:pt x="196" y="311"/>
                </a:lnTo>
                <a:lnTo>
                  <a:pt x="186" y="313"/>
                </a:lnTo>
                <a:lnTo>
                  <a:pt x="177" y="316"/>
                </a:lnTo>
                <a:lnTo>
                  <a:pt x="167" y="318"/>
                </a:lnTo>
                <a:lnTo>
                  <a:pt x="157" y="318"/>
                </a:lnTo>
                <a:lnTo>
                  <a:pt x="148" y="318"/>
                </a:lnTo>
                <a:lnTo>
                  <a:pt x="137" y="318"/>
                </a:lnTo>
                <a:lnTo>
                  <a:pt x="127" y="318"/>
                </a:lnTo>
                <a:lnTo>
                  <a:pt x="117" y="315"/>
                </a:lnTo>
                <a:lnTo>
                  <a:pt x="108" y="313"/>
                </a:lnTo>
                <a:lnTo>
                  <a:pt x="98" y="311"/>
                </a:lnTo>
                <a:lnTo>
                  <a:pt x="90" y="307"/>
                </a:lnTo>
                <a:lnTo>
                  <a:pt x="81" y="304"/>
                </a:lnTo>
                <a:lnTo>
                  <a:pt x="73" y="298"/>
                </a:lnTo>
                <a:lnTo>
                  <a:pt x="65" y="293"/>
                </a:lnTo>
                <a:lnTo>
                  <a:pt x="57" y="287"/>
                </a:lnTo>
                <a:lnTo>
                  <a:pt x="50" y="282"/>
                </a:lnTo>
                <a:lnTo>
                  <a:pt x="43" y="273"/>
                </a:lnTo>
                <a:lnTo>
                  <a:pt x="36" y="267"/>
                </a:lnTo>
                <a:lnTo>
                  <a:pt x="29" y="258"/>
                </a:lnTo>
                <a:lnTo>
                  <a:pt x="23" y="250"/>
                </a:lnTo>
                <a:lnTo>
                  <a:pt x="18" y="242"/>
                </a:lnTo>
                <a:lnTo>
                  <a:pt x="14" y="233"/>
                </a:lnTo>
                <a:lnTo>
                  <a:pt x="10" y="224"/>
                </a:lnTo>
                <a:lnTo>
                  <a:pt x="7" y="214"/>
                </a:lnTo>
                <a:lnTo>
                  <a:pt x="4" y="203"/>
                </a:lnTo>
                <a:lnTo>
                  <a:pt x="1" y="193"/>
                </a:lnTo>
                <a:lnTo>
                  <a:pt x="0" y="182"/>
                </a:lnTo>
                <a:lnTo>
                  <a:pt x="0" y="171"/>
                </a:lnTo>
                <a:lnTo>
                  <a:pt x="0" y="159"/>
                </a:lnTo>
                <a:lnTo>
                  <a:pt x="0" y="148"/>
                </a:lnTo>
                <a:lnTo>
                  <a:pt x="1" y="136"/>
                </a:lnTo>
                <a:lnTo>
                  <a:pt x="3" y="124"/>
                </a:lnTo>
                <a:lnTo>
                  <a:pt x="5" y="113"/>
                </a:lnTo>
                <a:lnTo>
                  <a:pt x="8" y="104"/>
                </a:lnTo>
                <a:lnTo>
                  <a:pt x="12" y="93"/>
                </a:lnTo>
                <a:lnTo>
                  <a:pt x="17" y="83"/>
                </a:lnTo>
                <a:lnTo>
                  <a:pt x="22" y="75"/>
                </a:lnTo>
                <a:lnTo>
                  <a:pt x="28" y="65"/>
                </a:lnTo>
                <a:lnTo>
                  <a:pt x="34" y="57"/>
                </a:lnTo>
                <a:lnTo>
                  <a:pt x="41" y="49"/>
                </a:lnTo>
                <a:lnTo>
                  <a:pt x="50" y="40"/>
                </a:lnTo>
                <a:lnTo>
                  <a:pt x="57" y="35"/>
                </a:lnTo>
                <a:lnTo>
                  <a:pt x="63" y="29"/>
                </a:lnTo>
                <a:lnTo>
                  <a:pt x="72" y="24"/>
                </a:lnTo>
                <a:lnTo>
                  <a:pt x="80" y="18"/>
                </a:lnTo>
                <a:lnTo>
                  <a:pt x="87" y="14"/>
                </a:lnTo>
                <a:lnTo>
                  <a:pt x="97" y="11"/>
                </a:lnTo>
                <a:lnTo>
                  <a:pt x="105" y="9"/>
                </a:lnTo>
                <a:lnTo>
                  <a:pt x="113" y="6"/>
                </a:lnTo>
                <a:lnTo>
                  <a:pt x="123" y="3"/>
                </a:lnTo>
                <a:lnTo>
                  <a:pt x="132" y="2"/>
                </a:lnTo>
                <a:lnTo>
                  <a:pt x="141" y="2"/>
                </a:lnTo>
                <a:lnTo>
                  <a:pt x="152" y="0"/>
                </a:lnTo>
                <a:close/>
                <a:moveTo>
                  <a:pt x="148" y="16"/>
                </a:moveTo>
                <a:lnTo>
                  <a:pt x="141" y="17"/>
                </a:lnTo>
                <a:lnTo>
                  <a:pt x="134" y="17"/>
                </a:lnTo>
                <a:lnTo>
                  <a:pt x="127" y="18"/>
                </a:lnTo>
                <a:lnTo>
                  <a:pt x="121" y="20"/>
                </a:lnTo>
                <a:lnTo>
                  <a:pt x="116" y="21"/>
                </a:lnTo>
                <a:lnTo>
                  <a:pt x="109" y="24"/>
                </a:lnTo>
                <a:lnTo>
                  <a:pt x="105" y="27"/>
                </a:lnTo>
                <a:lnTo>
                  <a:pt x="99" y="31"/>
                </a:lnTo>
                <a:lnTo>
                  <a:pt x="94" y="33"/>
                </a:lnTo>
                <a:lnTo>
                  <a:pt x="90" y="38"/>
                </a:lnTo>
                <a:lnTo>
                  <a:pt x="86" y="43"/>
                </a:lnTo>
                <a:lnTo>
                  <a:pt x="81" y="47"/>
                </a:lnTo>
                <a:lnTo>
                  <a:pt x="76" y="54"/>
                </a:lnTo>
                <a:lnTo>
                  <a:pt x="72" y="61"/>
                </a:lnTo>
                <a:lnTo>
                  <a:pt x="68" y="69"/>
                </a:lnTo>
                <a:lnTo>
                  <a:pt x="63" y="76"/>
                </a:lnTo>
                <a:lnTo>
                  <a:pt x="61" y="86"/>
                </a:lnTo>
                <a:lnTo>
                  <a:pt x="58" y="94"/>
                </a:lnTo>
                <a:lnTo>
                  <a:pt x="55" y="104"/>
                </a:lnTo>
                <a:lnTo>
                  <a:pt x="54" y="113"/>
                </a:lnTo>
                <a:lnTo>
                  <a:pt x="52" y="124"/>
                </a:lnTo>
                <a:lnTo>
                  <a:pt x="51" y="136"/>
                </a:lnTo>
                <a:lnTo>
                  <a:pt x="51" y="147"/>
                </a:lnTo>
                <a:lnTo>
                  <a:pt x="51" y="158"/>
                </a:lnTo>
                <a:lnTo>
                  <a:pt x="51" y="170"/>
                </a:lnTo>
                <a:lnTo>
                  <a:pt x="51" y="182"/>
                </a:lnTo>
                <a:lnTo>
                  <a:pt x="52" y="193"/>
                </a:lnTo>
                <a:lnTo>
                  <a:pt x="54" y="204"/>
                </a:lnTo>
                <a:lnTo>
                  <a:pt x="55" y="214"/>
                </a:lnTo>
                <a:lnTo>
                  <a:pt x="58" y="224"/>
                </a:lnTo>
                <a:lnTo>
                  <a:pt x="61" y="233"/>
                </a:lnTo>
                <a:lnTo>
                  <a:pt x="65" y="242"/>
                </a:lnTo>
                <a:lnTo>
                  <a:pt x="68" y="250"/>
                </a:lnTo>
                <a:lnTo>
                  <a:pt x="72" y="258"/>
                </a:lnTo>
                <a:lnTo>
                  <a:pt x="77" y="265"/>
                </a:lnTo>
                <a:lnTo>
                  <a:pt x="83" y="272"/>
                </a:lnTo>
                <a:lnTo>
                  <a:pt x="87" y="278"/>
                </a:lnTo>
                <a:lnTo>
                  <a:pt x="91" y="282"/>
                </a:lnTo>
                <a:lnTo>
                  <a:pt x="95" y="286"/>
                </a:lnTo>
                <a:lnTo>
                  <a:pt x="101" y="290"/>
                </a:lnTo>
                <a:lnTo>
                  <a:pt x="105" y="293"/>
                </a:lnTo>
                <a:lnTo>
                  <a:pt x="110" y="295"/>
                </a:lnTo>
                <a:lnTo>
                  <a:pt x="116" y="298"/>
                </a:lnTo>
                <a:lnTo>
                  <a:pt x="121" y="300"/>
                </a:lnTo>
                <a:lnTo>
                  <a:pt x="128" y="301"/>
                </a:lnTo>
                <a:lnTo>
                  <a:pt x="134" y="302"/>
                </a:lnTo>
                <a:lnTo>
                  <a:pt x="141" y="302"/>
                </a:lnTo>
                <a:lnTo>
                  <a:pt x="148" y="302"/>
                </a:lnTo>
                <a:lnTo>
                  <a:pt x="154" y="302"/>
                </a:lnTo>
                <a:lnTo>
                  <a:pt x="161" y="302"/>
                </a:lnTo>
                <a:lnTo>
                  <a:pt x="167" y="301"/>
                </a:lnTo>
                <a:lnTo>
                  <a:pt x="174" y="300"/>
                </a:lnTo>
                <a:lnTo>
                  <a:pt x="179" y="297"/>
                </a:lnTo>
                <a:lnTo>
                  <a:pt x="186" y="294"/>
                </a:lnTo>
                <a:lnTo>
                  <a:pt x="192" y="291"/>
                </a:lnTo>
                <a:lnTo>
                  <a:pt x="197" y="289"/>
                </a:lnTo>
                <a:lnTo>
                  <a:pt x="203" y="284"/>
                </a:lnTo>
                <a:lnTo>
                  <a:pt x="208" y="280"/>
                </a:lnTo>
                <a:lnTo>
                  <a:pt x="212" y="275"/>
                </a:lnTo>
                <a:lnTo>
                  <a:pt x="218" y="269"/>
                </a:lnTo>
                <a:lnTo>
                  <a:pt x="222" y="264"/>
                </a:lnTo>
                <a:lnTo>
                  <a:pt x="226" y="258"/>
                </a:lnTo>
                <a:lnTo>
                  <a:pt x="230" y="251"/>
                </a:lnTo>
                <a:lnTo>
                  <a:pt x="233" y="243"/>
                </a:lnTo>
                <a:lnTo>
                  <a:pt x="236" y="235"/>
                </a:lnTo>
                <a:lnTo>
                  <a:pt x="239" y="227"/>
                </a:lnTo>
                <a:lnTo>
                  <a:pt x="241" y="218"/>
                </a:lnTo>
                <a:lnTo>
                  <a:pt x="243" y="209"/>
                </a:lnTo>
                <a:lnTo>
                  <a:pt x="244" y="198"/>
                </a:lnTo>
                <a:lnTo>
                  <a:pt x="246" y="187"/>
                </a:lnTo>
                <a:lnTo>
                  <a:pt x="246" y="175"/>
                </a:lnTo>
                <a:lnTo>
                  <a:pt x="247" y="163"/>
                </a:lnTo>
                <a:lnTo>
                  <a:pt x="246" y="151"/>
                </a:lnTo>
                <a:lnTo>
                  <a:pt x="246" y="140"/>
                </a:lnTo>
                <a:lnTo>
                  <a:pt x="244" y="127"/>
                </a:lnTo>
                <a:lnTo>
                  <a:pt x="243" y="116"/>
                </a:lnTo>
                <a:lnTo>
                  <a:pt x="241" y="107"/>
                </a:lnTo>
                <a:lnTo>
                  <a:pt x="239" y="96"/>
                </a:lnTo>
                <a:lnTo>
                  <a:pt x="236" y="87"/>
                </a:lnTo>
                <a:lnTo>
                  <a:pt x="232" y="78"/>
                </a:lnTo>
                <a:lnTo>
                  <a:pt x="229" y="69"/>
                </a:lnTo>
                <a:lnTo>
                  <a:pt x="225" y="62"/>
                </a:lnTo>
                <a:lnTo>
                  <a:pt x="219" y="54"/>
                </a:lnTo>
                <a:lnTo>
                  <a:pt x="215" y="47"/>
                </a:lnTo>
                <a:lnTo>
                  <a:pt x="210" y="43"/>
                </a:lnTo>
                <a:lnTo>
                  <a:pt x="206" y="38"/>
                </a:lnTo>
                <a:lnTo>
                  <a:pt x="201" y="33"/>
                </a:lnTo>
                <a:lnTo>
                  <a:pt x="196" y="31"/>
                </a:lnTo>
                <a:lnTo>
                  <a:pt x="190" y="27"/>
                </a:lnTo>
                <a:lnTo>
                  <a:pt x="185" y="24"/>
                </a:lnTo>
                <a:lnTo>
                  <a:pt x="179" y="21"/>
                </a:lnTo>
                <a:lnTo>
                  <a:pt x="174" y="20"/>
                </a:lnTo>
                <a:lnTo>
                  <a:pt x="167" y="18"/>
                </a:lnTo>
                <a:lnTo>
                  <a:pt x="160" y="17"/>
                </a:lnTo>
                <a:lnTo>
                  <a:pt x="154" y="17"/>
                </a:lnTo>
                <a:lnTo>
                  <a:pt x="148" y="1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7" name="Freeform 59"/>
          <p:cNvSpPr>
            <a:spLocks/>
          </p:cNvSpPr>
          <p:nvPr/>
        </p:nvSpPr>
        <p:spPr bwMode="auto">
          <a:xfrm>
            <a:off x="6264275" y="1817688"/>
            <a:ext cx="120650" cy="112712"/>
          </a:xfrm>
          <a:custGeom>
            <a:avLst/>
            <a:gdLst>
              <a:gd name="T0" fmla="*/ 102210 w 229"/>
              <a:gd name="T1" fmla="*/ 73025 h 213"/>
              <a:gd name="T2" fmla="*/ 102210 w 229"/>
              <a:gd name="T3" fmla="*/ 82020 h 213"/>
              <a:gd name="T4" fmla="*/ 102210 w 229"/>
              <a:gd name="T5" fmla="*/ 87841 h 213"/>
              <a:gd name="T6" fmla="*/ 103264 w 229"/>
              <a:gd name="T7" fmla="*/ 90487 h 213"/>
              <a:gd name="T8" fmla="*/ 103791 w 229"/>
              <a:gd name="T9" fmla="*/ 93662 h 213"/>
              <a:gd name="T10" fmla="*/ 105371 w 229"/>
              <a:gd name="T11" fmla="*/ 94720 h 213"/>
              <a:gd name="T12" fmla="*/ 105898 w 229"/>
              <a:gd name="T13" fmla="*/ 95779 h 213"/>
              <a:gd name="T14" fmla="*/ 107479 w 229"/>
              <a:gd name="T15" fmla="*/ 97366 h 213"/>
              <a:gd name="T16" fmla="*/ 109059 w 229"/>
              <a:gd name="T17" fmla="*/ 97366 h 213"/>
              <a:gd name="T18" fmla="*/ 111167 w 229"/>
              <a:gd name="T19" fmla="*/ 97366 h 213"/>
              <a:gd name="T20" fmla="*/ 113801 w 229"/>
              <a:gd name="T21" fmla="*/ 97366 h 213"/>
              <a:gd name="T22" fmla="*/ 116962 w 229"/>
              <a:gd name="T23" fmla="*/ 95779 h 213"/>
              <a:gd name="T24" fmla="*/ 87985 w 229"/>
              <a:gd name="T25" fmla="*/ 112712 h 213"/>
              <a:gd name="T26" fmla="*/ 77975 w 229"/>
              <a:gd name="T27" fmla="*/ 94720 h 213"/>
              <a:gd name="T28" fmla="*/ 69545 w 229"/>
              <a:gd name="T29" fmla="*/ 103187 h 213"/>
              <a:gd name="T30" fmla="*/ 63223 w 229"/>
              <a:gd name="T31" fmla="*/ 107420 h 213"/>
              <a:gd name="T32" fmla="*/ 57954 w 229"/>
              <a:gd name="T33" fmla="*/ 110066 h 213"/>
              <a:gd name="T34" fmla="*/ 53212 w 229"/>
              <a:gd name="T35" fmla="*/ 111654 h 213"/>
              <a:gd name="T36" fmla="*/ 47944 w 229"/>
              <a:gd name="T37" fmla="*/ 112712 h 213"/>
              <a:gd name="T38" fmla="*/ 42148 w 229"/>
              <a:gd name="T39" fmla="*/ 112712 h 213"/>
              <a:gd name="T40" fmla="*/ 36353 w 229"/>
              <a:gd name="T41" fmla="*/ 111654 h 213"/>
              <a:gd name="T42" fmla="*/ 32138 w 229"/>
              <a:gd name="T43" fmla="*/ 109537 h 213"/>
              <a:gd name="T44" fmla="*/ 27397 w 229"/>
              <a:gd name="T45" fmla="*/ 105833 h 213"/>
              <a:gd name="T46" fmla="*/ 23709 w 229"/>
              <a:gd name="T47" fmla="*/ 101600 h 213"/>
              <a:gd name="T48" fmla="*/ 21074 w 229"/>
              <a:gd name="T49" fmla="*/ 96308 h 213"/>
              <a:gd name="T50" fmla="*/ 19494 w 229"/>
              <a:gd name="T51" fmla="*/ 91545 h 213"/>
              <a:gd name="T52" fmla="*/ 17913 w 229"/>
              <a:gd name="T53" fmla="*/ 84137 h 213"/>
              <a:gd name="T54" fmla="*/ 17913 w 229"/>
              <a:gd name="T55" fmla="*/ 75141 h 213"/>
              <a:gd name="T56" fmla="*/ 17386 w 229"/>
              <a:gd name="T57" fmla="*/ 20637 h 213"/>
              <a:gd name="T58" fmla="*/ 17386 w 229"/>
              <a:gd name="T59" fmla="*/ 16404 h 213"/>
              <a:gd name="T60" fmla="*/ 16859 w 229"/>
              <a:gd name="T61" fmla="*/ 13229 h 213"/>
              <a:gd name="T62" fmla="*/ 15806 w 229"/>
              <a:gd name="T63" fmla="*/ 11112 h 213"/>
              <a:gd name="T64" fmla="*/ 14225 w 229"/>
              <a:gd name="T65" fmla="*/ 9525 h 213"/>
              <a:gd name="T66" fmla="*/ 12118 w 229"/>
              <a:gd name="T67" fmla="*/ 7937 h 213"/>
              <a:gd name="T68" fmla="*/ 11064 w 229"/>
              <a:gd name="T69" fmla="*/ 6879 h 213"/>
              <a:gd name="T70" fmla="*/ 7376 w 229"/>
              <a:gd name="T71" fmla="*/ 5821 h 213"/>
              <a:gd name="T72" fmla="*/ 3688 w 229"/>
              <a:gd name="T73" fmla="*/ 5292 h 213"/>
              <a:gd name="T74" fmla="*/ 0 w 229"/>
              <a:gd name="T75" fmla="*/ 0 h 213"/>
              <a:gd name="T76" fmla="*/ 37934 w 229"/>
              <a:gd name="T77" fmla="*/ 78845 h 213"/>
              <a:gd name="T78" fmla="*/ 38460 w 229"/>
              <a:gd name="T79" fmla="*/ 86254 h 213"/>
              <a:gd name="T80" fmla="*/ 40568 w 229"/>
              <a:gd name="T81" fmla="*/ 92075 h 213"/>
              <a:gd name="T82" fmla="*/ 44256 w 229"/>
              <a:gd name="T83" fmla="*/ 94720 h 213"/>
              <a:gd name="T84" fmla="*/ 48471 w 229"/>
              <a:gd name="T85" fmla="*/ 97366 h 213"/>
              <a:gd name="T86" fmla="*/ 53212 w 229"/>
              <a:gd name="T87" fmla="*/ 97895 h 213"/>
              <a:gd name="T88" fmla="*/ 57427 w 229"/>
              <a:gd name="T89" fmla="*/ 97895 h 213"/>
              <a:gd name="T90" fmla="*/ 61115 w 229"/>
              <a:gd name="T91" fmla="*/ 97366 h 213"/>
              <a:gd name="T92" fmla="*/ 64803 w 229"/>
              <a:gd name="T93" fmla="*/ 96308 h 213"/>
              <a:gd name="T94" fmla="*/ 69018 w 229"/>
              <a:gd name="T95" fmla="*/ 94191 h 213"/>
              <a:gd name="T96" fmla="*/ 74287 w 229"/>
              <a:gd name="T97" fmla="*/ 90487 h 213"/>
              <a:gd name="T98" fmla="*/ 79028 w 229"/>
              <a:gd name="T99" fmla="*/ 86254 h 213"/>
              <a:gd name="T100" fmla="*/ 82190 w 229"/>
              <a:gd name="T101" fmla="*/ 19579 h 213"/>
              <a:gd name="T102" fmla="*/ 82190 w 229"/>
              <a:gd name="T103" fmla="*/ 14817 h 213"/>
              <a:gd name="T104" fmla="*/ 80609 w 229"/>
              <a:gd name="T105" fmla="*/ 10054 h 213"/>
              <a:gd name="T106" fmla="*/ 78502 w 229"/>
              <a:gd name="T107" fmla="*/ 7937 h 213"/>
              <a:gd name="T108" fmla="*/ 74814 w 229"/>
              <a:gd name="T109" fmla="*/ 6879 h 213"/>
              <a:gd name="T110" fmla="*/ 69545 w 229"/>
              <a:gd name="T111" fmla="*/ 5292 h 213"/>
              <a:gd name="T112" fmla="*/ 65330 w 229"/>
              <a:gd name="T113" fmla="*/ 0 h 21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29"/>
              <a:gd name="T172" fmla="*/ 0 h 213"/>
              <a:gd name="T173" fmla="*/ 229 w 229"/>
              <a:gd name="T174" fmla="*/ 213 h 21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29" h="213">
                <a:moveTo>
                  <a:pt x="194" y="0"/>
                </a:moveTo>
                <a:lnTo>
                  <a:pt x="194" y="126"/>
                </a:lnTo>
                <a:lnTo>
                  <a:pt x="194" y="133"/>
                </a:lnTo>
                <a:lnTo>
                  <a:pt x="194" y="138"/>
                </a:lnTo>
                <a:lnTo>
                  <a:pt x="194" y="142"/>
                </a:lnTo>
                <a:lnTo>
                  <a:pt x="194" y="148"/>
                </a:lnTo>
                <a:lnTo>
                  <a:pt x="194" y="152"/>
                </a:lnTo>
                <a:lnTo>
                  <a:pt x="194" y="155"/>
                </a:lnTo>
                <a:lnTo>
                  <a:pt x="194" y="159"/>
                </a:lnTo>
                <a:lnTo>
                  <a:pt x="194" y="162"/>
                </a:lnTo>
                <a:lnTo>
                  <a:pt x="194" y="164"/>
                </a:lnTo>
                <a:lnTo>
                  <a:pt x="194" y="166"/>
                </a:lnTo>
                <a:lnTo>
                  <a:pt x="194" y="168"/>
                </a:lnTo>
                <a:lnTo>
                  <a:pt x="196" y="168"/>
                </a:lnTo>
                <a:lnTo>
                  <a:pt x="196" y="170"/>
                </a:lnTo>
                <a:lnTo>
                  <a:pt x="196" y="171"/>
                </a:lnTo>
                <a:lnTo>
                  <a:pt x="196" y="173"/>
                </a:lnTo>
                <a:lnTo>
                  <a:pt x="196" y="174"/>
                </a:lnTo>
                <a:lnTo>
                  <a:pt x="197" y="175"/>
                </a:lnTo>
                <a:lnTo>
                  <a:pt x="197" y="177"/>
                </a:lnTo>
                <a:lnTo>
                  <a:pt x="199" y="178"/>
                </a:lnTo>
                <a:lnTo>
                  <a:pt x="200" y="179"/>
                </a:lnTo>
                <a:lnTo>
                  <a:pt x="201" y="179"/>
                </a:lnTo>
                <a:lnTo>
                  <a:pt x="201" y="181"/>
                </a:lnTo>
                <a:lnTo>
                  <a:pt x="203" y="182"/>
                </a:lnTo>
                <a:lnTo>
                  <a:pt x="204" y="182"/>
                </a:lnTo>
                <a:lnTo>
                  <a:pt x="204" y="184"/>
                </a:lnTo>
                <a:lnTo>
                  <a:pt x="205" y="184"/>
                </a:lnTo>
                <a:lnTo>
                  <a:pt x="207" y="184"/>
                </a:lnTo>
                <a:lnTo>
                  <a:pt x="208" y="184"/>
                </a:lnTo>
                <a:lnTo>
                  <a:pt x="210" y="184"/>
                </a:lnTo>
                <a:lnTo>
                  <a:pt x="211" y="184"/>
                </a:lnTo>
                <a:lnTo>
                  <a:pt x="212" y="184"/>
                </a:lnTo>
                <a:lnTo>
                  <a:pt x="214" y="184"/>
                </a:lnTo>
                <a:lnTo>
                  <a:pt x="215" y="184"/>
                </a:lnTo>
                <a:lnTo>
                  <a:pt x="216" y="184"/>
                </a:lnTo>
                <a:lnTo>
                  <a:pt x="218" y="182"/>
                </a:lnTo>
                <a:lnTo>
                  <a:pt x="219" y="182"/>
                </a:lnTo>
                <a:lnTo>
                  <a:pt x="221" y="182"/>
                </a:lnTo>
                <a:lnTo>
                  <a:pt x="222" y="181"/>
                </a:lnTo>
                <a:lnTo>
                  <a:pt x="223" y="181"/>
                </a:lnTo>
                <a:lnTo>
                  <a:pt x="225" y="179"/>
                </a:lnTo>
                <a:lnTo>
                  <a:pt x="229" y="188"/>
                </a:lnTo>
                <a:lnTo>
                  <a:pt x="167" y="213"/>
                </a:lnTo>
                <a:lnTo>
                  <a:pt x="157" y="213"/>
                </a:lnTo>
                <a:lnTo>
                  <a:pt x="157" y="170"/>
                </a:lnTo>
                <a:lnTo>
                  <a:pt x="152" y="175"/>
                </a:lnTo>
                <a:lnTo>
                  <a:pt x="148" y="179"/>
                </a:lnTo>
                <a:lnTo>
                  <a:pt x="143" y="184"/>
                </a:lnTo>
                <a:lnTo>
                  <a:pt x="139" y="188"/>
                </a:lnTo>
                <a:lnTo>
                  <a:pt x="136" y="190"/>
                </a:lnTo>
                <a:lnTo>
                  <a:pt x="132" y="195"/>
                </a:lnTo>
                <a:lnTo>
                  <a:pt x="130" y="197"/>
                </a:lnTo>
                <a:lnTo>
                  <a:pt x="125" y="199"/>
                </a:lnTo>
                <a:lnTo>
                  <a:pt x="123" y="202"/>
                </a:lnTo>
                <a:lnTo>
                  <a:pt x="120" y="203"/>
                </a:lnTo>
                <a:lnTo>
                  <a:pt x="117" y="206"/>
                </a:lnTo>
                <a:lnTo>
                  <a:pt x="116" y="206"/>
                </a:lnTo>
                <a:lnTo>
                  <a:pt x="113" y="207"/>
                </a:lnTo>
                <a:lnTo>
                  <a:pt x="110" y="208"/>
                </a:lnTo>
                <a:lnTo>
                  <a:pt x="107" y="210"/>
                </a:lnTo>
                <a:lnTo>
                  <a:pt x="106" y="210"/>
                </a:lnTo>
                <a:lnTo>
                  <a:pt x="103" y="211"/>
                </a:lnTo>
                <a:lnTo>
                  <a:pt x="101" y="211"/>
                </a:lnTo>
                <a:lnTo>
                  <a:pt x="98" y="213"/>
                </a:lnTo>
                <a:lnTo>
                  <a:pt x="96" y="213"/>
                </a:lnTo>
                <a:lnTo>
                  <a:pt x="94" y="213"/>
                </a:lnTo>
                <a:lnTo>
                  <a:pt x="91" y="213"/>
                </a:lnTo>
                <a:lnTo>
                  <a:pt x="88" y="213"/>
                </a:lnTo>
                <a:lnTo>
                  <a:pt x="87" y="213"/>
                </a:lnTo>
                <a:lnTo>
                  <a:pt x="83" y="213"/>
                </a:lnTo>
                <a:lnTo>
                  <a:pt x="80" y="213"/>
                </a:lnTo>
                <a:lnTo>
                  <a:pt x="77" y="213"/>
                </a:lnTo>
                <a:lnTo>
                  <a:pt x="74" y="213"/>
                </a:lnTo>
                <a:lnTo>
                  <a:pt x="72" y="211"/>
                </a:lnTo>
                <a:lnTo>
                  <a:pt x="69" y="211"/>
                </a:lnTo>
                <a:lnTo>
                  <a:pt x="67" y="210"/>
                </a:lnTo>
                <a:lnTo>
                  <a:pt x="65" y="208"/>
                </a:lnTo>
                <a:lnTo>
                  <a:pt x="62" y="208"/>
                </a:lnTo>
                <a:lnTo>
                  <a:pt x="61" y="207"/>
                </a:lnTo>
                <a:lnTo>
                  <a:pt x="58" y="206"/>
                </a:lnTo>
                <a:lnTo>
                  <a:pt x="56" y="203"/>
                </a:lnTo>
                <a:lnTo>
                  <a:pt x="54" y="202"/>
                </a:lnTo>
                <a:lnTo>
                  <a:pt x="52" y="200"/>
                </a:lnTo>
                <a:lnTo>
                  <a:pt x="50" y="199"/>
                </a:lnTo>
                <a:lnTo>
                  <a:pt x="48" y="196"/>
                </a:lnTo>
                <a:lnTo>
                  <a:pt x="47" y="195"/>
                </a:lnTo>
                <a:lnTo>
                  <a:pt x="45" y="192"/>
                </a:lnTo>
                <a:lnTo>
                  <a:pt x="44" y="190"/>
                </a:lnTo>
                <a:lnTo>
                  <a:pt x="43" y="188"/>
                </a:lnTo>
                <a:lnTo>
                  <a:pt x="41" y="185"/>
                </a:lnTo>
                <a:lnTo>
                  <a:pt x="40" y="182"/>
                </a:lnTo>
                <a:lnTo>
                  <a:pt x="39" y="179"/>
                </a:lnTo>
                <a:lnTo>
                  <a:pt x="39" y="177"/>
                </a:lnTo>
                <a:lnTo>
                  <a:pt x="37" y="175"/>
                </a:lnTo>
                <a:lnTo>
                  <a:pt x="37" y="173"/>
                </a:lnTo>
                <a:lnTo>
                  <a:pt x="36" y="168"/>
                </a:lnTo>
                <a:lnTo>
                  <a:pt x="36" y="166"/>
                </a:lnTo>
                <a:lnTo>
                  <a:pt x="36" y="163"/>
                </a:lnTo>
                <a:lnTo>
                  <a:pt x="34" y="159"/>
                </a:lnTo>
                <a:lnTo>
                  <a:pt x="34" y="155"/>
                </a:lnTo>
                <a:lnTo>
                  <a:pt x="34" y="150"/>
                </a:lnTo>
                <a:lnTo>
                  <a:pt x="34" y="146"/>
                </a:lnTo>
                <a:lnTo>
                  <a:pt x="34" y="142"/>
                </a:lnTo>
                <a:lnTo>
                  <a:pt x="34" y="138"/>
                </a:lnTo>
                <a:lnTo>
                  <a:pt x="34" y="133"/>
                </a:lnTo>
                <a:lnTo>
                  <a:pt x="34" y="40"/>
                </a:lnTo>
                <a:lnTo>
                  <a:pt x="33" y="39"/>
                </a:lnTo>
                <a:lnTo>
                  <a:pt x="33" y="36"/>
                </a:lnTo>
                <a:lnTo>
                  <a:pt x="33" y="35"/>
                </a:lnTo>
                <a:lnTo>
                  <a:pt x="33" y="32"/>
                </a:lnTo>
                <a:lnTo>
                  <a:pt x="33" y="31"/>
                </a:lnTo>
                <a:lnTo>
                  <a:pt x="33" y="29"/>
                </a:lnTo>
                <a:lnTo>
                  <a:pt x="33" y="28"/>
                </a:lnTo>
                <a:lnTo>
                  <a:pt x="33" y="26"/>
                </a:lnTo>
                <a:lnTo>
                  <a:pt x="32" y="25"/>
                </a:lnTo>
                <a:lnTo>
                  <a:pt x="32" y="24"/>
                </a:lnTo>
                <a:lnTo>
                  <a:pt x="32" y="22"/>
                </a:lnTo>
                <a:lnTo>
                  <a:pt x="32" y="21"/>
                </a:lnTo>
                <a:lnTo>
                  <a:pt x="30" y="21"/>
                </a:lnTo>
                <a:lnTo>
                  <a:pt x="29" y="19"/>
                </a:lnTo>
                <a:lnTo>
                  <a:pt x="27" y="18"/>
                </a:lnTo>
                <a:lnTo>
                  <a:pt x="26" y="17"/>
                </a:lnTo>
                <a:lnTo>
                  <a:pt x="25" y="15"/>
                </a:lnTo>
                <a:lnTo>
                  <a:pt x="23" y="15"/>
                </a:lnTo>
                <a:lnTo>
                  <a:pt x="23" y="14"/>
                </a:lnTo>
                <a:lnTo>
                  <a:pt x="22" y="14"/>
                </a:lnTo>
                <a:lnTo>
                  <a:pt x="22" y="13"/>
                </a:lnTo>
                <a:lnTo>
                  <a:pt x="21" y="13"/>
                </a:lnTo>
                <a:lnTo>
                  <a:pt x="19" y="13"/>
                </a:lnTo>
                <a:lnTo>
                  <a:pt x="18" y="11"/>
                </a:lnTo>
                <a:lnTo>
                  <a:pt x="15" y="11"/>
                </a:lnTo>
                <a:lnTo>
                  <a:pt x="14" y="11"/>
                </a:lnTo>
                <a:lnTo>
                  <a:pt x="12" y="10"/>
                </a:lnTo>
                <a:lnTo>
                  <a:pt x="11" y="10"/>
                </a:lnTo>
                <a:lnTo>
                  <a:pt x="8" y="10"/>
                </a:lnTo>
                <a:lnTo>
                  <a:pt x="7" y="10"/>
                </a:lnTo>
                <a:lnTo>
                  <a:pt x="4" y="10"/>
                </a:lnTo>
                <a:lnTo>
                  <a:pt x="1" y="10"/>
                </a:lnTo>
                <a:lnTo>
                  <a:pt x="0" y="8"/>
                </a:lnTo>
                <a:lnTo>
                  <a:pt x="0" y="0"/>
                </a:lnTo>
                <a:lnTo>
                  <a:pt x="72" y="0"/>
                </a:lnTo>
                <a:lnTo>
                  <a:pt x="72" y="139"/>
                </a:lnTo>
                <a:lnTo>
                  <a:pt x="72" y="145"/>
                </a:lnTo>
                <a:lnTo>
                  <a:pt x="72" y="149"/>
                </a:lnTo>
                <a:lnTo>
                  <a:pt x="72" y="153"/>
                </a:lnTo>
                <a:lnTo>
                  <a:pt x="72" y="156"/>
                </a:lnTo>
                <a:lnTo>
                  <a:pt x="73" y="160"/>
                </a:lnTo>
                <a:lnTo>
                  <a:pt x="73" y="163"/>
                </a:lnTo>
                <a:lnTo>
                  <a:pt x="74" y="166"/>
                </a:lnTo>
                <a:lnTo>
                  <a:pt x="76" y="168"/>
                </a:lnTo>
                <a:lnTo>
                  <a:pt x="76" y="171"/>
                </a:lnTo>
                <a:lnTo>
                  <a:pt x="77" y="174"/>
                </a:lnTo>
                <a:lnTo>
                  <a:pt x="79" y="175"/>
                </a:lnTo>
                <a:lnTo>
                  <a:pt x="81" y="177"/>
                </a:lnTo>
                <a:lnTo>
                  <a:pt x="83" y="178"/>
                </a:lnTo>
                <a:lnTo>
                  <a:pt x="84" y="179"/>
                </a:lnTo>
                <a:lnTo>
                  <a:pt x="85" y="181"/>
                </a:lnTo>
                <a:lnTo>
                  <a:pt x="88" y="182"/>
                </a:lnTo>
                <a:lnTo>
                  <a:pt x="90" y="182"/>
                </a:lnTo>
                <a:lnTo>
                  <a:pt x="92" y="184"/>
                </a:lnTo>
                <a:lnTo>
                  <a:pt x="94" y="184"/>
                </a:lnTo>
                <a:lnTo>
                  <a:pt x="96" y="185"/>
                </a:lnTo>
                <a:lnTo>
                  <a:pt x="98" y="185"/>
                </a:lnTo>
                <a:lnTo>
                  <a:pt x="101" y="185"/>
                </a:lnTo>
                <a:lnTo>
                  <a:pt x="103" y="185"/>
                </a:lnTo>
                <a:lnTo>
                  <a:pt x="106" y="185"/>
                </a:lnTo>
                <a:lnTo>
                  <a:pt x="107" y="185"/>
                </a:lnTo>
                <a:lnTo>
                  <a:pt x="109" y="185"/>
                </a:lnTo>
                <a:lnTo>
                  <a:pt x="110" y="185"/>
                </a:lnTo>
                <a:lnTo>
                  <a:pt x="112" y="185"/>
                </a:lnTo>
                <a:lnTo>
                  <a:pt x="114" y="185"/>
                </a:lnTo>
                <a:lnTo>
                  <a:pt x="116" y="184"/>
                </a:lnTo>
                <a:lnTo>
                  <a:pt x="117" y="184"/>
                </a:lnTo>
                <a:lnTo>
                  <a:pt x="119" y="184"/>
                </a:lnTo>
                <a:lnTo>
                  <a:pt x="121" y="182"/>
                </a:lnTo>
                <a:lnTo>
                  <a:pt x="123" y="182"/>
                </a:lnTo>
                <a:lnTo>
                  <a:pt x="124" y="181"/>
                </a:lnTo>
                <a:lnTo>
                  <a:pt x="127" y="179"/>
                </a:lnTo>
                <a:lnTo>
                  <a:pt x="128" y="179"/>
                </a:lnTo>
                <a:lnTo>
                  <a:pt x="131" y="178"/>
                </a:lnTo>
                <a:lnTo>
                  <a:pt x="132" y="177"/>
                </a:lnTo>
                <a:lnTo>
                  <a:pt x="135" y="175"/>
                </a:lnTo>
                <a:lnTo>
                  <a:pt x="138" y="174"/>
                </a:lnTo>
                <a:lnTo>
                  <a:pt x="141" y="171"/>
                </a:lnTo>
                <a:lnTo>
                  <a:pt x="142" y="170"/>
                </a:lnTo>
                <a:lnTo>
                  <a:pt x="145" y="167"/>
                </a:lnTo>
                <a:lnTo>
                  <a:pt x="148" y="164"/>
                </a:lnTo>
                <a:lnTo>
                  <a:pt x="150" y="163"/>
                </a:lnTo>
                <a:lnTo>
                  <a:pt x="153" y="160"/>
                </a:lnTo>
                <a:lnTo>
                  <a:pt x="157" y="156"/>
                </a:lnTo>
                <a:lnTo>
                  <a:pt x="157" y="40"/>
                </a:lnTo>
                <a:lnTo>
                  <a:pt x="156" y="37"/>
                </a:lnTo>
                <a:lnTo>
                  <a:pt x="156" y="35"/>
                </a:lnTo>
                <a:lnTo>
                  <a:pt x="156" y="32"/>
                </a:lnTo>
                <a:lnTo>
                  <a:pt x="156" y="31"/>
                </a:lnTo>
                <a:lnTo>
                  <a:pt x="156" y="28"/>
                </a:lnTo>
                <a:lnTo>
                  <a:pt x="154" y="25"/>
                </a:lnTo>
                <a:lnTo>
                  <a:pt x="154" y="24"/>
                </a:lnTo>
                <a:lnTo>
                  <a:pt x="153" y="22"/>
                </a:lnTo>
                <a:lnTo>
                  <a:pt x="153" y="19"/>
                </a:lnTo>
                <a:lnTo>
                  <a:pt x="152" y="18"/>
                </a:lnTo>
                <a:lnTo>
                  <a:pt x="150" y="17"/>
                </a:lnTo>
                <a:lnTo>
                  <a:pt x="150" y="15"/>
                </a:lnTo>
                <a:lnTo>
                  <a:pt x="149" y="15"/>
                </a:lnTo>
                <a:lnTo>
                  <a:pt x="148" y="14"/>
                </a:lnTo>
                <a:lnTo>
                  <a:pt x="145" y="14"/>
                </a:lnTo>
                <a:lnTo>
                  <a:pt x="143" y="13"/>
                </a:lnTo>
                <a:lnTo>
                  <a:pt x="142" y="13"/>
                </a:lnTo>
                <a:lnTo>
                  <a:pt x="139" y="11"/>
                </a:lnTo>
                <a:lnTo>
                  <a:pt x="138" y="11"/>
                </a:lnTo>
                <a:lnTo>
                  <a:pt x="135" y="10"/>
                </a:lnTo>
                <a:lnTo>
                  <a:pt x="132" y="10"/>
                </a:lnTo>
                <a:lnTo>
                  <a:pt x="130" y="10"/>
                </a:lnTo>
                <a:lnTo>
                  <a:pt x="127" y="10"/>
                </a:lnTo>
                <a:lnTo>
                  <a:pt x="124" y="8"/>
                </a:lnTo>
                <a:lnTo>
                  <a:pt x="124" y="0"/>
                </a:lnTo>
                <a:lnTo>
                  <a:pt x="19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8" name="Freeform 60"/>
          <p:cNvSpPr>
            <a:spLocks/>
          </p:cNvSpPr>
          <p:nvPr/>
        </p:nvSpPr>
        <p:spPr bwMode="auto">
          <a:xfrm>
            <a:off x="6388100" y="1781175"/>
            <a:ext cx="66675" cy="147638"/>
          </a:xfrm>
          <a:custGeom>
            <a:avLst/>
            <a:gdLst>
              <a:gd name="T0" fmla="*/ 62941 w 125"/>
              <a:gd name="T1" fmla="*/ 35710 h 277"/>
              <a:gd name="T2" fmla="*/ 36805 w 125"/>
              <a:gd name="T3" fmla="*/ 115659 h 277"/>
              <a:gd name="T4" fmla="*/ 36805 w 125"/>
              <a:gd name="T5" fmla="*/ 120989 h 277"/>
              <a:gd name="T6" fmla="*/ 37871 w 125"/>
              <a:gd name="T7" fmla="*/ 124719 h 277"/>
              <a:gd name="T8" fmla="*/ 38405 w 125"/>
              <a:gd name="T9" fmla="*/ 127917 h 277"/>
              <a:gd name="T10" fmla="*/ 40005 w 125"/>
              <a:gd name="T11" fmla="*/ 130049 h 277"/>
              <a:gd name="T12" fmla="*/ 41605 w 125"/>
              <a:gd name="T13" fmla="*/ 132181 h 277"/>
              <a:gd name="T14" fmla="*/ 42672 w 125"/>
              <a:gd name="T15" fmla="*/ 132714 h 277"/>
              <a:gd name="T16" fmla="*/ 45339 w 125"/>
              <a:gd name="T17" fmla="*/ 133780 h 277"/>
              <a:gd name="T18" fmla="*/ 48006 w 125"/>
              <a:gd name="T19" fmla="*/ 133780 h 277"/>
              <a:gd name="T20" fmla="*/ 49606 w 125"/>
              <a:gd name="T21" fmla="*/ 133780 h 277"/>
              <a:gd name="T22" fmla="*/ 51740 w 125"/>
              <a:gd name="T23" fmla="*/ 133780 h 277"/>
              <a:gd name="T24" fmla="*/ 53340 w 125"/>
              <a:gd name="T25" fmla="*/ 132714 h 277"/>
              <a:gd name="T26" fmla="*/ 55474 w 125"/>
              <a:gd name="T27" fmla="*/ 131115 h 277"/>
              <a:gd name="T28" fmla="*/ 57074 w 125"/>
              <a:gd name="T29" fmla="*/ 130049 h 277"/>
              <a:gd name="T30" fmla="*/ 58141 w 125"/>
              <a:gd name="T31" fmla="*/ 128450 h 277"/>
              <a:gd name="T32" fmla="*/ 59741 w 125"/>
              <a:gd name="T33" fmla="*/ 126318 h 277"/>
              <a:gd name="T34" fmla="*/ 61341 w 125"/>
              <a:gd name="T35" fmla="*/ 124186 h 277"/>
              <a:gd name="T36" fmla="*/ 64008 w 125"/>
              <a:gd name="T37" fmla="*/ 128450 h 277"/>
              <a:gd name="T38" fmla="*/ 61874 w 125"/>
              <a:gd name="T39" fmla="*/ 132714 h 277"/>
              <a:gd name="T40" fmla="*/ 58141 w 125"/>
              <a:gd name="T41" fmla="*/ 136978 h 277"/>
              <a:gd name="T42" fmla="*/ 54940 w 125"/>
              <a:gd name="T43" fmla="*/ 140709 h 277"/>
              <a:gd name="T44" fmla="*/ 51206 w 125"/>
              <a:gd name="T45" fmla="*/ 143907 h 277"/>
              <a:gd name="T46" fmla="*/ 47473 w 125"/>
              <a:gd name="T47" fmla="*/ 146039 h 277"/>
              <a:gd name="T48" fmla="*/ 43739 w 125"/>
              <a:gd name="T49" fmla="*/ 147638 h 277"/>
              <a:gd name="T50" fmla="*/ 39472 w 125"/>
              <a:gd name="T51" fmla="*/ 147638 h 277"/>
              <a:gd name="T52" fmla="*/ 36271 w 125"/>
              <a:gd name="T53" fmla="*/ 147638 h 277"/>
              <a:gd name="T54" fmla="*/ 33071 w 125"/>
              <a:gd name="T55" fmla="*/ 147638 h 277"/>
              <a:gd name="T56" fmla="*/ 30404 w 125"/>
              <a:gd name="T57" fmla="*/ 146572 h 277"/>
              <a:gd name="T58" fmla="*/ 28270 w 125"/>
              <a:gd name="T59" fmla="*/ 145506 h 277"/>
              <a:gd name="T60" fmla="*/ 25070 w 125"/>
              <a:gd name="T61" fmla="*/ 143907 h 277"/>
              <a:gd name="T62" fmla="*/ 22936 w 125"/>
              <a:gd name="T63" fmla="*/ 141775 h 277"/>
              <a:gd name="T64" fmla="*/ 21336 w 125"/>
              <a:gd name="T65" fmla="*/ 139643 h 277"/>
              <a:gd name="T66" fmla="*/ 20269 w 125"/>
              <a:gd name="T67" fmla="*/ 136978 h 277"/>
              <a:gd name="T68" fmla="*/ 18669 w 125"/>
              <a:gd name="T69" fmla="*/ 134313 h 277"/>
              <a:gd name="T70" fmla="*/ 18136 w 125"/>
              <a:gd name="T71" fmla="*/ 130049 h 277"/>
              <a:gd name="T72" fmla="*/ 17069 w 125"/>
              <a:gd name="T73" fmla="*/ 125252 h 277"/>
              <a:gd name="T74" fmla="*/ 17069 w 125"/>
              <a:gd name="T75" fmla="*/ 120456 h 277"/>
              <a:gd name="T76" fmla="*/ 0 w 125"/>
              <a:gd name="T77" fmla="*/ 43705 h 277"/>
              <a:gd name="T78" fmla="*/ 1600 w 125"/>
              <a:gd name="T79" fmla="*/ 39441 h 277"/>
              <a:gd name="T80" fmla="*/ 5334 w 125"/>
              <a:gd name="T81" fmla="*/ 37842 h 277"/>
              <a:gd name="T82" fmla="*/ 8534 w 125"/>
              <a:gd name="T83" fmla="*/ 35710 h 277"/>
              <a:gd name="T84" fmla="*/ 11735 w 125"/>
              <a:gd name="T85" fmla="*/ 33045 h 277"/>
              <a:gd name="T86" fmla="*/ 14935 w 125"/>
              <a:gd name="T87" fmla="*/ 29847 h 277"/>
              <a:gd name="T88" fmla="*/ 18669 w 125"/>
              <a:gd name="T89" fmla="*/ 26116 h 277"/>
              <a:gd name="T90" fmla="*/ 21336 w 125"/>
              <a:gd name="T91" fmla="*/ 22386 h 277"/>
              <a:gd name="T92" fmla="*/ 24536 w 125"/>
              <a:gd name="T93" fmla="*/ 18122 h 277"/>
              <a:gd name="T94" fmla="*/ 26670 w 125"/>
              <a:gd name="T95" fmla="*/ 15457 h 277"/>
              <a:gd name="T96" fmla="*/ 28270 w 125"/>
              <a:gd name="T97" fmla="*/ 12259 h 277"/>
              <a:gd name="T98" fmla="*/ 29870 w 125"/>
              <a:gd name="T99" fmla="*/ 7995 h 277"/>
              <a:gd name="T100" fmla="*/ 32004 w 125"/>
              <a:gd name="T101" fmla="*/ 2132 h 277"/>
              <a:gd name="T102" fmla="*/ 36805 w 125"/>
              <a:gd name="T103" fmla="*/ 0 h 2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25"/>
              <a:gd name="T157" fmla="*/ 0 h 277"/>
              <a:gd name="T158" fmla="*/ 125 w 125"/>
              <a:gd name="T159" fmla="*/ 277 h 2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25" h="277">
                <a:moveTo>
                  <a:pt x="69" y="0"/>
                </a:moveTo>
                <a:lnTo>
                  <a:pt x="69" y="67"/>
                </a:lnTo>
                <a:lnTo>
                  <a:pt x="118" y="67"/>
                </a:lnTo>
                <a:lnTo>
                  <a:pt x="118" y="82"/>
                </a:lnTo>
                <a:lnTo>
                  <a:pt x="69" y="84"/>
                </a:lnTo>
                <a:lnTo>
                  <a:pt x="69" y="217"/>
                </a:lnTo>
                <a:lnTo>
                  <a:pt x="69" y="222"/>
                </a:lnTo>
                <a:lnTo>
                  <a:pt x="69" y="224"/>
                </a:lnTo>
                <a:lnTo>
                  <a:pt x="69" y="227"/>
                </a:lnTo>
                <a:lnTo>
                  <a:pt x="69" y="230"/>
                </a:lnTo>
                <a:lnTo>
                  <a:pt x="69" y="233"/>
                </a:lnTo>
                <a:lnTo>
                  <a:pt x="71" y="234"/>
                </a:lnTo>
                <a:lnTo>
                  <a:pt x="71" y="237"/>
                </a:lnTo>
                <a:lnTo>
                  <a:pt x="71" y="238"/>
                </a:lnTo>
                <a:lnTo>
                  <a:pt x="72" y="240"/>
                </a:lnTo>
                <a:lnTo>
                  <a:pt x="72" y="242"/>
                </a:lnTo>
                <a:lnTo>
                  <a:pt x="74" y="244"/>
                </a:lnTo>
                <a:lnTo>
                  <a:pt x="75" y="244"/>
                </a:lnTo>
                <a:lnTo>
                  <a:pt x="75" y="245"/>
                </a:lnTo>
                <a:lnTo>
                  <a:pt x="76" y="246"/>
                </a:lnTo>
                <a:lnTo>
                  <a:pt x="78" y="248"/>
                </a:lnTo>
                <a:lnTo>
                  <a:pt x="79" y="248"/>
                </a:lnTo>
                <a:lnTo>
                  <a:pt x="79" y="249"/>
                </a:lnTo>
                <a:lnTo>
                  <a:pt x="80" y="249"/>
                </a:lnTo>
                <a:lnTo>
                  <a:pt x="82" y="251"/>
                </a:lnTo>
                <a:lnTo>
                  <a:pt x="83" y="251"/>
                </a:lnTo>
                <a:lnTo>
                  <a:pt x="85" y="251"/>
                </a:lnTo>
                <a:lnTo>
                  <a:pt x="86" y="251"/>
                </a:lnTo>
                <a:lnTo>
                  <a:pt x="87" y="251"/>
                </a:lnTo>
                <a:lnTo>
                  <a:pt x="90" y="251"/>
                </a:lnTo>
                <a:lnTo>
                  <a:pt x="91" y="251"/>
                </a:lnTo>
                <a:lnTo>
                  <a:pt x="93" y="251"/>
                </a:lnTo>
                <a:lnTo>
                  <a:pt x="94" y="251"/>
                </a:lnTo>
                <a:lnTo>
                  <a:pt x="96" y="251"/>
                </a:lnTo>
                <a:lnTo>
                  <a:pt x="97" y="251"/>
                </a:lnTo>
                <a:lnTo>
                  <a:pt x="97" y="249"/>
                </a:lnTo>
                <a:lnTo>
                  <a:pt x="98" y="249"/>
                </a:lnTo>
                <a:lnTo>
                  <a:pt x="100" y="249"/>
                </a:lnTo>
                <a:lnTo>
                  <a:pt x="101" y="248"/>
                </a:lnTo>
                <a:lnTo>
                  <a:pt x="103" y="248"/>
                </a:lnTo>
                <a:lnTo>
                  <a:pt x="104" y="246"/>
                </a:lnTo>
                <a:lnTo>
                  <a:pt x="105" y="245"/>
                </a:lnTo>
                <a:lnTo>
                  <a:pt x="107" y="244"/>
                </a:lnTo>
                <a:lnTo>
                  <a:pt x="108" y="244"/>
                </a:lnTo>
                <a:lnTo>
                  <a:pt x="108" y="242"/>
                </a:lnTo>
                <a:lnTo>
                  <a:pt x="109" y="241"/>
                </a:lnTo>
                <a:lnTo>
                  <a:pt x="111" y="240"/>
                </a:lnTo>
                <a:lnTo>
                  <a:pt x="111" y="238"/>
                </a:lnTo>
                <a:lnTo>
                  <a:pt x="112" y="237"/>
                </a:lnTo>
                <a:lnTo>
                  <a:pt x="112" y="235"/>
                </a:lnTo>
                <a:lnTo>
                  <a:pt x="114" y="234"/>
                </a:lnTo>
                <a:lnTo>
                  <a:pt x="115" y="233"/>
                </a:lnTo>
                <a:lnTo>
                  <a:pt x="125" y="233"/>
                </a:lnTo>
                <a:lnTo>
                  <a:pt x="122" y="237"/>
                </a:lnTo>
                <a:lnTo>
                  <a:pt x="120" y="241"/>
                </a:lnTo>
                <a:lnTo>
                  <a:pt x="119" y="244"/>
                </a:lnTo>
                <a:lnTo>
                  <a:pt x="118" y="246"/>
                </a:lnTo>
                <a:lnTo>
                  <a:pt x="116" y="249"/>
                </a:lnTo>
                <a:lnTo>
                  <a:pt x="114" y="253"/>
                </a:lnTo>
                <a:lnTo>
                  <a:pt x="112" y="255"/>
                </a:lnTo>
                <a:lnTo>
                  <a:pt x="109" y="257"/>
                </a:lnTo>
                <a:lnTo>
                  <a:pt x="108" y="260"/>
                </a:lnTo>
                <a:lnTo>
                  <a:pt x="105" y="263"/>
                </a:lnTo>
                <a:lnTo>
                  <a:pt x="103" y="264"/>
                </a:lnTo>
                <a:lnTo>
                  <a:pt x="101" y="266"/>
                </a:lnTo>
                <a:lnTo>
                  <a:pt x="98" y="269"/>
                </a:lnTo>
                <a:lnTo>
                  <a:pt x="96" y="270"/>
                </a:lnTo>
                <a:lnTo>
                  <a:pt x="93" y="271"/>
                </a:lnTo>
                <a:lnTo>
                  <a:pt x="91" y="273"/>
                </a:lnTo>
                <a:lnTo>
                  <a:pt x="89" y="274"/>
                </a:lnTo>
                <a:lnTo>
                  <a:pt x="86" y="275"/>
                </a:lnTo>
                <a:lnTo>
                  <a:pt x="83" y="275"/>
                </a:lnTo>
                <a:lnTo>
                  <a:pt x="82" y="277"/>
                </a:lnTo>
                <a:lnTo>
                  <a:pt x="79" y="277"/>
                </a:lnTo>
                <a:lnTo>
                  <a:pt x="76" y="277"/>
                </a:lnTo>
                <a:lnTo>
                  <a:pt x="74" y="277"/>
                </a:lnTo>
                <a:lnTo>
                  <a:pt x="72" y="277"/>
                </a:lnTo>
                <a:lnTo>
                  <a:pt x="69" y="277"/>
                </a:lnTo>
                <a:lnTo>
                  <a:pt x="68" y="277"/>
                </a:lnTo>
                <a:lnTo>
                  <a:pt x="67" y="277"/>
                </a:lnTo>
                <a:lnTo>
                  <a:pt x="64" y="277"/>
                </a:lnTo>
                <a:lnTo>
                  <a:pt x="62" y="277"/>
                </a:lnTo>
                <a:lnTo>
                  <a:pt x="61" y="275"/>
                </a:lnTo>
                <a:lnTo>
                  <a:pt x="60" y="275"/>
                </a:lnTo>
                <a:lnTo>
                  <a:pt x="57" y="275"/>
                </a:lnTo>
                <a:lnTo>
                  <a:pt x="56" y="274"/>
                </a:lnTo>
                <a:lnTo>
                  <a:pt x="54" y="274"/>
                </a:lnTo>
                <a:lnTo>
                  <a:pt x="53" y="273"/>
                </a:lnTo>
                <a:lnTo>
                  <a:pt x="51" y="271"/>
                </a:lnTo>
                <a:lnTo>
                  <a:pt x="49" y="271"/>
                </a:lnTo>
                <a:lnTo>
                  <a:pt x="47" y="270"/>
                </a:lnTo>
                <a:lnTo>
                  <a:pt x="46" y="269"/>
                </a:lnTo>
                <a:lnTo>
                  <a:pt x="45" y="267"/>
                </a:lnTo>
                <a:lnTo>
                  <a:pt x="43" y="266"/>
                </a:lnTo>
                <a:lnTo>
                  <a:pt x="42" y="264"/>
                </a:lnTo>
                <a:lnTo>
                  <a:pt x="42" y="263"/>
                </a:lnTo>
                <a:lnTo>
                  <a:pt x="40" y="262"/>
                </a:lnTo>
                <a:lnTo>
                  <a:pt x="39" y="260"/>
                </a:lnTo>
                <a:lnTo>
                  <a:pt x="39" y="259"/>
                </a:lnTo>
                <a:lnTo>
                  <a:pt x="38" y="257"/>
                </a:lnTo>
                <a:lnTo>
                  <a:pt x="38" y="255"/>
                </a:lnTo>
                <a:lnTo>
                  <a:pt x="36" y="253"/>
                </a:lnTo>
                <a:lnTo>
                  <a:pt x="35" y="252"/>
                </a:lnTo>
                <a:lnTo>
                  <a:pt x="35" y="249"/>
                </a:lnTo>
                <a:lnTo>
                  <a:pt x="34" y="246"/>
                </a:lnTo>
                <a:lnTo>
                  <a:pt x="34" y="244"/>
                </a:lnTo>
                <a:lnTo>
                  <a:pt x="32" y="241"/>
                </a:lnTo>
                <a:lnTo>
                  <a:pt x="32" y="238"/>
                </a:lnTo>
                <a:lnTo>
                  <a:pt x="32" y="235"/>
                </a:lnTo>
                <a:lnTo>
                  <a:pt x="32" y="233"/>
                </a:lnTo>
                <a:lnTo>
                  <a:pt x="32" y="230"/>
                </a:lnTo>
                <a:lnTo>
                  <a:pt x="32" y="226"/>
                </a:lnTo>
                <a:lnTo>
                  <a:pt x="32" y="222"/>
                </a:lnTo>
                <a:lnTo>
                  <a:pt x="32" y="82"/>
                </a:lnTo>
                <a:lnTo>
                  <a:pt x="0" y="82"/>
                </a:lnTo>
                <a:lnTo>
                  <a:pt x="0" y="75"/>
                </a:lnTo>
                <a:lnTo>
                  <a:pt x="2" y="75"/>
                </a:lnTo>
                <a:lnTo>
                  <a:pt x="3" y="74"/>
                </a:lnTo>
                <a:lnTo>
                  <a:pt x="6" y="74"/>
                </a:lnTo>
                <a:lnTo>
                  <a:pt x="7" y="73"/>
                </a:lnTo>
                <a:lnTo>
                  <a:pt x="10" y="71"/>
                </a:lnTo>
                <a:lnTo>
                  <a:pt x="11" y="70"/>
                </a:lnTo>
                <a:lnTo>
                  <a:pt x="14" y="69"/>
                </a:lnTo>
                <a:lnTo>
                  <a:pt x="16" y="67"/>
                </a:lnTo>
                <a:lnTo>
                  <a:pt x="18" y="66"/>
                </a:lnTo>
                <a:lnTo>
                  <a:pt x="20" y="63"/>
                </a:lnTo>
                <a:lnTo>
                  <a:pt x="22" y="62"/>
                </a:lnTo>
                <a:lnTo>
                  <a:pt x="25" y="59"/>
                </a:lnTo>
                <a:lnTo>
                  <a:pt x="27" y="58"/>
                </a:lnTo>
                <a:lnTo>
                  <a:pt x="28" y="56"/>
                </a:lnTo>
                <a:lnTo>
                  <a:pt x="31" y="53"/>
                </a:lnTo>
                <a:lnTo>
                  <a:pt x="32" y="52"/>
                </a:lnTo>
                <a:lnTo>
                  <a:pt x="35" y="49"/>
                </a:lnTo>
                <a:lnTo>
                  <a:pt x="36" y="46"/>
                </a:lnTo>
                <a:lnTo>
                  <a:pt x="39" y="45"/>
                </a:lnTo>
                <a:lnTo>
                  <a:pt x="40" y="42"/>
                </a:lnTo>
                <a:lnTo>
                  <a:pt x="42" y="40"/>
                </a:lnTo>
                <a:lnTo>
                  <a:pt x="45" y="37"/>
                </a:lnTo>
                <a:lnTo>
                  <a:pt x="46" y="34"/>
                </a:lnTo>
                <a:lnTo>
                  <a:pt x="49" y="31"/>
                </a:lnTo>
                <a:lnTo>
                  <a:pt x="49" y="30"/>
                </a:lnTo>
                <a:lnTo>
                  <a:pt x="50" y="29"/>
                </a:lnTo>
                <a:lnTo>
                  <a:pt x="50" y="27"/>
                </a:lnTo>
                <a:lnTo>
                  <a:pt x="51" y="24"/>
                </a:lnTo>
                <a:lnTo>
                  <a:pt x="53" y="23"/>
                </a:lnTo>
                <a:lnTo>
                  <a:pt x="54" y="20"/>
                </a:lnTo>
                <a:lnTo>
                  <a:pt x="54" y="18"/>
                </a:lnTo>
                <a:lnTo>
                  <a:pt x="56" y="15"/>
                </a:lnTo>
                <a:lnTo>
                  <a:pt x="57" y="11"/>
                </a:lnTo>
                <a:lnTo>
                  <a:pt x="58" y="8"/>
                </a:lnTo>
                <a:lnTo>
                  <a:pt x="60" y="4"/>
                </a:lnTo>
                <a:lnTo>
                  <a:pt x="62" y="0"/>
                </a:lnTo>
                <a:lnTo>
                  <a:pt x="69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49" name="Freeform 61"/>
          <p:cNvSpPr>
            <a:spLocks/>
          </p:cNvSpPr>
          <p:nvPr/>
        </p:nvSpPr>
        <p:spPr bwMode="auto">
          <a:xfrm>
            <a:off x="6462713" y="1814513"/>
            <a:ext cx="92075" cy="115887"/>
          </a:xfrm>
          <a:custGeom>
            <a:avLst/>
            <a:gdLst>
              <a:gd name="T0" fmla="*/ 88371 w 174"/>
              <a:gd name="T1" fmla="*/ 81865 h 218"/>
              <a:gd name="T2" fmla="*/ 83079 w 174"/>
              <a:gd name="T3" fmla="*/ 93029 h 218"/>
              <a:gd name="T4" fmla="*/ 75671 w 174"/>
              <a:gd name="T5" fmla="*/ 102597 h 218"/>
              <a:gd name="T6" fmla="*/ 67204 w 174"/>
              <a:gd name="T7" fmla="*/ 110039 h 218"/>
              <a:gd name="T8" fmla="*/ 57679 w 174"/>
              <a:gd name="T9" fmla="*/ 114292 h 218"/>
              <a:gd name="T10" fmla="*/ 48154 w 174"/>
              <a:gd name="T11" fmla="*/ 115887 h 218"/>
              <a:gd name="T12" fmla="*/ 36513 w 174"/>
              <a:gd name="T13" fmla="*/ 114824 h 218"/>
              <a:gd name="T14" fmla="*/ 25400 w 174"/>
              <a:gd name="T15" fmla="*/ 110571 h 218"/>
              <a:gd name="T16" fmla="*/ 15875 w 174"/>
              <a:gd name="T17" fmla="*/ 103129 h 218"/>
              <a:gd name="T18" fmla="*/ 7408 w 174"/>
              <a:gd name="T19" fmla="*/ 91965 h 218"/>
              <a:gd name="T20" fmla="*/ 2117 w 174"/>
              <a:gd name="T21" fmla="*/ 79207 h 218"/>
              <a:gd name="T22" fmla="*/ 0 w 174"/>
              <a:gd name="T23" fmla="*/ 62728 h 218"/>
              <a:gd name="T24" fmla="*/ 529 w 174"/>
              <a:gd name="T25" fmla="*/ 46248 h 218"/>
              <a:gd name="T26" fmla="*/ 4763 w 174"/>
              <a:gd name="T27" fmla="*/ 31364 h 218"/>
              <a:gd name="T28" fmla="*/ 12171 w 174"/>
              <a:gd name="T29" fmla="*/ 19137 h 218"/>
              <a:gd name="T30" fmla="*/ 23283 w 174"/>
              <a:gd name="T31" fmla="*/ 9569 h 218"/>
              <a:gd name="T32" fmla="*/ 34925 w 174"/>
              <a:gd name="T33" fmla="*/ 2658 h 218"/>
              <a:gd name="T34" fmla="*/ 48154 w 174"/>
              <a:gd name="T35" fmla="*/ 532 h 218"/>
              <a:gd name="T36" fmla="*/ 58737 w 174"/>
              <a:gd name="T37" fmla="*/ 532 h 218"/>
              <a:gd name="T38" fmla="*/ 67733 w 174"/>
              <a:gd name="T39" fmla="*/ 3721 h 218"/>
              <a:gd name="T40" fmla="*/ 75671 w 174"/>
              <a:gd name="T41" fmla="*/ 7974 h 218"/>
              <a:gd name="T42" fmla="*/ 82550 w 174"/>
              <a:gd name="T43" fmla="*/ 12758 h 218"/>
              <a:gd name="T44" fmla="*/ 86254 w 174"/>
              <a:gd name="T45" fmla="*/ 19137 h 218"/>
              <a:gd name="T46" fmla="*/ 87313 w 174"/>
              <a:gd name="T47" fmla="*/ 24985 h 218"/>
              <a:gd name="T48" fmla="*/ 87313 w 174"/>
              <a:gd name="T49" fmla="*/ 28174 h 218"/>
              <a:gd name="T50" fmla="*/ 86783 w 174"/>
              <a:gd name="T51" fmla="*/ 31364 h 218"/>
              <a:gd name="T52" fmla="*/ 85196 w 174"/>
              <a:gd name="T53" fmla="*/ 33490 h 218"/>
              <a:gd name="T54" fmla="*/ 83079 w 174"/>
              <a:gd name="T55" fmla="*/ 35085 h 218"/>
              <a:gd name="T56" fmla="*/ 80963 w 174"/>
              <a:gd name="T57" fmla="*/ 36680 h 218"/>
              <a:gd name="T58" fmla="*/ 77788 w 174"/>
              <a:gd name="T59" fmla="*/ 36680 h 218"/>
              <a:gd name="T60" fmla="*/ 73554 w 174"/>
              <a:gd name="T61" fmla="*/ 36680 h 218"/>
              <a:gd name="T62" fmla="*/ 69850 w 174"/>
              <a:gd name="T63" fmla="*/ 35085 h 218"/>
              <a:gd name="T64" fmla="*/ 67204 w 174"/>
              <a:gd name="T65" fmla="*/ 32959 h 218"/>
              <a:gd name="T66" fmla="*/ 65617 w 174"/>
              <a:gd name="T67" fmla="*/ 30832 h 218"/>
              <a:gd name="T68" fmla="*/ 65087 w 174"/>
              <a:gd name="T69" fmla="*/ 27643 h 218"/>
              <a:gd name="T70" fmla="*/ 64029 w 174"/>
              <a:gd name="T71" fmla="*/ 23390 h 218"/>
              <a:gd name="T72" fmla="*/ 63500 w 174"/>
              <a:gd name="T73" fmla="*/ 19137 h 218"/>
              <a:gd name="T74" fmla="*/ 61912 w 174"/>
              <a:gd name="T75" fmla="*/ 15416 h 218"/>
              <a:gd name="T76" fmla="*/ 58737 w 174"/>
              <a:gd name="T77" fmla="*/ 12227 h 218"/>
              <a:gd name="T78" fmla="*/ 56621 w 174"/>
              <a:gd name="T79" fmla="*/ 10100 h 218"/>
              <a:gd name="T80" fmla="*/ 52917 w 174"/>
              <a:gd name="T81" fmla="*/ 8505 h 218"/>
              <a:gd name="T82" fmla="*/ 48683 w 174"/>
              <a:gd name="T83" fmla="*/ 8505 h 218"/>
              <a:gd name="T84" fmla="*/ 41275 w 174"/>
              <a:gd name="T85" fmla="*/ 8505 h 218"/>
              <a:gd name="T86" fmla="*/ 34925 w 174"/>
              <a:gd name="T87" fmla="*/ 11695 h 218"/>
              <a:gd name="T88" fmla="*/ 29104 w 174"/>
              <a:gd name="T89" fmla="*/ 15948 h 218"/>
              <a:gd name="T90" fmla="*/ 23812 w 174"/>
              <a:gd name="T91" fmla="*/ 23390 h 218"/>
              <a:gd name="T92" fmla="*/ 20108 w 174"/>
              <a:gd name="T93" fmla="*/ 33490 h 218"/>
              <a:gd name="T94" fmla="*/ 19050 w 174"/>
              <a:gd name="T95" fmla="*/ 44654 h 218"/>
              <a:gd name="T96" fmla="*/ 19050 w 174"/>
              <a:gd name="T97" fmla="*/ 57943 h 218"/>
              <a:gd name="T98" fmla="*/ 21696 w 174"/>
              <a:gd name="T99" fmla="*/ 69639 h 218"/>
              <a:gd name="T100" fmla="*/ 25929 w 174"/>
              <a:gd name="T101" fmla="*/ 79739 h 218"/>
              <a:gd name="T102" fmla="*/ 33337 w 174"/>
              <a:gd name="T103" fmla="*/ 89307 h 218"/>
              <a:gd name="T104" fmla="*/ 41275 w 174"/>
              <a:gd name="T105" fmla="*/ 95155 h 218"/>
              <a:gd name="T106" fmla="*/ 51858 w 174"/>
              <a:gd name="T107" fmla="*/ 97281 h 218"/>
              <a:gd name="T108" fmla="*/ 59796 w 174"/>
              <a:gd name="T109" fmla="*/ 97281 h 218"/>
              <a:gd name="T110" fmla="*/ 67204 w 174"/>
              <a:gd name="T111" fmla="*/ 95155 h 218"/>
              <a:gd name="T112" fmla="*/ 73025 w 174"/>
              <a:gd name="T113" fmla="*/ 90902 h 218"/>
              <a:gd name="T114" fmla="*/ 77788 w 174"/>
              <a:gd name="T115" fmla="*/ 86118 h 218"/>
              <a:gd name="T116" fmla="*/ 82550 w 174"/>
              <a:gd name="T117" fmla="*/ 80270 h 218"/>
              <a:gd name="T118" fmla="*/ 86783 w 174"/>
              <a:gd name="T119" fmla="*/ 72296 h 21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74"/>
              <a:gd name="T181" fmla="*/ 0 h 218"/>
              <a:gd name="T182" fmla="*/ 174 w 174"/>
              <a:gd name="T183" fmla="*/ 218 h 21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74" h="218">
                <a:moveTo>
                  <a:pt x="174" y="133"/>
                </a:moveTo>
                <a:lnTo>
                  <a:pt x="171" y="140"/>
                </a:lnTo>
                <a:lnTo>
                  <a:pt x="169" y="147"/>
                </a:lnTo>
                <a:lnTo>
                  <a:pt x="167" y="154"/>
                </a:lnTo>
                <a:lnTo>
                  <a:pt x="165" y="160"/>
                </a:lnTo>
                <a:lnTo>
                  <a:pt x="163" y="165"/>
                </a:lnTo>
                <a:lnTo>
                  <a:pt x="160" y="171"/>
                </a:lnTo>
                <a:lnTo>
                  <a:pt x="157" y="175"/>
                </a:lnTo>
                <a:lnTo>
                  <a:pt x="154" y="180"/>
                </a:lnTo>
                <a:lnTo>
                  <a:pt x="150" y="184"/>
                </a:lnTo>
                <a:lnTo>
                  <a:pt x="147" y="189"/>
                </a:lnTo>
                <a:lnTo>
                  <a:pt x="143" y="193"/>
                </a:lnTo>
                <a:lnTo>
                  <a:pt x="140" y="195"/>
                </a:lnTo>
                <a:lnTo>
                  <a:pt x="135" y="200"/>
                </a:lnTo>
                <a:lnTo>
                  <a:pt x="131" y="202"/>
                </a:lnTo>
                <a:lnTo>
                  <a:pt x="127" y="207"/>
                </a:lnTo>
                <a:lnTo>
                  <a:pt x="123" y="208"/>
                </a:lnTo>
                <a:lnTo>
                  <a:pt x="118" y="211"/>
                </a:lnTo>
                <a:lnTo>
                  <a:pt x="114" y="213"/>
                </a:lnTo>
                <a:lnTo>
                  <a:pt x="109" y="215"/>
                </a:lnTo>
                <a:lnTo>
                  <a:pt x="105" y="216"/>
                </a:lnTo>
                <a:lnTo>
                  <a:pt x="100" y="218"/>
                </a:lnTo>
                <a:lnTo>
                  <a:pt x="95" y="218"/>
                </a:lnTo>
                <a:lnTo>
                  <a:pt x="91" y="218"/>
                </a:lnTo>
                <a:lnTo>
                  <a:pt x="87" y="218"/>
                </a:lnTo>
                <a:lnTo>
                  <a:pt x="80" y="218"/>
                </a:lnTo>
                <a:lnTo>
                  <a:pt x="74" y="218"/>
                </a:lnTo>
                <a:lnTo>
                  <a:pt x="69" y="216"/>
                </a:lnTo>
                <a:lnTo>
                  <a:pt x="63" y="215"/>
                </a:lnTo>
                <a:lnTo>
                  <a:pt x="59" y="213"/>
                </a:lnTo>
                <a:lnTo>
                  <a:pt x="54" y="211"/>
                </a:lnTo>
                <a:lnTo>
                  <a:pt x="48" y="208"/>
                </a:lnTo>
                <a:lnTo>
                  <a:pt x="44" y="205"/>
                </a:lnTo>
                <a:lnTo>
                  <a:pt x="38" y="202"/>
                </a:lnTo>
                <a:lnTo>
                  <a:pt x="34" y="198"/>
                </a:lnTo>
                <a:lnTo>
                  <a:pt x="30" y="194"/>
                </a:lnTo>
                <a:lnTo>
                  <a:pt x="26" y="189"/>
                </a:lnTo>
                <a:lnTo>
                  <a:pt x="20" y="184"/>
                </a:lnTo>
                <a:lnTo>
                  <a:pt x="18" y="179"/>
                </a:lnTo>
                <a:lnTo>
                  <a:pt x="14" y="173"/>
                </a:lnTo>
                <a:lnTo>
                  <a:pt x="11" y="168"/>
                </a:lnTo>
                <a:lnTo>
                  <a:pt x="8" y="161"/>
                </a:lnTo>
                <a:lnTo>
                  <a:pt x="5" y="154"/>
                </a:lnTo>
                <a:lnTo>
                  <a:pt x="4" y="149"/>
                </a:lnTo>
                <a:lnTo>
                  <a:pt x="3" y="140"/>
                </a:lnTo>
                <a:lnTo>
                  <a:pt x="1" y="133"/>
                </a:lnTo>
                <a:lnTo>
                  <a:pt x="0" y="125"/>
                </a:lnTo>
                <a:lnTo>
                  <a:pt x="0" y="118"/>
                </a:lnTo>
                <a:lnTo>
                  <a:pt x="0" y="109"/>
                </a:lnTo>
                <a:lnTo>
                  <a:pt x="0" y="102"/>
                </a:lnTo>
                <a:lnTo>
                  <a:pt x="0" y="93"/>
                </a:lnTo>
                <a:lnTo>
                  <a:pt x="1" y="87"/>
                </a:lnTo>
                <a:lnTo>
                  <a:pt x="3" y="80"/>
                </a:lnTo>
                <a:lnTo>
                  <a:pt x="4" y="73"/>
                </a:lnTo>
                <a:lnTo>
                  <a:pt x="7" y="66"/>
                </a:lnTo>
                <a:lnTo>
                  <a:pt x="9" y="59"/>
                </a:lnTo>
                <a:lnTo>
                  <a:pt x="12" y="53"/>
                </a:lnTo>
                <a:lnTo>
                  <a:pt x="15" y="47"/>
                </a:lnTo>
                <a:lnTo>
                  <a:pt x="19" y="41"/>
                </a:lnTo>
                <a:lnTo>
                  <a:pt x="23" y="36"/>
                </a:lnTo>
                <a:lnTo>
                  <a:pt x="29" y="30"/>
                </a:lnTo>
                <a:lnTo>
                  <a:pt x="33" y="26"/>
                </a:lnTo>
                <a:lnTo>
                  <a:pt x="38" y="22"/>
                </a:lnTo>
                <a:lnTo>
                  <a:pt x="44" y="18"/>
                </a:lnTo>
                <a:lnTo>
                  <a:pt x="48" y="13"/>
                </a:lnTo>
                <a:lnTo>
                  <a:pt x="54" y="11"/>
                </a:lnTo>
                <a:lnTo>
                  <a:pt x="60" y="8"/>
                </a:lnTo>
                <a:lnTo>
                  <a:pt x="66" y="5"/>
                </a:lnTo>
                <a:lnTo>
                  <a:pt x="71" y="4"/>
                </a:lnTo>
                <a:lnTo>
                  <a:pt x="78" y="2"/>
                </a:lnTo>
                <a:lnTo>
                  <a:pt x="84" y="1"/>
                </a:lnTo>
                <a:lnTo>
                  <a:pt x="91" y="1"/>
                </a:lnTo>
                <a:lnTo>
                  <a:pt x="98" y="0"/>
                </a:lnTo>
                <a:lnTo>
                  <a:pt x="102" y="1"/>
                </a:lnTo>
                <a:lnTo>
                  <a:pt x="107" y="1"/>
                </a:lnTo>
                <a:lnTo>
                  <a:pt x="111" y="1"/>
                </a:lnTo>
                <a:lnTo>
                  <a:pt x="116" y="2"/>
                </a:lnTo>
                <a:lnTo>
                  <a:pt x="120" y="4"/>
                </a:lnTo>
                <a:lnTo>
                  <a:pt x="125" y="5"/>
                </a:lnTo>
                <a:lnTo>
                  <a:pt x="128" y="7"/>
                </a:lnTo>
                <a:lnTo>
                  <a:pt x="132" y="8"/>
                </a:lnTo>
                <a:lnTo>
                  <a:pt x="136" y="9"/>
                </a:lnTo>
                <a:lnTo>
                  <a:pt x="140" y="12"/>
                </a:lnTo>
                <a:lnTo>
                  <a:pt x="143" y="15"/>
                </a:lnTo>
                <a:lnTo>
                  <a:pt x="147" y="16"/>
                </a:lnTo>
                <a:lnTo>
                  <a:pt x="150" y="19"/>
                </a:lnTo>
                <a:lnTo>
                  <a:pt x="153" y="22"/>
                </a:lnTo>
                <a:lnTo>
                  <a:pt x="156" y="24"/>
                </a:lnTo>
                <a:lnTo>
                  <a:pt x="157" y="27"/>
                </a:lnTo>
                <a:lnTo>
                  <a:pt x="160" y="30"/>
                </a:lnTo>
                <a:lnTo>
                  <a:pt x="161" y="33"/>
                </a:lnTo>
                <a:lnTo>
                  <a:pt x="163" y="36"/>
                </a:lnTo>
                <a:lnTo>
                  <a:pt x="164" y="38"/>
                </a:lnTo>
                <a:lnTo>
                  <a:pt x="165" y="41"/>
                </a:lnTo>
                <a:lnTo>
                  <a:pt x="165" y="44"/>
                </a:lnTo>
                <a:lnTo>
                  <a:pt x="165" y="47"/>
                </a:lnTo>
                <a:lnTo>
                  <a:pt x="167" y="49"/>
                </a:lnTo>
                <a:lnTo>
                  <a:pt x="165" y="51"/>
                </a:lnTo>
                <a:lnTo>
                  <a:pt x="165" y="52"/>
                </a:lnTo>
                <a:lnTo>
                  <a:pt x="165" y="53"/>
                </a:lnTo>
                <a:lnTo>
                  <a:pt x="165" y="55"/>
                </a:lnTo>
                <a:lnTo>
                  <a:pt x="165" y="56"/>
                </a:lnTo>
                <a:lnTo>
                  <a:pt x="164" y="58"/>
                </a:lnTo>
                <a:lnTo>
                  <a:pt x="164" y="59"/>
                </a:lnTo>
                <a:lnTo>
                  <a:pt x="164" y="60"/>
                </a:lnTo>
                <a:lnTo>
                  <a:pt x="163" y="60"/>
                </a:lnTo>
                <a:lnTo>
                  <a:pt x="163" y="62"/>
                </a:lnTo>
                <a:lnTo>
                  <a:pt x="161" y="63"/>
                </a:lnTo>
                <a:lnTo>
                  <a:pt x="160" y="64"/>
                </a:lnTo>
                <a:lnTo>
                  <a:pt x="158" y="66"/>
                </a:lnTo>
                <a:lnTo>
                  <a:pt x="157" y="66"/>
                </a:lnTo>
                <a:lnTo>
                  <a:pt x="156" y="67"/>
                </a:lnTo>
                <a:lnTo>
                  <a:pt x="154" y="69"/>
                </a:lnTo>
                <a:lnTo>
                  <a:pt x="153" y="69"/>
                </a:lnTo>
                <a:lnTo>
                  <a:pt x="152" y="69"/>
                </a:lnTo>
                <a:lnTo>
                  <a:pt x="150" y="69"/>
                </a:lnTo>
                <a:lnTo>
                  <a:pt x="149" y="69"/>
                </a:lnTo>
                <a:lnTo>
                  <a:pt x="147" y="69"/>
                </a:lnTo>
                <a:lnTo>
                  <a:pt x="146" y="69"/>
                </a:lnTo>
                <a:lnTo>
                  <a:pt x="143" y="69"/>
                </a:lnTo>
                <a:lnTo>
                  <a:pt x="140" y="69"/>
                </a:lnTo>
                <a:lnTo>
                  <a:pt x="139" y="69"/>
                </a:lnTo>
                <a:lnTo>
                  <a:pt x="136" y="69"/>
                </a:lnTo>
                <a:lnTo>
                  <a:pt x="135" y="67"/>
                </a:lnTo>
                <a:lnTo>
                  <a:pt x="134" y="67"/>
                </a:lnTo>
                <a:lnTo>
                  <a:pt x="132" y="66"/>
                </a:lnTo>
                <a:lnTo>
                  <a:pt x="131" y="66"/>
                </a:lnTo>
                <a:lnTo>
                  <a:pt x="129" y="64"/>
                </a:lnTo>
                <a:lnTo>
                  <a:pt x="128" y="63"/>
                </a:lnTo>
                <a:lnTo>
                  <a:pt x="127" y="62"/>
                </a:lnTo>
                <a:lnTo>
                  <a:pt x="127" y="60"/>
                </a:lnTo>
                <a:lnTo>
                  <a:pt x="125" y="60"/>
                </a:lnTo>
                <a:lnTo>
                  <a:pt x="125" y="59"/>
                </a:lnTo>
                <a:lnTo>
                  <a:pt x="124" y="58"/>
                </a:lnTo>
                <a:lnTo>
                  <a:pt x="124" y="56"/>
                </a:lnTo>
                <a:lnTo>
                  <a:pt x="123" y="55"/>
                </a:lnTo>
                <a:lnTo>
                  <a:pt x="123" y="53"/>
                </a:lnTo>
                <a:lnTo>
                  <a:pt x="123" y="52"/>
                </a:lnTo>
                <a:lnTo>
                  <a:pt x="121" y="49"/>
                </a:lnTo>
                <a:lnTo>
                  <a:pt x="121" y="48"/>
                </a:lnTo>
                <a:lnTo>
                  <a:pt x="121" y="47"/>
                </a:lnTo>
                <a:lnTo>
                  <a:pt x="121" y="44"/>
                </a:lnTo>
                <a:lnTo>
                  <a:pt x="121" y="41"/>
                </a:lnTo>
                <a:lnTo>
                  <a:pt x="120" y="40"/>
                </a:lnTo>
                <a:lnTo>
                  <a:pt x="120" y="38"/>
                </a:lnTo>
                <a:lnTo>
                  <a:pt x="120" y="36"/>
                </a:lnTo>
                <a:lnTo>
                  <a:pt x="118" y="34"/>
                </a:lnTo>
                <a:lnTo>
                  <a:pt x="118" y="33"/>
                </a:lnTo>
                <a:lnTo>
                  <a:pt x="117" y="30"/>
                </a:lnTo>
                <a:lnTo>
                  <a:pt x="117" y="29"/>
                </a:lnTo>
                <a:lnTo>
                  <a:pt x="116" y="27"/>
                </a:lnTo>
                <a:lnTo>
                  <a:pt x="114" y="26"/>
                </a:lnTo>
                <a:lnTo>
                  <a:pt x="113" y="24"/>
                </a:lnTo>
                <a:lnTo>
                  <a:pt x="111" y="23"/>
                </a:lnTo>
                <a:lnTo>
                  <a:pt x="111" y="22"/>
                </a:lnTo>
                <a:lnTo>
                  <a:pt x="110" y="22"/>
                </a:lnTo>
                <a:lnTo>
                  <a:pt x="109" y="20"/>
                </a:lnTo>
                <a:lnTo>
                  <a:pt x="107" y="19"/>
                </a:lnTo>
                <a:lnTo>
                  <a:pt x="106" y="19"/>
                </a:lnTo>
                <a:lnTo>
                  <a:pt x="103" y="18"/>
                </a:lnTo>
                <a:lnTo>
                  <a:pt x="102" y="18"/>
                </a:lnTo>
                <a:lnTo>
                  <a:pt x="100" y="16"/>
                </a:lnTo>
                <a:lnTo>
                  <a:pt x="99" y="16"/>
                </a:lnTo>
                <a:lnTo>
                  <a:pt x="96" y="16"/>
                </a:lnTo>
                <a:lnTo>
                  <a:pt x="95" y="16"/>
                </a:lnTo>
                <a:lnTo>
                  <a:pt x="92" y="16"/>
                </a:lnTo>
                <a:lnTo>
                  <a:pt x="91" y="15"/>
                </a:lnTo>
                <a:lnTo>
                  <a:pt x="87" y="16"/>
                </a:lnTo>
                <a:lnTo>
                  <a:pt x="83" y="16"/>
                </a:lnTo>
                <a:lnTo>
                  <a:pt x="78" y="16"/>
                </a:lnTo>
                <a:lnTo>
                  <a:pt x="76" y="18"/>
                </a:lnTo>
                <a:lnTo>
                  <a:pt x="73" y="19"/>
                </a:lnTo>
                <a:lnTo>
                  <a:pt x="69" y="20"/>
                </a:lnTo>
                <a:lnTo>
                  <a:pt x="66" y="22"/>
                </a:lnTo>
                <a:lnTo>
                  <a:pt x="63" y="23"/>
                </a:lnTo>
                <a:lnTo>
                  <a:pt x="60" y="24"/>
                </a:lnTo>
                <a:lnTo>
                  <a:pt x="58" y="27"/>
                </a:lnTo>
                <a:lnTo>
                  <a:pt x="55" y="30"/>
                </a:lnTo>
                <a:lnTo>
                  <a:pt x="54" y="31"/>
                </a:lnTo>
                <a:lnTo>
                  <a:pt x="49" y="36"/>
                </a:lnTo>
                <a:lnTo>
                  <a:pt x="48" y="40"/>
                </a:lnTo>
                <a:lnTo>
                  <a:pt x="45" y="44"/>
                </a:lnTo>
                <a:lnTo>
                  <a:pt x="43" y="48"/>
                </a:lnTo>
                <a:lnTo>
                  <a:pt x="41" y="53"/>
                </a:lnTo>
                <a:lnTo>
                  <a:pt x="40" y="58"/>
                </a:lnTo>
                <a:lnTo>
                  <a:pt x="38" y="63"/>
                </a:lnTo>
                <a:lnTo>
                  <a:pt x="37" y="67"/>
                </a:lnTo>
                <a:lnTo>
                  <a:pt x="36" y="73"/>
                </a:lnTo>
                <a:lnTo>
                  <a:pt x="36" y="78"/>
                </a:lnTo>
                <a:lnTo>
                  <a:pt x="36" y="84"/>
                </a:lnTo>
                <a:lnTo>
                  <a:pt x="36" y="89"/>
                </a:lnTo>
                <a:lnTo>
                  <a:pt x="36" y="96"/>
                </a:lnTo>
                <a:lnTo>
                  <a:pt x="36" y="102"/>
                </a:lnTo>
                <a:lnTo>
                  <a:pt x="36" y="109"/>
                </a:lnTo>
                <a:lnTo>
                  <a:pt x="37" y="114"/>
                </a:lnTo>
                <a:lnTo>
                  <a:pt x="38" y="120"/>
                </a:lnTo>
                <a:lnTo>
                  <a:pt x="40" y="125"/>
                </a:lnTo>
                <a:lnTo>
                  <a:pt x="41" y="131"/>
                </a:lnTo>
                <a:lnTo>
                  <a:pt x="43" y="135"/>
                </a:lnTo>
                <a:lnTo>
                  <a:pt x="45" y="140"/>
                </a:lnTo>
                <a:lnTo>
                  <a:pt x="48" y="146"/>
                </a:lnTo>
                <a:lnTo>
                  <a:pt x="49" y="150"/>
                </a:lnTo>
                <a:lnTo>
                  <a:pt x="54" y="154"/>
                </a:lnTo>
                <a:lnTo>
                  <a:pt x="56" y="160"/>
                </a:lnTo>
                <a:lnTo>
                  <a:pt x="59" y="164"/>
                </a:lnTo>
                <a:lnTo>
                  <a:pt x="63" y="168"/>
                </a:lnTo>
                <a:lnTo>
                  <a:pt x="66" y="171"/>
                </a:lnTo>
                <a:lnTo>
                  <a:pt x="70" y="173"/>
                </a:lnTo>
                <a:lnTo>
                  <a:pt x="74" y="176"/>
                </a:lnTo>
                <a:lnTo>
                  <a:pt x="78" y="179"/>
                </a:lnTo>
                <a:lnTo>
                  <a:pt x="83" y="180"/>
                </a:lnTo>
                <a:lnTo>
                  <a:pt x="88" y="182"/>
                </a:lnTo>
                <a:lnTo>
                  <a:pt x="92" y="183"/>
                </a:lnTo>
                <a:lnTo>
                  <a:pt x="98" y="183"/>
                </a:lnTo>
                <a:lnTo>
                  <a:pt x="103" y="183"/>
                </a:lnTo>
                <a:lnTo>
                  <a:pt x="106" y="183"/>
                </a:lnTo>
                <a:lnTo>
                  <a:pt x="110" y="183"/>
                </a:lnTo>
                <a:lnTo>
                  <a:pt x="113" y="183"/>
                </a:lnTo>
                <a:lnTo>
                  <a:pt x="117" y="182"/>
                </a:lnTo>
                <a:lnTo>
                  <a:pt x="120" y="182"/>
                </a:lnTo>
                <a:lnTo>
                  <a:pt x="124" y="180"/>
                </a:lnTo>
                <a:lnTo>
                  <a:pt x="127" y="179"/>
                </a:lnTo>
                <a:lnTo>
                  <a:pt x="129" y="178"/>
                </a:lnTo>
                <a:lnTo>
                  <a:pt x="132" y="175"/>
                </a:lnTo>
                <a:lnTo>
                  <a:pt x="135" y="173"/>
                </a:lnTo>
                <a:lnTo>
                  <a:pt x="138" y="171"/>
                </a:lnTo>
                <a:lnTo>
                  <a:pt x="142" y="168"/>
                </a:lnTo>
                <a:lnTo>
                  <a:pt x="143" y="167"/>
                </a:lnTo>
                <a:lnTo>
                  <a:pt x="146" y="165"/>
                </a:lnTo>
                <a:lnTo>
                  <a:pt x="147" y="162"/>
                </a:lnTo>
                <a:lnTo>
                  <a:pt x="150" y="160"/>
                </a:lnTo>
                <a:lnTo>
                  <a:pt x="152" y="157"/>
                </a:lnTo>
                <a:lnTo>
                  <a:pt x="154" y="154"/>
                </a:lnTo>
                <a:lnTo>
                  <a:pt x="156" y="151"/>
                </a:lnTo>
                <a:lnTo>
                  <a:pt x="158" y="147"/>
                </a:lnTo>
                <a:lnTo>
                  <a:pt x="160" y="144"/>
                </a:lnTo>
                <a:lnTo>
                  <a:pt x="163" y="140"/>
                </a:lnTo>
                <a:lnTo>
                  <a:pt x="164" y="136"/>
                </a:lnTo>
                <a:lnTo>
                  <a:pt x="167" y="131"/>
                </a:lnTo>
                <a:lnTo>
                  <a:pt x="174" y="13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0" name="Freeform 62"/>
          <p:cNvSpPr>
            <a:spLocks noEditPoints="1"/>
          </p:cNvSpPr>
          <p:nvPr/>
        </p:nvSpPr>
        <p:spPr bwMode="auto">
          <a:xfrm>
            <a:off x="6570663" y="1814513"/>
            <a:ext cx="104775" cy="115887"/>
          </a:xfrm>
          <a:custGeom>
            <a:avLst/>
            <a:gdLst>
              <a:gd name="T0" fmla="*/ 63707 w 199"/>
              <a:gd name="T1" fmla="*/ 1063 h 218"/>
              <a:gd name="T2" fmla="*/ 76870 w 199"/>
              <a:gd name="T3" fmla="*/ 6379 h 218"/>
              <a:gd name="T4" fmla="*/ 88453 w 199"/>
              <a:gd name="T5" fmla="*/ 15948 h 218"/>
              <a:gd name="T6" fmla="*/ 96351 w 199"/>
              <a:gd name="T7" fmla="*/ 27643 h 218"/>
              <a:gd name="T8" fmla="*/ 101616 w 199"/>
              <a:gd name="T9" fmla="*/ 39338 h 218"/>
              <a:gd name="T10" fmla="*/ 103722 w 199"/>
              <a:gd name="T11" fmla="*/ 52628 h 218"/>
              <a:gd name="T12" fmla="*/ 103722 w 199"/>
              <a:gd name="T13" fmla="*/ 63791 h 218"/>
              <a:gd name="T14" fmla="*/ 101616 w 199"/>
              <a:gd name="T15" fmla="*/ 73360 h 218"/>
              <a:gd name="T16" fmla="*/ 97930 w 199"/>
              <a:gd name="T17" fmla="*/ 83460 h 218"/>
              <a:gd name="T18" fmla="*/ 93192 w 199"/>
              <a:gd name="T19" fmla="*/ 93029 h 218"/>
              <a:gd name="T20" fmla="*/ 86874 w 199"/>
              <a:gd name="T21" fmla="*/ 101002 h 218"/>
              <a:gd name="T22" fmla="*/ 80029 w 199"/>
              <a:gd name="T23" fmla="*/ 107382 h 218"/>
              <a:gd name="T24" fmla="*/ 71605 w 199"/>
              <a:gd name="T25" fmla="*/ 112166 h 218"/>
              <a:gd name="T26" fmla="*/ 62654 w 199"/>
              <a:gd name="T27" fmla="*/ 114824 h 218"/>
              <a:gd name="T28" fmla="*/ 53177 w 199"/>
              <a:gd name="T29" fmla="*/ 115887 h 218"/>
              <a:gd name="T30" fmla="*/ 38435 w 199"/>
              <a:gd name="T31" fmla="*/ 114824 h 218"/>
              <a:gd name="T32" fmla="*/ 25272 w 199"/>
              <a:gd name="T33" fmla="*/ 108976 h 218"/>
              <a:gd name="T34" fmla="*/ 14742 w 199"/>
              <a:gd name="T35" fmla="*/ 99408 h 218"/>
              <a:gd name="T36" fmla="*/ 6318 w 199"/>
              <a:gd name="T37" fmla="*/ 87713 h 218"/>
              <a:gd name="T38" fmla="*/ 1580 w 199"/>
              <a:gd name="T39" fmla="*/ 76018 h 218"/>
              <a:gd name="T40" fmla="*/ 0 w 199"/>
              <a:gd name="T41" fmla="*/ 62728 h 218"/>
              <a:gd name="T42" fmla="*/ 0 w 199"/>
              <a:gd name="T43" fmla="*/ 52096 h 218"/>
              <a:gd name="T44" fmla="*/ 2106 w 199"/>
              <a:gd name="T45" fmla="*/ 41464 h 218"/>
              <a:gd name="T46" fmla="*/ 5792 w 199"/>
              <a:gd name="T47" fmla="*/ 31896 h 218"/>
              <a:gd name="T48" fmla="*/ 11057 w 199"/>
              <a:gd name="T49" fmla="*/ 22327 h 218"/>
              <a:gd name="T50" fmla="*/ 17375 w 199"/>
              <a:gd name="T51" fmla="*/ 15416 h 218"/>
              <a:gd name="T52" fmla="*/ 24746 w 199"/>
              <a:gd name="T53" fmla="*/ 8505 h 218"/>
              <a:gd name="T54" fmla="*/ 32643 w 199"/>
              <a:gd name="T55" fmla="*/ 4253 h 218"/>
              <a:gd name="T56" fmla="*/ 40541 w 199"/>
              <a:gd name="T57" fmla="*/ 1063 h 218"/>
              <a:gd name="T58" fmla="*/ 49492 w 199"/>
              <a:gd name="T59" fmla="*/ 532 h 218"/>
              <a:gd name="T60" fmla="*/ 48439 w 199"/>
              <a:gd name="T61" fmla="*/ 7974 h 218"/>
              <a:gd name="T62" fmla="*/ 44227 w 199"/>
              <a:gd name="T63" fmla="*/ 8505 h 218"/>
              <a:gd name="T64" fmla="*/ 40015 w 199"/>
              <a:gd name="T65" fmla="*/ 10100 h 218"/>
              <a:gd name="T66" fmla="*/ 36329 w 199"/>
              <a:gd name="T67" fmla="*/ 11695 h 218"/>
              <a:gd name="T68" fmla="*/ 32117 w 199"/>
              <a:gd name="T69" fmla="*/ 15416 h 218"/>
              <a:gd name="T70" fmla="*/ 28431 w 199"/>
              <a:gd name="T71" fmla="*/ 19669 h 218"/>
              <a:gd name="T72" fmla="*/ 26325 w 199"/>
              <a:gd name="T73" fmla="*/ 24985 h 218"/>
              <a:gd name="T74" fmla="*/ 23166 w 199"/>
              <a:gd name="T75" fmla="*/ 31896 h 218"/>
              <a:gd name="T76" fmla="*/ 21587 w 199"/>
              <a:gd name="T77" fmla="*/ 39869 h 218"/>
              <a:gd name="T78" fmla="*/ 21587 w 199"/>
              <a:gd name="T79" fmla="*/ 48906 h 218"/>
              <a:gd name="T80" fmla="*/ 22640 w 199"/>
              <a:gd name="T81" fmla="*/ 64323 h 218"/>
              <a:gd name="T82" fmla="*/ 25272 w 199"/>
              <a:gd name="T83" fmla="*/ 78144 h 218"/>
              <a:gd name="T84" fmla="*/ 31064 w 199"/>
              <a:gd name="T85" fmla="*/ 89839 h 218"/>
              <a:gd name="T86" fmla="*/ 37909 w 199"/>
              <a:gd name="T87" fmla="*/ 99408 h 218"/>
              <a:gd name="T88" fmla="*/ 45806 w 199"/>
              <a:gd name="T89" fmla="*/ 105255 h 218"/>
              <a:gd name="T90" fmla="*/ 55810 w 199"/>
              <a:gd name="T91" fmla="*/ 106850 h 218"/>
              <a:gd name="T92" fmla="*/ 63181 w 199"/>
              <a:gd name="T93" fmla="*/ 106318 h 218"/>
              <a:gd name="T94" fmla="*/ 68972 w 199"/>
              <a:gd name="T95" fmla="*/ 103129 h 218"/>
              <a:gd name="T96" fmla="*/ 74764 w 199"/>
              <a:gd name="T97" fmla="*/ 97813 h 218"/>
              <a:gd name="T98" fmla="*/ 78976 w 199"/>
              <a:gd name="T99" fmla="*/ 90902 h 218"/>
              <a:gd name="T100" fmla="*/ 81082 w 199"/>
              <a:gd name="T101" fmla="*/ 79739 h 218"/>
              <a:gd name="T102" fmla="*/ 82662 w 199"/>
              <a:gd name="T103" fmla="*/ 64854 h 218"/>
              <a:gd name="T104" fmla="*/ 80556 w 199"/>
              <a:gd name="T105" fmla="*/ 47312 h 218"/>
              <a:gd name="T106" fmla="*/ 76344 w 199"/>
              <a:gd name="T107" fmla="*/ 31896 h 218"/>
              <a:gd name="T108" fmla="*/ 69499 w 199"/>
              <a:gd name="T109" fmla="*/ 19137 h 218"/>
              <a:gd name="T110" fmla="*/ 63181 w 199"/>
              <a:gd name="T111" fmla="*/ 12758 h 218"/>
              <a:gd name="T112" fmla="*/ 56863 w 199"/>
              <a:gd name="T113" fmla="*/ 9569 h 218"/>
              <a:gd name="T114" fmla="*/ 48439 w 199"/>
              <a:gd name="T115" fmla="*/ 7974 h 21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99"/>
              <a:gd name="T175" fmla="*/ 0 h 218"/>
              <a:gd name="T176" fmla="*/ 199 w 199"/>
              <a:gd name="T177" fmla="*/ 218 h 21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99" h="218">
                <a:moveTo>
                  <a:pt x="99" y="0"/>
                </a:moveTo>
                <a:lnTo>
                  <a:pt x="106" y="1"/>
                </a:lnTo>
                <a:lnTo>
                  <a:pt x="113" y="1"/>
                </a:lnTo>
                <a:lnTo>
                  <a:pt x="121" y="2"/>
                </a:lnTo>
                <a:lnTo>
                  <a:pt x="128" y="4"/>
                </a:lnTo>
                <a:lnTo>
                  <a:pt x="134" y="7"/>
                </a:lnTo>
                <a:lnTo>
                  <a:pt x="141" y="9"/>
                </a:lnTo>
                <a:lnTo>
                  <a:pt x="146" y="12"/>
                </a:lnTo>
                <a:lnTo>
                  <a:pt x="153" y="16"/>
                </a:lnTo>
                <a:lnTo>
                  <a:pt x="159" y="20"/>
                </a:lnTo>
                <a:lnTo>
                  <a:pt x="163" y="26"/>
                </a:lnTo>
                <a:lnTo>
                  <a:pt x="168" y="30"/>
                </a:lnTo>
                <a:lnTo>
                  <a:pt x="174" y="36"/>
                </a:lnTo>
                <a:lnTo>
                  <a:pt x="177" y="41"/>
                </a:lnTo>
                <a:lnTo>
                  <a:pt x="181" y="47"/>
                </a:lnTo>
                <a:lnTo>
                  <a:pt x="183" y="52"/>
                </a:lnTo>
                <a:lnTo>
                  <a:pt x="188" y="58"/>
                </a:lnTo>
                <a:lnTo>
                  <a:pt x="189" y="63"/>
                </a:lnTo>
                <a:lnTo>
                  <a:pt x="192" y="69"/>
                </a:lnTo>
                <a:lnTo>
                  <a:pt x="193" y="74"/>
                </a:lnTo>
                <a:lnTo>
                  <a:pt x="196" y="81"/>
                </a:lnTo>
                <a:lnTo>
                  <a:pt x="196" y="87"/>
                </a:lnTo>
                <a:lnTo>
                  <a:pt x="197" y="92"/>
                </a:lnTo>
                <a:lnTo>
                  <a:pt x="197" y="99"/>
                </a:lnTo>
                <a:lnTo>
                  <a:pt x="199" y="104"/>
                </a:lnTo>
                <a:lnTo>
                  <a:pt x="197" y="110"/>
                </a:lnTo>
                <a:lnTo>
                  <a:pt x="197" y="114"/>
                </a:lnTo>
                <a:lnTo>
                  <a:pt x="197" y="120"/>
                </a:lnTo>
                <a:lnTo>
                  <a:pt x="196" y="124"/>
                </a:lnTo>
                <a:lnTo>
                  <a:pt x="196" y="128"/>
                </a:lnTo>
                <a:lnTo>
                  <a:pt x="194" y="133"/>
                </a:lnTo>
                <a:lnTo>
                  <a:pt x="193" y="138"/>
                </a:lnTo>
                <a:lnTo>
                  <a:pt x="192" y="143"/>
                </a:lnTo>
                <a:lnTo>
                  <a:pt x="190" y="147"/>
                </a:lnTo>
                <a:lnTo>
                  <a:pt x="189" y="153"/>
                </a:lnTo>
                <a:lnTo>
                  <a:pt x="186" y="157"/>
                </a:lnTo>
                <a:lnTo>
                  <a:pt x="185" y="161"/>
                </a:lnTo>
                <a:lnTo>
                  <a:pt x="182" y="167"/>
                </a:lnTo>
                <a:lnTo>
                  <a:pt x="179" y="171"/>
                </a:lnTo>
                <a:lnTo>
                  <a:pt x="177" y="175"/>
                </a:lnTo>
                <a:lnTo>
                  <a:pt x="175" y="179"/>
                </a:lnTo>
                <a:lnTo>
                  <a:pt x="172" y="183"/>
                </a:lnTo>
                <a:lnTo>
                  <a:pt x="168" y="186"/>
                </a:lnTo>
                <a:lnTo>
                  <a:pt x="165" y="190"/>
                </a:lnTo>
                <a:lnTo>
                  <a:pt x="163" y="193"/>
                </a:lnTo>
                <a:lnTo>
                  <a:pt x="159" y="195"/>
                </a:lnTo>
                <a:lnTo>
                  <a:pt x="156" y="200"/>
                </a:lnTo>
                <a:lnTo>
                  <a:pt x="152" y="202"/>
                </a:lnTo>
                <a:lnTo>
                  <a:pt x="149" y="204"/>
                </a:lnTo>
                <a:lnTo>
                  <a:pt x="145" y="207"/>
                </a:lnTo>
                <a:lnTo>
                  <a:pt x="141" y="209"/>
                </a:lnTo>
                <a:lnTo>
                  <a:pt x="136" y="211"/>
                </a:lnTo>
                <a:lnTo>
                  <a:pt x="132" y="212"/>
                </a:lnTo>
                <a:lnTo>
                  <a:pt x="128" y="213"/>
                </a:lnTo>
                <a:lnTo>
                  <a:pt x="123" y="215"/>
                </a:lnTo>
                <a:lnTo>
                  <a:pt x="119" y="216"/>
                </a:lnTo>
                <a:lnTo>
                  <a:pt x="114" y="216"/>
                </a:lnTo>
                <a:lnTo>
                  <a:pt x="110" y="218"/>
                </a:lnTo>
                <a:lnTo>
                  <a:pt x="105" y="218"/>
                </a:lnTo>
                <a:lnTo>
                  <a:pt x="101" y="218"/>
                </a:lnTo>
                <a:lnTo>
                  <a:pt x="96" y="218"/>
                </a:lnTo>
                <a:lnTo>
                  <a:pt x="88" y="218"/>
                </a:lnTo>
                <a:lnTo>
                  <a:pt x="81" y="218"/>
                </a:lnTo>
                <a:lnTo>
                  <a:pt x="73" y="216"/>
                </a:lnTo>
                <a:lnTo>
                  <a:pt x="66" y="213"/>
                </a:lnTo>
                <a:lnTo>
                  <a:pt x="61" y="212"/>
                </a:lnTo>
                <a:lnTo>
                  <a:pt x="54" y="209"/>
                </a:lnTo>
                <a:lnTo>
                  <a:pt x="48" y="205"/>
                </a:lnTo>
                <a:lnTo>
                  <a:pt x="43" y="201"/>
                </a:lnTo>
                <a:lnTo>
                  <a:pt x="37" y="197"/>
                </a:lnTo>
                <a:lnTo>
                  <a:pt x="32" y="193"/>
                </a:lnTo>
                <a:lnTo>
                  <a:pt x="28" y="187"/>
                </a:lnTo>
                <a:lnTo>
                  <a:pt x="23" y="180"/>
                </a:lnTo>
                <a:lnTo>
                  <a:pt x="19" y="176"/>
                </a:lnTo>
                <a:lnTo>
                  <a:pt x="15" y="171"/>
                </a:lnTo>
                <a:lnTo>
                  <a:pt x="12" y="165"/>
                </a:lnTo>
                <a:lnTo>
                  <a:pt x="10" y="160"/>
                </a:lnTo>
                <a:lnTo>
                  <a:pt x="7" y="154"/>
                </a:lnTo>
                <a:lnTo>
                  <a:pt x="5" y="149"/>
                </a:lnTo>
                <a:lnTo>
                  <a:pt x="3" y="143"/>
                </a:lnTo>
                <a:lnTo>
                  <a:pt x="1" y="136"/>
                </a:lnTo>
                <a:lnTo>
                  <a:pt x="1" y="131"/>
                </a:lnTo>
                <a:lnTo>
                  <a:pt x="0" y="125"/>
                </a:lnTo>
                <a:lnTo>
                  <a:pt x="0" y="118"/>
                </a:lnTo>
                <a:lnTo>
                  <a:pt x="0" y="111"/>
                </a:lnTo>
                <a:lnTo>
                  <a:pt x="0" y="107"/>
                </a:lnTo>
                <a:lnTo>
                  <a:pt x="0" y="103"/>
                </a:lnTo>
                <a:lnTo>
                  <a:pt x="0" y="98"/>
                </a:lnTo>
                <a:lnTo>
                  <a:pt x="1" y="93"/>
                </a:lnTo>
                <a:lnTo>
                  <a:pt x="1" y="88"/>
                </a:lnTo>
                <a:lnTo>
                  <a:pt x="3" y="84"/>
                </a:lnTo>
                <a:lnTo>
                  <a:pt x="4" y="78"/>
                </a:lnTo>
                <a:lnTo>
                  <a:pt x="5" y="74"/>
                </a:lnTo>
                <a:lnTo>
                  <a:pt x="7" y="70"/>
                </a:lnTo>
                <a:lnTo>
                  <a:pt x="8" y="64"/>
                </a:lnTo>
                <a:lnTo>
                  <a:pt x="11" y="60"/>
                </a:lnTo>
                <a:lnTo>
                  <a:pt x="14" y="55"/>
                </a:lnTo>
                <a:lnTo>
                  <a:pt x="15" y="51"/>
                </a:lnTo>
                <a:lnTo>
                  <a:pt x="18" y="47"/>
                </a:lnTo>
                <a:lnTo>
                  <a:pt x="21" y="42"/>
                </a:lnTo>
                <a:lnTo>
                  <a:pt x="23" y="38"/>
                </a:lnTo>
                <a:lnTo>
                  <a:pt x="26" y="36"/>
                </a:lnTo>
                <a:lnTo>
                  <a:pt x="29" y="31"/>
                </a:lnTo>
                <a:lnTo>
                  <a:pt x="33" y="29"/>
                </a:lnTo>
                <a:lnTo>
                  <a:pt x="36" y="24"/>
                </a:lnTo>
                <a:lnTo>
                  <a:pt x="39" y="22"/>
                </a:lnTo>
                <a:lnTo>
                  <a:pt x="43" y="19"/>
                </a:lnTo>
                <a:lnTo>
                  <a:pt x="47" y="16"/>
                </a:lnTo>
                <a:lnTo>
                  <a:pt x="51" y="13"/>
                </a:lnTo>
                <a:lnTo>
                  <a:pt x="54" y="12"/>
                </a:lnTo>
                <a:lnTo>
                  <a:pt x="58" y="9"/>
                </a:lnTo>
                <a:lnTo>
                  <a:pt x="62" y="8"/>
                </a:lnTo>
                <a:lnTo>
                  <a:pt x="66" y="7"/>
                </a:lnTo>
                <a:lnTo>
                  <a:pt x="69" y="5"/>
                </a:lnTo>
                <a:lnTo>
                  <a:pt x="73" y="4"/>
                </a:lnTo>
                <a:lnTo>
                  <a:pt x="77" y="2"/>
                </a:lnTo>
                <a:lnTo>
                  <a:pt x="81" y="2"/>
                </a:lnTo>
                <a:lnTo>
                  <a:pt x="85" y="1"/>
                </a:lnTo>
                <a:lnTo>
                  <a:pt x="90" y="1"/>
                </a:lnTo>
                <a:lnTo>
                  <a:pt x="94" y="1"/>
                </a:lnTo>
                <a:lnTo>
                  <a:pt x="99" y="0"/>
                </a:lnTo>
                <a:close/>
                <a:moveTo>
                  <a:pt x="92" y="15"/>
                </a:moveTo>
                <a:lnTo>
                  <a:pt x="90" y="16"/>
                </a:lnTo>
                <a:lnTo>
                  <a:pt x="88" y="16"/>
                </a:lnTo>
                <a:lnTo>
                  <a:pt x="85" y="16"/>
                </a:lnTo>
                <a:lnTo>
                  <a:pt x="84" y="16"/>
                </a:lnTo>
                <a:lnTo>
                  <a:pt x="81" y="16"/>
                </a:lnTo>
                <a:lnTo>
                  <a:pt x="80" y="18"/>
                </a:lnTo>
                <a:lnTo>
                  <a:pt x="77" y="18"/>
                </a:lnTo>
                <a:lnTo>
                  <a:pt x="76" y="19"/>
                </a:lnTo>
                <a:lnTo>
                  <a:pt x="74" y="19"/>
                </a:lnTo>
                <a:lnTo>
                  <a:pt x="72" y="20"/>
                </a:lnTo>
                <a:lnTo>
                  <a:pt x="70" y="22"/>
                </a:lnTo>
                <a:lnTo>
                  <a:pt x="69" y="22"/>
                </a:lnTo>
                <a:lnTo>
                  <a:pt x="66" y="23"/>
                </a:lnTo>
                <a:lnTo>
                  <a:pt x="65" y="24"/>
                </a:lnTo>
                <a:lnTo>
                  <a:pt x="62" y="27"/>
                </a:lnTo>
                <a:lnTo>
                  <a:pt x="61" y="29"/>
                </a:lnTo>
                <a:lnTo>
                  <a:pt x="59" y="30"/>
                </a:lnTo>
                <a:lnTo>
                  <a:pt x="56" y="33"/>
                </a:lnTo>
                <a:lnTo>
                  <a:pt x="55" y="34"/>
                </a:lnTo>
                <a:lnTo>
                  <a:pt x="54" y="37"/>
                </a:lnTo>
                <a:lnTo>
                  <a:pt x="52" y="40"/>
                </a:lnTo>
                <a:lnTo>
                  <a:pt x="51" y="41"/>
                </a:lnTo>
                <a:lnTo>
                  <a:pt x="50" y="44"/>
                </a:lnTo>
                <a:lnTo>
                  <a:pt x="50" y="47"/>
                </a:lnTo>
                <a:lnTo>
                  <a:pt x="48" y="51"/>
                </a:lnTo>
                <a:lnTo>
                  <a:pt x="47" y="53"/>
                </a:lnTo>
                <a:lnTo>
                  <a:pt x="45" y="56"/>
                </a:lnTo>
                <a:lnTo>
                  <a:pt x="44" y="60"/>
                </a:lnTo>
                <a:lnTo>
                  <a:pt x="44" y="64"/>
                </a:lnTo>
                <a:lnTo>
                  <a:pt x="43" y="67"/>
                </a:lnTo>
                <a:lnTo>
                  <a:pt x="43" y="71"/>
                </a:lnTo>
                <a:lnTo>
                  <a:pt x="41" y="75"/>
                </a:lnTo>
                <a:lnTo>
                  <a:pt x="41" y="80"/>
                </a:lnTo>
                <a:lnTo>
                  <a:pt x="41" y="84"/>
                </a:lnTo>
                <a:lnTo>
                  <a:pt x="41" y="88"/>
                </a:lnTo>
                <a:lnTo>
                  <a:pt x="41" y="92"/>
                </a:lnTo>
                <a:lnTo>
                  <a:pt x="41" y="100"/>
                </a:lnTo>
                <a:lnTo>
                  <a:pt x="41" y="107"/>
                </a:lnTo>
                <a:lnTo>
                  <a:pt x="41" y="114"/>
                </a:lnTo>
                <a:lnTo>
                  <a:pt x="43" y="121"/>
                </a:lnTo>
                <a:lnTo>
                  <a:pt x="44" y="128"/>
                </a:lnTo>
                <a:lnTo>
                  <a:pt x="45" y="135"/>
                </a:lnTo>
                <a:lnTo>
                  <a:pt x="47" y="140"/>
                </a:lnTo>
                <a:lnTo>
                  <a:pt x="48" y="147"/>
                </a:lnTo>
                <a:lnTo>
                  <a:pt x="51" y="153"/>
                </a:lnTo>
                <a:lnTo>
                  <a:pt x="54" y="158"/>
                </a:lnTo>
                <a:lnTo>
                  <a:pt x="55" y="164"/>
                </a:lnTo>
                <a:lnTo>
                  <a:pt x="59" y="169"/>
                </a:lnTo>
                <a:lnTo>
                  <a:pt x="62" y="175"/>
                </a:lnTo>
                <a:lnTo>
                  <a:pt x="65" y="180"/>
                </a:lnTo>
                <a:lnTo>
                  <a:pt x="69" y="184"/>
                </a:lnTo>
                <a:lnTo>
                  <a:pt x="72" y="187"/>
                </a:lnTo>
                <a:lnTo>
                  <a:pt x="76" y="191"/>
                </a:lnTo>
                <a:lnTo>
                  <a:pt x="80" y="194"/>
                </a:lnTo>
                <a:lnTo>
                  <a:pt x="83" y="197"/>
                </a:lnTo>
                <a:lnTo>
                  <a:pt x="87" y="198"/>
                </a:lnTo>
                <a:lnTo>
                  <a:pt x="92" y="200"/>
                </a:lnTo>
                <a:lnTo>
                  <a:pt x="96" y="201"/>
                </a:lnTo>
                <a:lnTo>
                  <a:pt x="101" y="201"/>
                </a:lnTo>
                <a:lnTo>
                  <a:pt x="106" y="201"/>
                </a:lnTo>
                <a:lnTo>
                  <a:pt x="109" y="201"/>
                </a:lnTo>
                <a:lnTo>
                  <a:pt x="113" y="201"/>
                </a:lnTo>
                <a:lnTo>
                  <a:pt x="116" y="201"/>
                </a:lnTo>
                <a:lnTo>
                  <a:pt x="120" y="200"/>
                </a:lnTo>
                <a:lnTo>
                  <a:pt x="123" y="198"/>
                </a:lnTo>
                <a:lnTo>
                  <a:pt x="125" y="197"/>
                </a:lnTo>
                <a:lnTo>
                  <a:pt x="128" y="195"/>
                </a:lnTo>
                <a:lnTo>
                  <a:pt x="131" y="194"/>
                </a:lnTo>
                <a:lnTo>
                  <a:pt x="134" y="193"/>
                </a:lnTo>
                <a:lnTo>
                  <a:pt x="136" y="190"/>
                </a:lnTo>
                <a:lnTo>
                  <a:pt x="139" y="187"/>
                </a:lnTo>
                <a:lnTo>
                  <a:pt x="142" y="184"/>
                </a:lnTo>
                <a:lnTo>
                  <a:pt x="143" y="182"/>
                </a:lnTo>
                <a:lnTo>
                  <a:pt x="146" y="179"/>
                </a:lnTo>
                <a:lnTo>
                  <a:pt x="148" y="175"/>
                </a:lnTo>
                <a:lnTo>
                  <a:pt x="150" y="171"/>
                </a:lnTo>
                <a:lnTo>
                  <a:pt x="152" y="165"/>
                </a:lnTo>
                <a:lnTo>
                  <a:pt x="153" y="161"/>
                </a:lnTo>
                <a:lnTo>
                  <a:pt x="154" y="155"/>
                </a:lnTo>
                <a:lnTo>
                  <a:pt x="154" y="150"/>
                </a:lnTo>
                <a:lnTo>
                  <a:pt x="156" y="143"/>
                </a:lnTo>
                <a:lnTo>
                  <a:pt x="156" y="138"/>
                </a:lnTo>
                <a:lnTo>
                  <a:pt x="156" y="131"/>
                </a:lnTo>
                <a:lnTo>
                  <a:pt x="157" y="122"/>
                </a:lnTo>
                <a:lnTo>
                  <a:pt x="156" y="114"/>
                </a:lnTo>
                <a:lnTo>
                  <a:pt x="156" y="106"/>
                </a:lnTo>
                <a:lnTo>
                  <a:pt x="154" y="98"/>
                </a:lnTo>
                <a:lnTo>
                  <a:pt x="153" y="89"/>
                </a:lnTo>
                <a:lnTo>
                  <a:pt x="152" y="81"/>
                </a:lnTo>
                <a:lnTo>
                  <a:pt x="150" y="74"/>
                </a:lnTo>
                <a:lnTo>
                  <a:pt x="148" y="67"/>
                </a:lnTo>
                <a:lnTo>
                  <a:pt x="145" y="60"/>
                </a:lnTo>
                <a:lnTo>
                  <a:pt x="142" y="53"/>
                </a:lnTo>
                <a:lnTo>
                  <a:pt x="139" y="48"/>
                </a:lnTo>
                <a:lnTo>
                  <a:pt x="135" y="41"/>
                </a:lnTo>
                <a:lnTo>
                  <a:pt x="132" y="36"/>
                </a:lnTo>
                <a:lnTo>
                  <a:pt x="130" y="33"/>
                </a:lnTo>
                <a:lnTo>
                  <a:pt x="127" y="30"/>
                </a:lnTo>
                <a:lnTo>
                  <a:pt x="124" y="27"/>
                </a:lnTo>
                <a:lnTo>
                  <a:pt x="120" y="24"/>
                </a:lnTo>
                <a:lnTo>
                  <a:pt x="117" y="23"/>
                </a:lnTo>
                <a:lnTo>
                  <a:pt x="114" y="20"/>
                </a:lnTo>
                <a:lnTo>
                  <a:pt x="110" y="19"/>
                </a:lnTo>
                <a:lnTo>
                  <a:pt x="108" y="18"/>
                </a:lnTo>
                <a:lnTo>
                  <a:pt x="103" y="16"/>
                </a:lnTo>
                <a:lnTo>
                  <a:pt x="99" y="16"/>
                </a:lnTo>
                <a:lnTo>
                  <a:pt x="95" y="16"/>
                </a:lnTo>
                <a:lnTo>
                  <a:pt x="92" y="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1" name="Freeform 63"/>
          <p:cNvSpPr>
            <a:spLocks/>
          </p:cNvSpPr>
          <p:nvPr/>
        </p:nvSpPr>
        <p:spPr bwMode="auto">
          <a:xfrm>
            <a:off x="6684963" y="1814513"/>
            <a:ext cx="187325" cy="111125"/>
          </a:xfrm>
          <a:custGeom>
            <a:avLst/>
            <a:gdLst>
              <a:gd name="T0" fmla="*/ 48428 w 352"/>
              <a:gd name="T1" fmla="*/ 12640 h 211"/>
              <a:gd name="T2" fmla="*/ 54814 w 352"/>
              <a:gd name="T3" fmla="*/ 7900 h 211"/>
              <a:gd name="T4" fmla="*/ 62264 w 352"/>
              <a:gd name="T5" fmla="*/ 3687 h 211"/>
              <a:gd name="T6" fmla="*/ 70247 w 352"/>
              <a:gd name="T7" fmla="*/ 527 h 211"/>
              <a:gd name="T8" fmla="*/ 80890 w 352"/>
              <a:gd name="T9" fmla="*/ 527 h 211"/>
              <a:gd name="T10" fmla="*/ 92598 w 352"/>
              <a:gd name="T11" fmla="*/ 4740 h 211"/>
              <a:gd name="T12" fmla="*/ 100581 w 352"/>
              <a:gd name="T13" fmla="*/ 15273 h 211"/>
              <a:gd name="T14" fmla="*/ 109096 w 352"/>
              <a:gd name="T15" fmla="*/ 16326 h 211"/>
              <a:gd name="T16" fmla="*/ 122400 w 352"/>
              <a:gd name="T17" fmla="*/ 5793 h 211"/>
              <a:gd name="T18" fmla="*/ 134108 w 352"/>
              <a:gd name="T19" fmla="*/ 1053 h 211"/>
              <a:gd name="T20" fmla="*/ 145283 w 352"/>
              <a:gd name="T21" fmla="*/ 527 h 211"/>
              <a:gd name="T22" fmla="*/ 155395 w 352"/>
              <a:gd name="T23" fmla="*/ 4213 h 211"/>
              <a:gd name="T24" fmla="*/ 163909 w 352"/>
              <a:gd name="T25" fmla="*/ 11586 h 211"/>
              <a:gd name="T26" fmla="*/ 168699 w 352"/>
              <a:gd name="T27" fmla="*/ 23173 h 211"/>
              <a:gd name="T28" fmla="*/ 170295 w 352"/>
              <a:gd name="T29" fmla="*/ 38446 h 211"/>
              <a:gd name="T30" fmla="*/ 170828 w 352"/>
              <a:gd name="T31" fmla="*/ 95852 h 211"/>
              <a:gd name="T32" fmla="*/ 172424 w 352"/>
              <a:gd name="T33" fmla="*/ 102172 h 211"/>
              <a:gd name="T34" fmla="*/ 174553 w 352"/>
              <a:gd name="T35" fmla="*/ 105332 h 211"/>
              <a:gd name="T36" fmla="*/ 180407 w 352"/>
              <a:gd name="T37" fmla="*/ 107438 h 211"/>
              <a:gd name="T38" fmla="*/ 133575 w 352"/>
              <a:gd name="T39" fmla="*/ 111125 h 211"/>
              <a:gd name="T40" fmla="*/ 141558 w 352"/>
              <a:gd name="T41" fmla="*/ 106385 h 211"/>
              <a:gd name="T42" fmla="*/ 146880 w 352"/>
              <a:gd name="T43" fmla="*/ 104278 h 211"/>
              <a:gd name="T44" fmla="*/ 149541 w 352"/>
              <a:gd name="T45" fmla="*/ 100065 h 211"/>
              <a:gd name="T46" fmla="*/ 150605 w 352"/>
              <a:gd name="T47" fmla="*/ 94799 h 211"/>
              <a:gd name="T48" fmla="*/ 150605 w 352"/>
              <a:gd name="T49" fmla="*/ 38973 h 211"/>
              <a:gd name="T50" fmla="*/ 149009 w 352"/>
              <a:gd name="T51" fmla="*/ 25280 h 211"/>
              <a:gd name="T52" fmla="*/ 142622 w 352"/>
              <a:gd name="T53" fmla="*/ 17380 h 211"/>
              <a:gd name="T54" fmla="*/ 131447 w 352"/>
              <a:gd name="T55" fmla="*/ 15273 h 211"/>
              <a:gd name="T56" fmla="*/ 122400 w 352"/>
              <a:gd name="T57" fmla="*/ 16326 h 211"/>
              <a:gd name="T58" fmla="*/ 113885 w 352"/>
              <a:gd name="T59" fmla="*/ 21066 h 211"/>
              <a:gd name="T60" fmla="*/ 104306 w 352"/>
              <a:gd name="T61" fmla="*/ 30546 h 211"/>
              <a:gd name="T62" fmla="*/ 104838 w 352"/>
              <a:gd name="T63" fmla="*/ 96379 h 211"/>
              <a:gd name="T64" fmla="*/ 105902 w 352"/>
              <a:gd name="T65" fmla="*/ 102172 h 211"/>
              <a:gd name="T66" fmla="*/ 109096 w 352"/>
              <a:gd name="T67" fmla="*/ 105332 h 211"/>
              <a:gd name="T68" fmla="*/ 114949 w 352"/>
              <a:gd name="T69" fmla="*/ 107438 h 211"/>
              <a:gd name="T70" fmla="*/ 67586 w 352"/>
              <a:gd name="T71" fmla="*/ 111125 h 211"/>
              <a:gd name="T72" fmla="*/ 75569 w 352"/>
              <a:gd name="T73" fmla="*/ 106385 h 211"/>
              <a:gd name="T74" fmla="*/ 80890 w 352"/>
              <a:gd name="T75" fmla="*/ 104278 h 211"/>
              <a:gd name="T76" fmla="*/ 83551 w 352"/>
              <a:gd name="T77" fmla="*/ 99539 h 211"/>
              <a:gd name="T78" fmla="*/ 84616 w 352"/>
              <a:gd name="T79" fmla="*/ 94272 h 211"/>
              <a:gd name="T80" fmla="*/ 84616 w 352"/>
              <a:gd name="T81" fmla="*/ 36866 h 211"/>
              <a:gd name="T82" fmla="*/ 81423 w 352"/>
              <a:gd name="T83" fmla="*/ 23700 h 211"/>
              <a:gd name="T84" fmla="*/ 73972 w 352"/>
              <a:gd name="T85" fmla="*/ 15800 h 211"/>
              <a:gd name="T86" fmla="*/ 63861 w 352"/>
              <a:gd name="T87" fmla="*/ 14220 h 211"/>
              <a:gd name="T88" fmla="*/ 54814 w 352"/>
              <a:gd name="T89" fmla="*/ 16326 h 211"/>
              <a:gd name="T90" fmla="*/ 44170 w 352"/>
              <a:gd name="T91" fmla="*/ 23173 h 211"/>
              <a:gd name="T92" fmla="*/ 38316 w 352"/>
              <a:gd name="T93" fmla="*/ 89005 h 211"/>
              <a:gd name="T94" fmla="*/ 38849 w 352"/>
              <a:gd name="T95" fmla="*/ 99539 h 211"/>
              <a:gd name="T96" fmla="*/ 40977 w 352"/>
              <a:gd name="T97" fmla="*/ 103752 h 211"/>
              <a:gd name="T98" fmla="*/ 44170 w 352"/>
              <a:gd name="T99" fmla="*/ 106385 h 211"/>
              <a:gd name="T100" fmla="*/ 51089 w 352"/>
              <a:gd name="T101" fmla="*/ 107438 h 211"/>
              <a:gd name="T102" fmla="*/ 4257 w 352"/>
              <a:gd name="T103" fmla="*/ 107438 h 211"/>
              <a:gd name="T104" fmla="*/ 11176 w 352"/>
              <a:gd name="T105" fmla="*/ 106385 h 211"/>
              <a:gd name="T106" fmla="*/ 14369 w 352"/>
              <a:gd name="T107" fmla="*/ 103752 h 211"/>
              <a:gd name="T108" fmla="*/ 17030 w 352"/>
              <a:gd name="T109" fmla="*/ 100065 h 211"/>
              <a:gd name="T110" fmla="*/ 17562 w 352"/>
              <a:gd name="T111" fmla="*/ 90585 h 211"/>
              <a:gd name="T112" fmla="*/ 17562 w 352"/>
              <a:gd name="T113" fmla="*/ 33180 h 211"/>
              <a:gd name="T114" fmla="*/ 17030 w 352"/>
              <a:gd name="T115" fmla="*/ 22120 h 211"/>
              <a:gd name="T116" fmla="*/ 15433 w 352"/>
              <a:gd name="T117" fmla="*/ 18960 h 211"/>
              <a:gd name="T118" fmla="*/ 12240 w 352"/>
              <a:gd name="T119" fmla="*/ 16326 h 211"/>
              <a:gd name="T120" fmla="*/ 8515 w 352"/>
              <a:gd name="T121" fmla="*/ 16326 h 211"/>
              <a:gd name="T122" fmla="*/ 3725 w 352"/>
              <a:gd name="T123" fmla="*/ 17380 h 211"/>
              <a:gd name="T124" fmla="*/ 38316 w 352"/>
              <a:gd name="T125" fmla="*/ 23173 h 21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52"/>
              <a:gd name="T190" fmla="*/ 0 h 211"/>
              <a:gd name="T191" fmla="*/ 352 w 352"/>
              <a:gd name="T192" fmla="*/ 211 h 21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52" h="211">
                <a:moveTo>
                  <a:pt x="72" y="44"/>
                </a:moveTo>
                <a:lnTo>
                  <a:pt x="74" y="41"/>
                </a:lnTo>
                <a:lnTo>
                  <a:pt x="77" y="38"/>
                </a:lnTo>
                <a:lnTo>
                  <a:pt x="81" y="34"/>
                </a:lnTo>
                <a:lnTo>
                  <a:pt x="84" y="31"/>
                </a:lnTo>
                <a:lnTo>
                  <a:pt x="87" y="29"/>
                </a:lnTo>
                <a:lnTo>
                  <a:pt x="88" y="27"/>
                </a:lnTo>
                <a:lnTo>
                  <a:pt x="91" y="24"/>
                </a:lnTo>
                <a:lnTo>
                  <a:pt x="92" y="23"/>
                </a:lnTo>
                <a:lnTo>
                  <a:pt x="94" y="22"/>
                </a:lnTo>
                <a:lnTo>
                  <a:pt x="95" y="20"/>
                </a:lnTo>
                <a:lnTo>
                  <a:pt x="96" y="19"/>
                </a:lnTo>
                <a:lnTo>
                  <a:pt x="98" y="18"/>
                </a:lnTo>
                <a:lnTo>
                  <a:pt x="99" y="18"/>
                </a:lnTo>
                <a:lnTo>
                  <a:pt x="101" y="16"/>
                </a:lnTo>
                <a:lnTo>
                  <a:pt x="103" y="15"/>
                </a:lnTo>
                <a:lnTo>
                  <a:pt x="105" y="13"/>
                </a:lnTo>
                <a:lnTo>
                  <a:pt x="106" y="12"/>
                </a:lnTo>
                <a:lnTo>
                  <a:pt x="109" y="11"/>
                </a:lnTo>
                <a:lnTo>
                  <a:pt x="110" y="11"/>
                </a:lnTo>
                <a:lnTo>
                  <a:pt x="112" y="9"/>
                </a:lnTo>
                <a:lnTo>
                  <a:pt x="114" y="8"/>
                </a:lnTo>
                <a:lnTo>
                  <a:pt x="116" y="8"/>
                </a:lnTo>
                <a:lnTo>
                  <a:pt x="117" y="7"/>
                </a:lnTo>
                <a:lnTo>
                  <a:pt x="120" y="5"/>
                </a:lnTo>
                <a:lnTo>
                  <a:pt x="121" y="5"/>
                </a:lnTo>
                <a:lnTo>
                  <a:pt x="123" y="4"/>
                </a:lnTo>
                <a:lnTo>
                  <a:pt x="125" y="4"/>
                </a:lnTo>
                <a:lnTo>
                  <a:pt x="127" y="2"/>
                </a:lnTo>
                <a:lnTo>
                  <a:pt x="128" y="2"/>
                </a:lnTo>
                <a:lnTo>
                  <a:pt x="131" y="1"/>
                </a:lnTo>
                <a:lnTo>
                  <a:pt x="132" y="1"/>
                </a:lnTo>
                <a:lnTo>
                  <a:pt x="135" y="1"/>
                </a:lnTo>
                <a:lnTo>
                  <a:pt x="136" y="1"/>
                </a:lnTo>
                <a:lnTo>
                  <a:pt x="139" y="1"/>
                </a:lnTo>
                <a:lnTo>
                  <a:pt x="141" y="1"/>
                </a:lnTo>
                <a:lnTo>
                  <a:pt x="143" y="0"/>
                </a:lnTo>
                <a:lnTo>
                  <a:pt x="146" y="1"/>
                </a:lnTo>
                <a:lnTo>
                  <a:pt x="149" y="1"/>
                </a:lnTo>
                <a:lnTo>
                  <a:pt x="152" y="1"/>
                </a:lnTo>
                <a:lnTo>
                  <a:pt x="154" y="1"/>
                </a:lnTo>
                <a:lnTo>
                  <a:pt x="157" y="2"/>
                </a:lnTo>
                <a:lnTo>
                  <a:pt x="161" y="4"/>
                </a:lnTo>
                <a:lnTo>
                  <a:pt x="163" y="4"/>
                </a:lnTo>
                <a:lnTo>
                  <a:pt x="165" y="5"/>
                </a:lnTo>
                <a:lnTo>
                  <a:pt x="168" y="7"/>
                </a:lnTo>
                <a:lnTo>
                  <a:pt x="171" y="8"/>
                </a:lnTo>
                <a:lnTo>
                  <a:pt x="174" y="9"/>
                </a:lnTo>
                <a:lnTo>
                  <a:pt x="176" y="11"/>
                </a:lnTo>
                <a:lnTo>
                  <a:pt x="178" y="13"/>
                </a:lnTo>
                <a:lnTo>
                  <a:pt x="181" y="16"/>
                </a:lnTo>
                <a:lnTo>
                  <a:pt x="182" y="18"/>
                </a:lnTo>
                <a:lnTo>
                  <a:pt x="183" y="20"/>
                </a:lnTo>
                <a:lnTo>
                  <a:pt x="186" y="23"/>
                </a:lnTo>
                <a:lnTo>
                  <a:pt x="188" y="26"/>
                </a:lnTo>
                <a:lnTo>
                  <a:pt x="189" y="29"/>
                </a:lnTo>
                <a:lnTo>
                  <a:pt x="190" y="31"/>
                </a:lnTo>
                <a:lnTo>
                  <a:pt x="192" y="34"/>
                </a:lnTo>
                <a:lnTo>
                  <a:pt x="192" y="38"/>
                </a:lnTo>
                <a:lnTo>
                  <a:pt x="193" y="41"/>
                </a:lnTo>
                <a:lnTo>
                  <a:pt x="194" y="44"/>
                </a:lnTo>
                <a:lnTo>
                  <a:pt x="197" y="40"/>
                </a:lnTo>
                <a:lnTo>
                  <a:pt x="201" y="36"/>
                </a:lnTo>
                <a:lnTo>
                  <a:pt x="205" y="31"/>
                </a:lnTo>
                <a:lnTo>
                  <a:pt x="208" y="29"/>
                </a:lnTo>
                <a:lnTo>
                  <a:pt x="212" y="24"/>
                </a:lnTo>
                <a:lnTo>
                  <a:pt x="215" y="22"/>
                </a:lnTo>
                <a:lnTo>
                  <a:pt x="218" y="19"/>
                </a:lnTo>
                <a:lnTo>
                  <a:pt x="222" y="16"/>
                </a:lnTo>
                <a:lnTo>
                  <a:pt x="225" y="13"/>
                </a:lnTo>
                <a:lnTo>
                  <a:pt x="228" y="12"/>
                </a:lnTo>
                <a:lnTo>
                  <a:pt x="230" y="11"/>
                </a:lnTo>
                <a:lnTo>
                  <a:pt x="233" y="8"/>
                </a:lnTo>
                <a:lnTo>
                  <a:pt x="236" y="8"/>
                </a:lnTo>
                <a:lnTo>
                  <a:pt x="239" y="7"/>
                </a:lnTo>
                <a:lnTo>
                  <a:pt x="241" y="5"/>
                </a:lnTo>
                <a:lnTo>
                  <a:pt x="244" y="4"/>
                </a:lnTo>
                <a:lnTo>
                  <a:pt x="247" y="4"/>
                </a:lnTo>
                <a:lnTo>
                  <a:pt x="250" y="2"/>
                </a:lnTo>
                <a:lnTo>
                  <a:pt x="252" y="2"/>
                </a:lnTo>
                <a:lnTo>
                  <a:pt x="255" y="1"/>
                </a:lnTo>
                <a:lnTo>
                  <a:pt x="258" y="1"/>
                </a:lnTo>
                <a:lnTo>
                  <a:pt x="261" y="1"/>
                </a:lnTo>
                <a:lnTo>
                  <a:pt x="263" y="1"/>
                </a:lnTo>
                <a:lnTo>
                  <a:pt x="266" y="0"/>
                </a:lnTo>
                <a:lnTo>
                  <a:pt x="268" y="1"/>
                </a:lnTo>
                <a:lnTo>
                  <a:pt x="270" y="1"/>
                </a:lnTo>
                <a:lnTo>
                  <a:pt x="273" y="1"/>
                </a:lnTo>
                <a:lnTo>
                  <a:pt x="276" y="1"/>
                </a:lnTo>
                <a:lnTo>
                  <a:pt x="279" y="2"/>
                </a:lnTo>
                <a:lnTo>
                  <a:pt x="281" y="2"/>
                </a:lnTo>
                <a:lnTo>
                  <a:pt x="283" y="4"/>
                </a:lnTo>
                <a:lnTo>
                  <a:pt x="285" y="4"/>
                </a:lnTo>
                <a:lnTo>
                  <a:pt x="288" y="5"/>
                </a:lnTo>
                <a:lnTo>
                  <a:pt x="290" y="7"/>
                </a:lnTo>
                <a:lnTo>
                  <a:pt x="292" y="8"/>
                </a:lnTo>
                <a:lnTo>
                  <a:pt x="295" y="8"/>
                </a:lnTo>
                <a:lnTo>
                  <a:pt x="296" y="11"/>
                </a:lnTo>
                <a:lnTo>
                  <a:pt x="299" y="12"/>
                </a:lnTo>
                <a:lnTo>
                  <a:pt x="301" y="13"/>
                </a:lnTo>
                <a:lnTo>
                  <a:pt x="303" y="15"/>
                </a:lnTo>
                <a:lnTo>
                  <a:pt x="305" y="18"/>
                </a:lnTo>
                <a:lnTo>
                  <a:pt x="306" y="20"/>
                </a:lnTo>
                <a:lnTo>
                  <a:pt x="308" y="22"/>
                </a:lnTo>
                <a:lnTo>
                  <a:pt x="310" y="24"/>
                </a:lnTo>
                <a:lnTo>
                  <a:pt x="312" y="27"/>
                </a:lnTo>
                <a:lnTo>
                  <a:pt x="313" y="30"/>
                </a:lnTo>
                <a:lnTo>
                  <a:pt x="314" y="33"/>
                </a:lnTo>
                <a:lnTo>
                  <a:pt x="316" y="36"/>
                </a:lnTo>
                <a:lnTo>
                  <a:pt x="316" y="38"/>
                </a:lnTo>
                <a:lnTo>
                  <a:pt x="317" y="41"/>
                </a:lnTo>
                <a:lnTo>
                  <a:pt x="317" y="44"/>
                </a:lnTo>
                <a:lnTo>
                  <a:pt x="319" y="47"/>
                </a:lnTo>
                <a:lnTo>
                  <a:pt x="319" y="51"/>
                </a:lnTo>
                <a:lnTo>
                  <a:pt x="320" y="53"/>
                </a:lnTo>
                <a:lnTo>
                  <a:pt x="320" y="58"/>
                </a:lnTo>
                <a:lnTo>
                  <a:pt x="320" y="60"/>
                </a:lnTo>
                <a:lnTo>
                  <a:pt x="320" y="64"/>
                </a:lnTo>
                <a:lnTo>
                  <a:pt x="320" y="69"/>
                </a:lnTo>
                <a:lnTo>
                  <a:pt x="320" y="73"/>
                </a:lnTo>
                <a:lnTo>
                  <a:pt x="321" y="77"/>
                </a:lnTo>
                <a:lnTo>
                  <a:pt x="321" y="165"/>
                </a:lnTo>
                <a:lnTo>
                  <a:pt x="321" y="169"/>
                </a:lnTo>
                <a:lnTo>
                  <a:pt x="321" y="172"/>
                </a:lnTo>
                <a:lnTo>
                  <a:pt x="321" y="175"/>
                </a:lnTo>
                <a:lnTo>
                  <a:pt x="321" y="178"/>
                </a:lnTo>
                <a:lnTo>
                  <a:pt x="321" y="180"/>
                </a:lnTo>
                <a:lnTo>
                  <a:pt x="321" y="182"/>
                </a:lnTo>
                <a:lnTo>
                  <a:pt x="321" y="184"/>
                </a:lnTo>
                <a:lnTo>
                  <a:pt x="321" y="186"/>
                </a:lnTo>
                <a:lnTo>
                  <a:pt x="323" y="187"/>
                </a:lnTo>
                <a:lnTo>
                  <a:pt x="323" y="190"/>
                </a:lnTo>
                <a:lnTo>
                  <a:pt x="323" y="191"/>
                </a:lnTo>
                <a:lnTo>
                  <a:pt x="324" y="191"/>
                </a:lnTo>
                <a:lnTo>
                  <a:pt x="324" y="193"/>
                </a:lnTo>
                <a:lnTo>
                  <a:pt x="324" y="194"/>
                </a:lnTo>
                <a:lnTo>
                  <a:pt x="325" y="195"/>
                </a:lnTo>
                <a:lnTo>
                  <a:pt x="325" y="197"/>
                </a:lnTo>
                <a:lnTo>
                  <a:pt x="327" y="197"/>
                </a:lnTo>
                <a:lnTo>
                  <a:pt x="327" y="198"/>
                </a:lnTo>
                <a:lnTo>
                  <a:pt x="328" y="198"/>
                </a:lnTo>
                <a:lnTo>
                  <a:pt x="328" y="200"/>
                </a:lnTo>
                <a:lnTo>
                  <a:pt x="330" y="200"/>
                </a:lnTo>
                <a:lnTo>
                  <a:pt x="331" y="200"/>
                </a:lnTo>
                <a:lnTo>
                  <a:pt x="331" y="201"/>
                </a:lnTo>
                <a:lnTo>
                  <a:pt x="332" y="201"/>
                </a:lnTo>
                <a:lnTo>
                  <a:pt x="334" y="202"/>
                </a:lnTo>
                <a:lnTo>
                  <a:pt x="335" y="202"/>
                </a:lnTo>
                <a:lnTo>
                  <a:pt x="338" y="202"/>
                </a:lnTo>
                <a:lnTo>
                  <a:pt x="339" y="204"/>
                </a:lnTo>
                <a:lnTo>
                  <a:pt x="341" y="204"/>
                </a:lnTo>
                <a:lnTo>
                  <a:pt x="342" y="204"/>
                </a:lnTo>
                <a:lnTo>
                  <a:pt x="345" y="204"/>
                </a:lnTo>
                <a:lnTo>
                  <a:pt x="346" y="204"/>
                </a:lnTo>
                <a:lnTo>
                  <a:pt x="349" y="204"/>
                </a:lnTo>
                <a:lnTo>
                  <a:pt x="352" y="204"/>
                </a:lnTo>
                <a:lnTo>
                  <a:pt x="352" y="211"/>
                </a:lnTo>
                <a:lnTo>
                  <a:pt x="251" y="211"/>
                </a:lnTo>
                <a:lnTo>
                  <a:pt x="251" y="204"/>
                </a:lnTo>
                <a:lnTo>
                  <a:pt x="255" y="204"/>
                </a:lnTo>
                <a:lnTo>
                  <a:pt x="256" y="204"/>
                </a:lnTo>
                <a:lnTo>
                  <a:pt x="258" y="204"/>
                </a:lnTo>
                <a:lnTo>
                  <a:pt x="261" y="204"/>
                </a:lnTo>
                <a:lnTo>
                  <a:pt x="262" y="204"/>
                </a:lnTo>
                <a:lnTo>
                  <a:pt x="263" y="204"/>
                </a:lnTo>
                <a:lnTo>
                  <a:pt x="266" y="202"/>
                </a:lnTo>
                <a:lnTo>
                  <a:pt x="268" y="202"/>
                </a:lnTo>
                <a:lnTo>
                  <a:pt x="269" y="202"/>
                </a:lnTo>
                <a:lnTo>
                  <a:pt x="270" y="201"/>
                </a:lnTo>
                <a:lnTo>
                  <a:pt x="272" y="201"/>
                </a:lnTo>
                <a:lnTo>
                  <a:pt x="273" y="200"/>
                </a:lnTo>
                <a:lnTo>
                  <a:pt x="276" y="198"/>
                </a:lnTo>
                <a:lnTo>
                  <a:pt x="277" y="197"/>
                </a:lnTo>
                <a:lnTo>
                  <a:pt x="279" y="195"/>
                </a:lnTo>
                <a:lnTo>
                  <a:pt x="279" y="194"/>
                </a:lnTo>
                <a:lnTo>
                  <a:pt x="280" y="194"/>
                </a:lnTo>
                <a:lnTo>
                  <a:pt x="280" y="193"/>
                </a:lnTo>
                <a:lnTo>
                  <a:pt x="280" y="191"/>
                </a:lnTo>
                <a:lnTo>
                  <a:pt x="281" y="190"/>
                </a:lnTo>
                <a:lnTo>
                  <a:pt x="281" y="189"/>
                </a:lnTo>
                <a:lnTo>
                  <a:pt x="283" y="187"/>
                </a:lnTo>
                <a:lnTo>
                  <a:pt x="283" y="186"/>
                </a:lnTo>
                <a:lnTo>
                  <a:pt x="283" y="184"/>
                </a:lnTo>
                <a:lnTo>
                  <a:pt x="283" y="183"/>
                </a:lnTo>
                <a:lnTo>
                  <a:pt x="283" y="182"/>
                </a:lnTo>
                <a:lnTo>
                  <a:pt x="283" y="180"/>
                </a:lnTo>
                <a:lnTo>
                  <a:pt x="283" y="179"/>
                </a:lnTo>
                <a:lnTo>
                  <a:pt x="283" y="176"/>
                </a:lnTo>
                <a:lnTo>
                  <a:pt x="283" y="173"/>
                </a:lnTo>
                <a:lnTo>
                  <a:pt x="283" y="172"/>
                </a:lnTo>
                <a:lnTo>
                  <a:pt x="283" y="169"/>
                </a:lnTo>
                <a:lnTo>
                  <a:pt x="284" y="165"/>
                </a:lnTo>
                <a:lnTo>
                  <a:pt x="284" y="77"/>
                </a:lnTo>
                <a:lnTo>
                  <a:pt x="283" y="74"/>
                </a:lnTo>
                <a:lnTo>
                  <a:pt x="283" y="70"/>
                </a:lnTo>
                <a:lnTo>
                  <a:pt x="283" y="66"/>
                </a:lnTo>
                <a:lnTo>
                  <a:pt x="283" y="63"/>
                </a:lnTo>
                <a:lnTo>
                  <a:pt x="283" y="59"/>
                </a:lnTo>
                <a:lnTo>
                  <a:pt x="281" y="56"/>
                </a:lnTo>
                <a:lnTo>
                  <a:pt x="281" y="53"/>
                </a:lnTo>
                <a:lnTo>
                  <a:pt x="280" y="51"/>
                </a:lnTo>
                <a:lnTo>
                  <a:pt x="280" y="48"/>
                </a:lnTo>
                <a:lnTo>
                  <a:pt x="279" y="45"/>
                </a:lnTo>
                <a:lnTo>
                  <a:pt x="277" y="44"/>
                </a:lnTo>
                <a:lnTo>
                  <a:pt x="277" y="41"/>
                </a:lnTo>
                <a:lnTo>
                  <a:pt x="274" y="40"/>
                </a:lnTo>
                <a:lnTo>
                  <a:pt x="273" y="37"/>
                </a:lnTo>
                <a:lnTo>
                  <a:pt x="272" y="36"/>
                </a:lnTo>
                <a:lnTo>
                  <a:pt x="270" y="34"/>
                </a:lnTo>
                <a:lnTo>
                  <a:pt x="268" y="33"/>
                </a:lnTo>
                <a:lnTo>
                  <a:pt x="265" y="31"/>
                </a:lnTo>
                <a:lnTo>
                  <a:pt x="263" y="30"/>
                </a:lnTo>
                <a:lnTo>
                  <a:pt x="261" y="30"/>
                </a:lnTo>
                <a:lnTo>
                  <a:pt x="258" y="29"/>
                </a:lnTo>
                <a:lnTo>
                  <a:pt x="255" y="29"/>
                </a:lnTo>
                <a:lnTo>
                  <a:pt x="252" y="29"/>
                </a:lnTo>
                <a:lnTo>
                  <a:pt x="250" y="27"/>
                </a:lnTo>
                <a:lnTo>
                  <a:pt x="247" y="29"/>
                </a:lnTo>
                <a:lnTo>
                  <a:pt x="244" y="29"/>
                </a:lnTo>
                <a:lnTo>
                  <a:pt x="243" y="29"/>
                </a:lnTo>
                <a:lnTo>
                  <a:pt x="240" y="29"/>
                </a:lnTo>
                <a:lnTo>
                  <a:pt x="239" y="29"/>
                </a:lnTo>
                <a:lnTo>
                  <a:pt x="236" y="30"/>
                </a:lnTo>
                <a:lnTo>
                  <a:pt x="234" y="30"/>
                </a:lnTo>
                <a:lnTo>
                  <a:pt x="232" y="30"/>
                </a:lnTo>
                <a:lnTo>
                  <a:pt x="230" y="31"/>
                </a:lnTo>
                <a:lnTo>
                  <a:pt x="228" y="31"/>
                </a:lnTo>
                <a:lnTo>
                  <a:pt x="226" y="33"/>
                </a:lnTo>
                <a:lnTo>
                  <a:pt x="225" y="33"/>
                </a:lnTo>
                <a:lnTo>
                  <a:pt x="222" y="34"/>
                </a:lnTo>
                <a:lnTo>
                  <a:pt x="221" y="36"/>
                </a:lnTo>
                <a:lnTo>
                  <a:pt x="218" y="37"/>
                </a:lnTo>
                <a:lnTo>
                  <a:pt x="216" y="38"/>
                </a:lnTo>
                <a:lnTo>
                  <a:pt x="214" y="40"/>
                </a:lnTo>
                <a:lnTo>
                  <a:pt x="211" y="42"/>
                </a:lnTo>
                <a:lnTo>
                  <a:pt x="208" y="44"/>
                </a:lnTo>
                <a:lnTo>
                  <a:pt x="207" y="45"/>
                </a:lnTo>
                <a:lnTo>
                  <a:pt x="204" y="48"/>
                </a:lnTo>
                <a:lnTo>
                  <a:pt x="201" y="51"/>
                </a:lnTo>
                <a:lnTo>
                  <a:pt x="199" y="53"/>
                </a:lnTo>
                <a:lnTo>
                  <a:pt x="196" y="55"/>
                </a:lnTo>
                <a:lnTo>
                  <a:pt x="196" y="58"/>
                </a:lnTo>
                <a:lnTo>
                  <a:pt x="197" y="67"/>
                </a:lnTo>
                <a:lnTo>
                  <a:pt x="197" y="165"/>
                </a:lnTo>
                <a:lnTo>
                  <a:pt x="197" y="169"/>
                </a:lnTo>
                <a:lnTo>
                  <a:pt x="197" y="172"/>
                </a:lnTo>
                <a:lnTo>
                  <a:pt x="197" y="175"/>
                </a:lnTo>
                <a:lnTo>
                  <a:pt x="197" y="178"/>
                </a:lnTo>
                <a:lnTo>
                  <a:pt x="197" y="180"/>
                </a:lnTo>
                <a:lnTo>
                  <a:pt x="197" y="183"/>
                </a:lnTo>
                <a:lnTo>
                  <a:pt x="197" y="184"/>
                </a:lnTo>
                <a:lnTo>
                  <a:pt x="197" y="187"/>
                </a:lnTo>
                <a:lnTo>
                  <a:pt x="197" y="189"/>
                </a:lnTo>
                <a:lnTo>
                  <a:pt x="197" y="190"/>
                </a:lnTo>
                <a:lnTo>
                  <a:pt x="197" y="191"/>
                </a:lnTo>
                <a:lnTo>
                  <a:pt x="199" y="191"/>
                </a:lnTo>
                <a:lnTo>
                  <a:pt x="199" y="193"/>
                </a:lnTo>
                <a:lnTo>
                  <a:pt x="199" y="194"/>
                </a:lnTo>
                <a:lnTo>
                  <a:pt x="200" y="194"/>
                </a:lnTo>
                <a:lnTo>
                  <a:pt x="200" y="195"/>
                </a:lnTo>
                <a:lnTo>
                  <a:pt x="201" y="195"/>
                </a:lnTo>
                <a:lnTo>
                  <a:pt x="201" y="197"/>
                </a:lnTo>
                <a:lnTo>
                  <a:pt x="203" y="197"/>
                </a:lnTo>
                <a:lnTo>
                  <a:pt x="204" y="198"/>
                </a:lnTo>
                <a:lnTo>
                  <a:pt x="205" y="200"/>
                </a:lnTo>
                <a:lnTo>
                  <a:pt x="207" y="200"/>
                </a:lnTo>
                <a:lnTo>
                  <a:pt x="208" y="200"/>
                </a:lnTo>
                <a:lnTo>
                  <a:pt x="208" y="201"/>
                </a:lnTo>
                <a:lnTo>
                  <a:pt x="210" y="201"/>
                </a:lnTo>
                <a:lnTo>
                  <a:pt x="211" y="202"/>
                </a:lnTo>
                <a:lnTo>
                  <a:pt x="212" y="202"/>
                </a:lnTo>
                <a:lnTo>
                  <a:pt x="214" y="202"/>
                </a:lnTo>
                <a:lnTo>
                  <a:pt x="216" y="204"/>
                </a:lnTo>
                <a:lnTo>
                  <a:pt x="218" y="204"/>
                </a:lnTo>
                <a:lnTo>
                  <a:pt x="219" y="204"/>
                </a:lnTo>
                <a:lnTo>
                  <a:pt x="222" y="204"/>
                </a:lnTo>
                <a:lnTo>
                  <a:pt x="225" y="204"/>
                </a:lnTo>
                <a:lnTo>
                  <a:pt x="228" y="204"/>
                </a:lnTo>
                <a:lnTo>
                  <a:pt x="230" y="204"/>
                </a:lnTo>
                <a:lnTo>
                  <a:pt x="230" y="211"/>
                </a:lnTo>
                <a:lnTo>
                  <a:pt x="127" y="211"/>
                </a:lnTo>
                <a:lnTo>
                  <a:pt x="127" y="204"/>
                </a:lnTo>
                <a:lnTo>
                  <a:pt x="128" y="204"/>
                </a:lnTo>
                <a:lnTo>
                  <a:pt x="131" y="204"/>
                </a:lnTo>
                <a:lnTo>
                  <a:pt x="134" y="204"/>
                </a:lnTo>
                <a:lnTo>
                  <a:pt x="136" y="204"/>
                </a:lnTo>
                <a:lnTo>
                  <a:pt x="138" y="204"/>
                </a:lnTo>
                <a:lnTo>
                  <a:pt x="141" y="204"/>
                </a:lnTo>
                <a:lnTo>
                  <a:pt x="142" y="202"/>
                </a:lnTo>
                <a:lnTo>
                  <a:pt x="143" y="202"/>
                </a:lnTo>
                <a:lnTo>
                  <a:pt x="145" y="202"/>
                </a:lnTo>
                <a:lnTo>
                  <a:pt x="146" y="201"/>
                </a:lnTo>
                <a:lnTo>
                  <a:pt x="148" y="201"/>
                </a:lnTo>
                <a:lnTo>
                  <a:pt x="149" y="200"/>
                </a:lnTo>
                <a:lnTo>
                  <a:pt x="150" y="198"/>
                </a:lnTo>
                <a:lnTo>
                  <a:pt x="152" y="198"/>
                </a:lnTo>
                <a:lnTo>
                  <a:pt x="153" y="197"/>
                </a:lnTo>
                <a:lnTo>
                  <a:pt x="153" y="195"/>
                </a:lnTo>
                <a:lnTo>
                  <a:pt x="154" y="195"/>
                </a:lnTo>
                <a:lnTo>
                  <a:pt x="154" y="194"/>
                </a:lnTo>
                <a:lnTo>
                  <a:pt x="156" y="193"/>
                </a:lnTo>
                <a:lnTo>
                  <a:pt x="156" y="191"/>
                </a:lnTo>
                <a:lnTo>
                  <a:pt x="157" y="190"/>
                </a:lnTo>
                <a:lnTo>
                  <a:pt x="157" y="189"/>
                </a:lnTo>
                <a:lnTo>
                  <a:pt x="159" y="187"/>
                </a:lnTo>
                <a:lnTo>
                  <a:pt x="159" y="186"/>
                </a:lnTo>
                <a:lnTo>
                  <a:pt x="159" y="184"/>
                </a:lnTo>
                <a:lnTo>
                  <a:pt x="159" y="183"/>
                </a:lnTo>
                <a:lnTo>
                  <a:pt x="159" y="182"/>
                </a:lnTo>
                <a:lnTo>
                  <a:pt x="159" y="180"/>
                </a:lnTo>
                <a:lnTo>
                  <a:pt x="159" y="179"/>
                </a:lnTo>
                <a:lnTo>
                  <a:pt x="159" y="176"/>
                </a:lnTo>
                <a:lnTo>
                  <a:pt x="159" y="173"/>
                </a:lnTo>
                <a:lnTo>
                  <a:pt x="159" y="172"/>
                </a:lnTo>
                <a:lnTo>
                  <a:pt x="159" y="169"/>
                </a:lnTo>
                <a:lnTo>
                  <a:pt x="160" y="165"/>
                </a:lnTo>
                <a:lnTo>
                  <a:pt x="160" y="77"/>
                </a:lnTo>
                <a:lnTo>
                  <a:pt x="159" y="74"/>
                </a:lnTo>
                <a:lnTo>
                  <a:pt x="159" y="70"/>
                </a:lnTo>
                <a:lnTo>
                  <a:pt x="159" y="66"/>
                </a:lnTo>
                <a:lnTo>
                  <a:pt x="159" y="63"/>
                </a:lnTo>
                <a:lnTo>
                  <a:pt x="157" y="59"/>
                </a:lnTo>
                <a:lnTo>
                  <a:pt x="157" y="56"/>
                </a:lnTo>
                <a:lnTo>
                  <a:pt x="156" y="53"/>
                </a:lnTo>
                <a:lnTo>
                  <a:pt x="156" y="51"/>
                </a:lnTo>
                <a:lnTo>
                  <a:pt x="154" y="48"/>
                </a:lnTo>
                <a:lnTo>
                  <a:pt x="153" y="45"/>
                </a:lnTo>
                <a:lnTo>
                  <a:pt x="152" y="44"/>
                </a:lnTo>
                <a:lnTo>
                  <a:pt x="152" y="41"/>
                </a:lnTo>
                <a:lnTo>
                  <a:pt x="149" y="40"/>
                </a:lnTo>
                <a:lnTo>
                  <a:pt x="148" y="37"/>
                </a:lnTo>
                <a:lnTo>
                  <a:pt x="146" y="36"/>
                </a:lnTo>
                <a:lnTo>
                  <a:pt x="143" y="33"/>
                </a:lnTo>
                <a:lnTo>
                  <a:pt x="142" y="31"/>
                </a:lnTo>
                <a:lnTo>
                  <a:pt x="139" y="30"/>
                </a:lnTo>
                <a:lnTo>
                  <a:pt x="136" y="29"/>
                </a:lnTo>
                <a:lnTo>
                  <a:pt x="134" y="29"/>
                </a:lnTo>
                <a:lnTo>
                  <a:pt x="132" y="27"/>
                </a:lnTo>
                <a:lnTo>
                  <a:pt x="130" y="27"/>
                </a:lnTo>
                <a:lnTo>
                  <a:pt x="127" y="27"/>
                </a:lnTo>
                <a:lnTo>
                  <a:pt x="124" y="26"/>
                </a:lnTo>
                <a:lnTo>
                  <a:pt x="121" y="27"/>
                </a:lnTo>
                <a:lnTo>
                  <a:pt x="120" y="27"/>
                </a:lnTo>
                <a:lnTo>
                  <a:pt x="117" y="27"/>
                </a:lnTo>
                <a:lnTo>
                  <a:pt x="116" y="27"/>
                </a:lnTo>
                <a:lnTo>
                  <a:pt x="113" y="27"/>
                </a:lnTo>
                <a:lnTo>
                  <a:pt x="112" y="29"/>
                </a:lnTo>
                <a:lnTo>
                  <a:pt x="109" y="29"/>
                </a:lnTo>
                <a:lnTo>
                  <a:pt x="107" y="30"/>
                </a:lnTo>
                <a:lnTo>
                  <a:pt x="106" y="30"/>
                </a:lnTo>
                <a:lnTo>
                  <a:pt x="103" y="31"/>
                </a:lnTo>
                <a:lnTo>
                  <a:pt x="102" y="33"/>
                </a:lnTo>
                <a:lnTo>
                  <a:pt x="101" y="33"/>
                </a:lnTo>
                <a:lnTo>
                  <a:pt x="96" y="36"/>
                </a:lnTo>
                <a:lnTo>
                  <a:pt x="94" y="37"/>
                </a:lnTo>
                <a:lnTo>
                  <a:pt x="91" y="38"/>
                </a:lnTo>
                <a:lnTo>
                  <a:pt x="88" y="40"/>
                </a:lnTo>
                <a:lnTo>
                  <a:pt x="85" y="42"/>
                </a:lnTo>
                <a:lnTo>
                  <a:pt x="83" y="44"/>
                </a:lnTo>
                <a:lnTo>
                  <a:pt x="81" y="45"/>
                </a:lnTo>
                <a:lnTo>
                  <a:pt x="79" y="48"/>
                </a:lnTo>
                <a:lnTo>
                  <a:pt x="76" y="49"/>
                </a:lnTo>
                <a:lnTo>
                  <a:pt x="74" y="52"/>
                </a:lnTo>
                <a:lnTo>
                  <a:pt x="73" y="53"/>
                </a:lnTo>
                <a:lnTo>
                  <a:pt x="72" y="55"/>
                </a:lnTo>
                <a:lnTo>
                  <a:pt x="72" y="165"/>
                </a:lnTo>
                <a:lnTo>
                  <a:pt x="72" y="169"/>
                </a:lnTo>
                <a:lnTo>
                  <a:pt x="72" y="172"/>
                </a:lnTo>
                <a:lnTo>
                  <a:pt x="72" y="175"/>
                </a:lnTo>
                <a:lnTo>
                  <a:pt x="72" y="178"/>
                </a:lnTo>
                <a:lnTo>
                  <a:pt x="72" y="180"/>
                </a:lnTo>
                <a:lnTo>
                  <a:pt x="72" y="183"/>
                </a:lnTo>
                <a:lnTo>
                  <a:pt x="72" y="184"/>
                </a:lnTo>
                <a:lnTo>
                  <a:pt x="72" y="187"/>
                </a:lnTo>
                <a:lnTo>
                  <a:pt x="73" y="189"/>
                </a:lnTo>
                <a:lnTo>
                  <a:pt x="73" y="190"/>
                </a:lnTo>
                <a:lnTo>
                  <a:pt x="73" y="191"/>
                </a:lnTo>
                <a:lnTo>
                  <a:pt x="74" y="191"/>
                </a:lnTo>
                <a:lnTo>
                  <a:pt x="74" y="193"/>
                </a:lnTo>
                <a:lnTo>
                  <a:pt x="74" y="194"/>
                </a:lnTo>
                <a:lnTo>
                  <a:pt x="76" y="194"/>
                </a:lnTo>
                <a:lnTo>
                  <a:pt x="76" y="195"/>
                </a:lnTo>
                <a:lnTo>
                  <a:pt x="77" y="197"/>
                </a:lnTo>
                <a:lnTo>
                  <a:pt x="79" y="198"/>
                </a:lnTo>
                <a:lnTo>
                  <a:pt x="80" y="200"/>
                </a:lnTo>
                <a:lnTo>
                  <a:pt x="81" y="201"/>
                </a:lnTo>
                <a:lnTo>
                  <a:pt x="83" y="201"/>
                </a:lnTo>
                <a:lnTo>
                  <a:pt x="83" y="202"/>
                </a:lnTo>
                <a:lnTo>
                  <a:pt x="84" y="202"/>
                </a:lnTo>
                <a:lnTo>
                  <a:pt x="85" y="202"/>
                </a:lnTo>
                <a:lnTo>
                  <a:pt x="87" y="204"/>
                </a:lnTo>
                <a:lnTo>
                  <a:pt x="88" y="204"/>
                </a:lnTo>
                <a:lnTo>
                  <a:pt x="91" y="204"/>
                </a:lnTo>
                <a:lnTo>
                  <a:pt x="92" y="204"/>
                </a:lnTo>
                <a:lnTo>
                  <a:pt x="94" y="204"/>
                </a:lnTo>
                <a:lnTo>
                  <a:pt x="96" y="204"/>
                </a:lnTo>
                <a:lnTo>
                  <a:pt x="99" y="204"/>
                </a:lnTo>
                <a:lnTo>
                  <a:pt x="102" y="204"/>
                </a:lnTo>
                <a:lnTo>
                  <a:pt x="105" y="204"/>
                </a:lnTo>
                <a:lnTo>
                  <a:pt x="105" y="211"/>
                </a:lnTo>
                <a:lnTo>
                  <a:pt x="4" y="211"/>
                </a:lnTo>
                <a:lnTo>
                  <a:pt x="4" y="204"/>
                </a:lnTo>
                <a:lnTo>
                  <a:pt x="5" y="204"/>
                </a:lnTo>
                <a:lnTo>
                  <a:pt x="8" y="204"/>
                </a:lnTo>
                <a:lnTo>
                  <a:pt x="10" y="204"/>
                </a:lnTo>
                <a:lnTo>
                  <a:pt x="12" y="204"/>
                </a:lnTo>
                <a:lnTo>
                  <a:pt x="14" y="204"/>
                </a:lnTo>
                <a:lnTo>
                  <a:pt x="15" y="204"/>
                </a:lnTo>
                <a:lnTo>
                  <a:pt x="16" y="204"/>
                </a:lnTo>
                <a:lnTo>
                  <a:pt x="18" y="204"/>
                </a:lnTo>
                <a:lnTo>
                  <a:pt x="19" y="202"/>
                </a:lnTo>
                <a:lnTo>
                  <a:pt x="21" y="202"/>
                </a:lnTo>
                <a:lnTo>
                  <a:pt x="22" y="202"/>
                </a:lnTo>
                <a:lnTo>
                  <a:pt x="23" y="201"/>
                </a:lnTo>
                <a:lnTo>
                  <a:pt x="25" y="200"/>
                </a:lnTo>
                <a:lnTo>
                  <a:pt x="26" y="198"/>
                </a:lnTo>
                <a:lnTo>
                  <a:pt x="27" y="197"/>
                </a:lnTo>
                <a:lnTo>
                  <a:pt x="29" y="195"/>
                </a:lnTo>
                <a:lnTo>
                  <a:pt x="29" y="194"/>
                </a:lnTo>
                <a:lnTo>
                  <a:pt x="30" y="194"/>
                </a:lnTo>
                <a:lnTo>
                  <a:pt x="30" y="193"/>
                </a:lnTo>
                <a:lnTo>
                  <a:pt x="32" y="191"/>
                </a:lnTo>
                <a:lnTo>
                  <a:pt x="32" y="190"/>
                </a:lnTo>
                <a:lnTo>
                  <a:pt x="32" y="187"/>
                </a:lnTo>
                <a:lnTo>
                  <a:pt x="33" y="186"/>
                </a:lnTo>
                <a:lnTo>
                  <a:pt x="33" y="184"/>
                </a:lnTo>
                <a:lnTo>
                  <a:pt x="33" y="182"/>
                </a:lnTo>
                <a:lnTo>
                  <a:pt x="33" y="180"/>
                </a:lnTo>
                <a:lnTo>
                  <a:pt x="33" y="178"/>
                </a:lnTo>
                <a:lnTo>
                  <a:pt x="33" y="175"/>
                </a:lnTo>
                <a:lnTo>
                  <a:pt x="33" y="172"/>
                </a:lnTo>
                <a:lnTo>
                  <a:pt x="33" y="169"/>
                </a:lnTo>
                <a:lnTo>
                  <a:pt x="34" y="165"/>
                </a:lnTo>
                <a:lnTo>
                  <a:pt x="34" y="87"/>
                </a:lnTo>
                <a:lnTo>
                  <a:pt x="33" y="82"/>
                </a:lnTo>
                <a:lnTo>
                  <a:pt x="33" y="77"/>
                </a:lnTo>
                <a:lnTo>
                  <a:pt x="33" y="71"/>
                </a:lnTo>
                <a:lnTo>
                  <a:pt x="33" y="67"/>
                </a:lnTo>
                <a:lnTo>
                  <a:pt x="33" y="63"/>
                </a:lnTo>
                <a:lnTo>
                  <a:pt x="33" y="59"/>
                </a:lnTo>
                <a:lnTo>
                  <a:pt x="33" y="56"/>
                </a:lnTo>
                <a:lnTo>
                  <a:pt x="33" y="53"/>
                </a:lnTo>
                <a:lnTo>
                  <a:pt x="33" y="49"/>
                </a:lnTo>
                <a:lnTo>
                  <a:pt x="33" y="48"/>
                </a:lnTo>
                <a:lnTo>
                  <a:pt x="33" y="45"/>
                </a:lnTo>
                <a:lnTo>
                  <a:pt x="33" y="42"/>
                </a:lnTo>
                <a:lnTo>
                  <a:pt x="32" y="42"/>
                </a:lnTo>
                <a:lnTo>
                  <a:pt x="32" y="41"/>
                </a:lnTo>
                <a:lnTo>
                  <a:pt x="32" y="40"/>
                </a:lnTo>
                <a:lnTo>
                  <a:pt x="32" y="38"/>
                </a:lnTo>
                <a:lnTo>
                  <a:pt x="30" y="38"/>
                </a:lnTo>
                <a:lnTo>
                  <a:pt x="30" y="37"/>
                </a:lnTo>
                <a:lnTo>
                  <a:pt x="29" y="36"/>
                </a:lnTo>
                <a:lnTo>
                  <a:pt x="27" y="34"/>
                </a:lnTo>
                <a:lnTo>
                  <a:pt x="27" y="33"/>
                </a:lnTo>
                <a:lnTo>
                  <a:pt x="26" y="33"/>
                </a:lnTo>
                <a:lnTo>
                  <a:pt x="25" y="33"/>
                </a:lnTo>
                <a:lnTo>
                  <a:pt x="25" y="31"/>
                </a:lnTo>
                <a:lnTo>
                  <a:pt x="23" y="31"/>
                </a:lnTo>
                <a:lnTo>
                  <a:pt x="22" y="31"/>
                </a:lnTo>
                <a:lnTo>
                  <a:pt x="21" y="31"/>
                </a:lnTo>
                <a:lnTo>
                  <a:pt x="19" y="31"/>
                </a:lnTo>
                <a:lnTo>
                  <a:pt x="18" y="31"/>
                </a:lnTo>
                <a:lnTo>
                  <a:pt x="18" y="30"/>
                </a:lnTo>
                <a:lnTo>
                  <a:pt x="16" y="31"/>
                </a:lnTo>
                <a:lnTo>
                  <a:pt x="15" y="31"/>
                </a:lnTo>
                <a:lnTo>
                  <a:pt x="14" y="31"/>
                </a:lnTo>
                <a:lnTo>
                  <a:pt x="12" y="31"/>
                </a:lnTo>
                <a:lnTo>
                  <a:pt x="11" y="31"/>
                </a:lnTo>
                <a:lnTo>
                  <a:pt x="10" y="31"/>
                </a:lnTo>
                <a:lnTo>
                  <a:pt x="8" y="31"/>
                </a:lnTo>
                <a:lnTo>
                  <a:pt x="7" y="33"/>
                </a:lnTo>
                <a:lnTo>
                  <a:pt x="5" y="33"/>
                </a:lnTo>
                <a:lnTo>
                  <a:pt x="4" y="33"/>
                </a:lnTo>
                <a:lnTo>
                  <a:pt x="0" y="24"/>
                </a:lnTo>
                <a:lnTo>
                  <a:pt x="62" y="0"/>
                </a:lnTo>
                <a:lnTo>
                  <a:pt x="72" y="0"/>
                </a:lnTo>
                <a:lnTo>
                  <a:pt x="72" y="4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2" name="Freeform 64"/>
          <p:cNvSpPr>
            <a:spLocks noEditPoints="1"/>
          </p:cNvSpPr>
          <p:nvPr/>
        </p:nvSpPr>
        <p:spPr bwMode="auto">
          <a:xfrm>
            <a:off x="6881813" y="1814513"/>
            <a:ext cx="92075" cy="115887"/>
          </a:xfrm>
          <a:custGeom>
            <a:avLst/>
            <a:gdLst>
              <a:gd name="T0" fmla="*/ 16933 w 174"/>
              <a:gd name="T1" fmla="*/ 56349 h 218"/>
              <a:gd name="T2" fmla="*/ 19579 w 174"/>
              <a:gd name="T3" fmla="*/ 69639 h 218"/>
              <a:gd name="T4" fmla="*/ 26458 w 174"/>
              <a:gd name="T5" fmla="*/ 80270 h 218"/>
              <a:gd name="T6" fmla="*/ 34396 w 174"/>
              <a:gd name="T7" fmla="*/ 88776 h 218"/>
              <a:gd name="T8" fmla="*/ 42863 w 174"/>
              <a:gd name="T9" fmla="*/ 93560 h 218"/>
              <a:gd name="T10" fmla="*/ 53446 w 174"/>
              <a:gd name="T11" fmla="*/ 95687 h 218"/>
              <a:gd name="T12" fmla="*/ 61383 w 174"/>
              <a:gd name="T13" fmla="*/ 95687 h 218"/>
              <a:gd name="T14" fmla="*/ 67204 w 174"/>
              <a:gd name="T15" fmla="*/ 94623 h 218"/>
              <a:gd name="T16" fmla="*/ 73025 w 174"/>
              <a:gd name="T17" fmla="*/ 91965 h 218"/>
              <a:gd name="T18" fmla="*/ 78317 w 174"/>
              <a:gd name="T19" fmla="*/ 87713 h 218"/>
              <a:gd name="T20" fmla="*/ 82550 w 174"/>
              <a:gd name="T21" fmla="*/ 81334 h 218"/>
              <a:gd name="T22" fmla="*/ 86783 w 174"/>
              <a:gd name="T23" fmla="*/ 73360 h 218"/>
              <a:gd name="T24" fmla="*/ 90488 w 174"/>
              <a:gd name="T25" fmla="*/ 78144 h 218"/>
              <a:gd name="T26" fmla="*/ 86254 w 174"/>
              <a:gd name="T27" fmla="*/ 88776 h 218"/>
              <a:gd name="T28" fmla="*/ 80433 w 174"/>
              <a:gd name="T29" fmla="*/ 97813 h 218"/>
              <a:gd name="T30" fmla="*/ 73025 w 174"/>
              <a:gd name="T31" fmla="*/ 106850 h 218"/>
              <a:gd name="T32" fmla="*/ 63500 w 174"/>
              <a:gd name="T33" fmla="*/ 112697 h 218"/>
              <a:gd name="T34" fmla="*/ 52387 w 174"/>
              <a:gd name="T35" fmla="*/ 115887 h 218"/>
              <a:gd name="T36" fmla="*/ 40746 w 174"/>
              <a:gd name="T37" fmla="*/ 115887 h 218"/>
              <a:gd name="T38" fmla="*/ 28575 w 174"/>
              <a:gd name="T39" fmla="*/ 112166 h 218"/>
              <a:gd name="T40" fmla="*/ 17992 w 174"/>
              <a:gd name="T41" fmla="*/ 105255 h 218"/>
              <a:gd name="T42" fmla="*/ 9525 w 174"/>
              <a:gd name="T43" fmla="*/ 95155 h 218"/>
              <a:gd name="T44" fmla="*/ 3175 w 174"/>
              <a:gd name="T45" fmla="*/ 82397 h 218"/>
              <a:gd name="T46" fmla="*/ 0 w 174"/>
              <a:gd name="T47" fmla="*/ 68044 h 218"/>
              <a:gd name="T48" fmla="*/ 0 w 174"/>
              <a:gd name="T49" fmla="*/ 50501 h 218"/>
              <a:gd name="T50" fmla="*/ 3175 w 174"/>
              <a:gd name="T51" fmla="*/ 35085 h 218"/>
              <a:gd name="T52" fmla="*/ 9525 w 174"/>
              <a:gd name="T53" fmla="*/ 21795 h 218"/>
              <a:gd name="T54" fmla="*/ 17992 w 174"/>
              <a:gd name="T55" fmla="*/ 11695 h 218"/>
              <a:gd name="T56" fmla="*/ 30162 w 174"/>
              <a:gd name="T57" fmla="*/ 4253 h 218"/>
              <a:gd name="T58" fmla="*/ 42333 w 174"/>
              <a:gd name="T59" fmla="*/ 532 h 218"/>
              <a:gd name="T60" fmla="*/ 55562 w 174"/>
              <a:gd name="T61" fmla="*/ 532 h 218"/>
              <a:gd name="T62" fmla="*/ 65617 w 174"/>
              <a:gd name="T63" fmla="*/ 3721 h 218"/>
              <a:gd name="T64" fmla="*/ 75142 w 174"/>
              <a:gd name="T65" fmla="*/ 8505 h 218"/>
              <a:gd name="T66" fmla="*/ 83079 w 174"/>
              <a:gd name="T67" fmla="*/ 16479 h 218"/>
              <a:gd name="T68" fmla="*/ 88371 w 174"/>
              <a:gd name="T69" fmla="*/ 27111 h 218"/>
              <a:gd name="T70" fmla="*/ 91017 w 174"/>
              <a:gd name="T71" fmla="*/ 38806 h 218"/>
              <a:gd name="T72" fmla="*/ 16933 w 174"/>
              <a:gd name="T73" fmla="*/ 44654 h 218"/>
              <a:gd name="T74" fmla="*/ 66675 w 174"/>
              <a:gd name="T75" fmla="*/ 34022 h 218"/>
              <a:gd name="T76" fmla="*/ 65617 w 174"/>
              <a:gd name="T77" fmla="*/ 28174 h 218"/>
              <a:gd name="T78" fmla="*/ 64029 w 174"/>
              <a:gd name="T79" fmla="*/ 24985 h 218"/>
              <a:gd name="T80" fmla="*/ 62971 w 174"/>
              <a:gd name="T81" fmla="*/ 21264 h 218"/>
              <a:gd name="T82" fmla="*/ 59796 w 174"/>
              <a:gd name="T83" fmla="*/ 16479 h 218"/>
              <a:gd name="T84" fmla="*/ 57150 w 174"/>
              <a:gd name="T85" fmla="*/ 13821 h 218"/>
              <a:gd name="T86" fmla="*/ 53446 w 174"/>
              <a:gd name="T87" fmla="*/ 11695 h 218"/>
              <a:gd name="T88" fmla="*/ 48683 w 174"/>
              <a:gd name="T89" fmla="*/ 10100 h 218"/>
              <a:gd name="T90" fmla="*/ 44450 w 174"/>
              <a:gd name="T91" fmla="*/ 9569 h 218"/>
              <a:gd name="T92" fmla="*/ 39158 w 174"/>
              <a:gd name="T93" fmla="*/ 9569 h 218"/>
              <a:gd name="T94" fmla="*/ 33337 w 174"/>
              <a:gd name="T95" fmla="*/ 10632 h 218"/>
              <a:gd name="T96" fmla="*/ 27517 w 174"/>
              <a:gd name="T97" fmla="*/ 13821 h 218"/>
              <a:gd name="T98" fmla="*/ 22754 w 174"/>
              <a:gd name="T99" fmla="*/ 19137 h 218"/>
              <a:gd name="T100" fmla="*/ 19050 w 174"/>
              <a:gd name="T101" fmla="*/ 25516 h 218"/>
              <a:gd name="T102" fmla="*/ 16933 w 174"/>
              <a:gd name="T103" fmla="*/ 33490 h 218"/>
              <a:gd name="T104" fmla="*/ 16933 w 174"/>
              <a:gd name="T105" fmla="*/ 37211 h 21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74"/>
              <a:gd name="T160" fmla="*/ 0 h 218"/>
              <a:gd name="T161" fmla="*/ 174 w 174"/>
              <a:gd name="T162" fmla="*/ 218 h 21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74" h="218">
                <a:moveTo>
                  <a:pt x="32" y="84"/>
                </a:moveTo>
                <a:lnTo>
                  <a:pt x="30" y="92"/>
                </a:lnTo>
                <a:lnTo>
                  <a:pt x="32" y="99"/>
                </a:lnTo>
                <a:lnTo>
                  <a:pt x="32" y="106"/>
                </a:lnTo>
                <a:lnTo>
                  <a:pt x="33" y="113"/>
                </a:lnTo>
                <a:lnTo>
                  <a:pt x="34" y="120"/>
                </a:lnTo>
                <a:lnTo>
                  <a:pt x="36" y="125"/>
                </a:lnTo>
                <a:lnTo>
                  <a:pt x="37" y="131"/>
                </a:lnTo>
                <a:lnTo>
                  <a:pt x="40" y="136"/>
                </a:lnTo>
                <a:lnTo>
                  <a:pt x="43" y="142"/>
                </a:lnTo>
                <a:lnTo>
                  <a:pt x="46" y="147"/>
                </a:lnTo>
                <a:lnTo>
                  <a:pt x="50" y="151"/>
                </a:lnTo>
                <a:lnTo>
                  <a:pt x="54" y="155"/>
                </a:lnTo>
                <a:lnTo>
                  <a:pt x="57" y="160"/>
                </a:lnTo>
                <a:lnTo>
                  <a:pt x="61" y="164"/>
                </a:lnTo>
                <a:lnTo>
                  <a:pt x="65" y="167"/>
                </a:lnTo>
                <a:lnTo>
                  <a:pt x="69" y="171"/>
                </a:lnTo>
                <a:lnTo>
                  <a:pt x="73" y="172"/>
                </a:lnTo>
                <a:lnTo>
                  <a:pt x="77" y="175"/>
                </a:lnTo>
                <a:lnTo>
                  <a:pt x="81" y="176"/>
                </a:lnTo>
                <a:lnTo>
                  <a:pt x="87" y="179"/>
                </a:lnTo>
                <a:lnTo>
                  <a:pt x="91" y="179"/>
                </a:lnTo>
                <a:lnTo>
                  <a:pt x="95" y="180"/>
                </a:lnTo>
                <a:lnTo>
                  <a:pt x="101" y="180"/>
                </a:lnTo>
                <a:lnTo>
                  <a:pt x="106" y="180"/>
                </a:lnTo>
                <a:lnTo>
                  <a:pt x="109" y="180"/>
                </a:lnTo>
                <a:lnTo>
                  <a:pt x="112" y="180"/>
                </a:lnTo>
                <a:lnTo>
                  <a:pt x="116" y="180"/>
                </a:lnTo>
                <a:lnTo>
                  <a:pt x="119" y="180"/>
                </a:lnTo>
                <a:lnTo>
                  <a:pt x="121" y="179"/>
                </a:lnTo>
                <a:lnTo>
                  <a:pt x="124" y="179"/>
                </a:lnTo>
                <a:lnTo>
                  <a:pt x="127" y="178"/>
                </a:lnTo>
                <a:lnTo>
                  <a:pt x="130" y="176"/>
                </a:lnTo>
                <a:lnTo>
                  <a:pt x="132" y="176"/>
                </a:lnTo>
                <a:lnTo>
                  <a:pt x="135" y="175"/>
                </a:lnTo>
                <a:lnTo>
                  <a:pt x="138" y="173"/>
                </a:lnTo>
                <a:lnTo>
                  <a:pt x="141" y="171"/>
                </a:lnTo>
                <a:lnTo>
                  <a:pt x="142" y="169"/>
                </a:lnTo>
                <a:lnTo>
                  <a:pt x="145" y="167"/>
                </a:lnTo>
                <a:lnTo>
                  <a:pt x="148" y="165"/>
                </a:lnTo>
                <a:lnTo>
                  <a:pt x="150" y="162"/>
                </a:lnTo>
                <a:lnTo>
                  <a:pt x="152" y="160"/>
                </a:lnTo>
                <a:lnTo>
                  <a:pt x="154" y="155"/>
                </a:lnTo>
                <a:lnTo>
                  <a:pt x="156" y="153"/>
                </a:lnTo>
                <a:lnTo>
                  <a:pt x="159" y="149"/>
                </a:lnTo>
                <a:lnTo>
                  <a:pt x="160" y="146"/>
                </a:lnTo>
                <a:lnTo>
                  <a:pt x="163" y="142"/>
                </a:lnTo>
                <a:lnTo>
                  <a:pt x="164" y="138"/>
                </a:lnTo>
                <a:lnTo>
                  <a:pt x="167" y="132"/>
                </a:lnTo>
                <a:lnTo>
                  <a:pt x="174" y="136"/>
                </a:lnTo>
                <a:lnTo>
                  <a:pt x="172" y="142"/>
                </a:lnTo>
                <a:lnTo>
                  <a:pt x="171" y="147"/>
                </a:lnTo>
                <a:lnTo>
                  <a:pt x="170" y="153"/>
                </a:lnTo>
                <a:lnTo>
                  <a:pt x="167" y="157"/>
                </a:lnTo>
                <a:lnTo>
                  <a:pt x="166" y="162"/>
                </a:lnTo>
                <a:lnTo>
                  <a:pt x="163" y="167"/>
                </a:lnTo>
                <a:lnTo>
                  <a:pt x="161" y="172"/>
                </a:lnTo>
                <a:lnTo>
                  <a:pt x="159" y="176"/>
                </a:lnTo>
                <a:lnTo>
                  <a:pt x="156" y="180"/>
                </a:lnTo>
                <a:lnTo>
                  <a:pt x="152" y="184"/>
                </a:lnTo>
                <a:lnTo>
                  <a:pt x="149" y="189"/>
                </a:lnTo>
                <a:lnTo>
                  <a:pt x="146" y="193"/>
                </a:lnTo>
                <a:lnTo>
                  <a:pt x="142" y="197"/>
                </a:lnTo>
                <a:lnTo>
                  <a:pt x="138" y="201"/>
                </a:lnTo>
                <a:lnTo>
                  <a:pt x="134" y="204"/>
                </a:lnTo>
                <a:lnTo>
                  <a:pt x="128" y="208"/>
                </a:lnTo>
                <a:lnTo>
                  <a:pt x="124" y="209"/>
                </a:lnTo>
                <a:lnTo>
                  <a:pt x="120" y="212"/>
                </a:lnTo>
                <a:lnTo>
                  <a:pt x="114" y="213"/>
                </a:lnTo>
                <a:lnTo>
                  <a:pt x="110" y="216"/>
                </a:lnTo>
                <a:lnTo>
                  <a:pt x="105" y="216"/>
                </a:lnTo>
                <a:lnTo>
                  <a:pt x="99" y="218"/>
                </a:lnTo>
                <a:lnTo>
                  <a:pt x="94" y="218"/>
                </a:lnTo>
                <a:lnTo>
                  <a:pt x="90" y="218"/>
                </a:lnTo>
                <a:lnTo>
                  <a:pt x="83" y="218"/>
                </a:lnTo>
                <a:lnTo>
                  <a:pt x="77" y="218"/>
                </a:lnTo>
                <a:lnTo>
                  <a:pt x="70" y="216"/>
                </a:lnTo>
                <a:lnTo>
                  <a:pt x="65" y="215"/>
                </a:lnTo>
                <a:lnTo>
                  <a:pt x="59" y="213"/>
                </a:lnTo>
                <a:lnTo>
                  <a:pt x="54" y="211"/>
                </a:lnTo>
                <a:lnTo>
                  <a:pt x="50" y="208"/>
                </a:lnTo>
                <a:lnTo>
                  <a:pt x="44" y="205"/>
                </a:lnTo>
                <a:lnTo>
                  <a:pt x="39" y="202"/>
                </a:lnTo>
                <a:lnTo>
                  <a:pt x="34" y="198"/>
                </a:lnTo>
                <a:lnTo>
                  <a:pt x="30" y="194"/>
                </a:lnTo>
                <a:lnTo>
                  <a:pt x="26" y="189"/>
                </a:lnTo>
                <a:lnTo>
                  <a:pt x="21" y="184"/>
                </a:lnTo>
                <a:lnTo>
                  <a:pt x="18" y="179"/>
                </a:lnTo>
                <a:lnTo>
                  <a:pt x="14" y="173"/>
                </a:lnTo>
                <a:lnTo>
                  <a:pt x="11" y="168"/>
                </a:lnTo>
                <a:lnTo>
                  <a:pt x="8" y="162"/>
                </a:lnTo>
                <a:lnTo>
                  <a:pt x="6" y="155"/>
                </a:lnTo>
                <a:lnTo>
                  <a:pt x="4" y="149"/>
                </a:lnTo>
                <a:lnTo>
                  <a:pt x="3" y="142"/>
                </a:lnTo>
                <a:lnTo>
                  <a:pt x="1" y="135"/>
                </a:lnTo>
                <a:lnTo>
                  <a:pt x="0" y="128"/>
                </a:lnTo>
                <a:lnTo>
                  <a:pt x="0" y="120"/>
                </a:lnTo>
                <a:lnTo>
                  <a:pt x="0" y="111"/>
                </a:lnTo>
                <a:lnTo>
                  <a:pt x="0" y="103"/>
                </a:lnTo>
                <a:lnTo>
                  <a:pt x="0" y="95"/>
                </a:lnTo>
                <a:lnTo>
                  <a:pt x="1" y="88"/>
                </a:lnTo>
                <a:lnTo>
                  <a:pt x="3" y="80"/>
                </a:lnTo>
                <a:lnTo>
                  <a:pt x="4" y="73"/>
                </a:lnTo>
                <a:lnTo>
                  <a:pt x="6" y="66"/>
                </a:lnTo>
                <a:lnTo>
                  <a:pt x="8" y="59"/>
                </a:lnTo>
                <a:lnTo>
                  <a:pt x="11" y="52"/>
                </a:lnTo>
                <a:lnTo>
                  <a:pt x="14" y="47"/>
                </a:lnTo>
                <a:lnTo>
                  <a:pt x="18" y="41"/>
                </a:lnTo>
                <a:lnTo>
                  <a:pt x="21" y="36"/>
                </a:lnTo>
                <a:lnTo>
                  <a:pt x="26" y="30"/>
                </a:lnTo>
                <a:lnTo>
                  <a:pt x="30" y="26"/>
                </a:lnTo>
                <a:lnTo>
                  <a:pt x="34" y="22"/>
                </a:lnTo>
                <a:lnTo>
                  <a:pt x="40" y="18"/>
                </a:lnTo>
                <a:lnTo>
                  <a:pt x="46" y="13"/>
                </a:lnTo>
                <a:lnTo>
                  <a:pt x="51" y="11"/>
                </a:lnTo>
                <a:lnTo>
                  <a:pt x="57" y="8"/>
                </a:lnTo>
                <a:lnTo>
                  <a:pt x="62" y="5"/>
                </a:lnTo>
                <a:lnTo>
                  <a:pt x="68" y="4"/>
                </a:lnTo>
                <a:lnTo>
                  <a:pt x="74" y="2"/>
                </a:lnTo>
                <a:lnTo>
                  <a:pt x="80" y="1"/>
                </a:lnTo>
                <a:lnTo>
                  <a:pt x="87" y="1"/>
                </a:lnTo>
                <a:lnTo>
                  <a:pt x="94" y="0"/>
                </a:lnTo>
                <a:lnTo>
                  <a:pt x="99" y="1"/>
                </a:lnTo>
                <a:lnTo>
                  <a:pt x="105" y="1"/>
                </a:lnTo>
                <a:lnTo>
                  <a:pt x="109" y="2"/>
                </a:lnTo>
                <a:lnTo>
                  <a:pt x="114" y="2"/>
                </a:lnTo>
                <a:lnTo>
                  <a:pt x="120" y="4"/>
                </a:lnTo>
                <a:lnTo>
                  <a:pt x="124" y="7"/>
                </a:lnTo>
                <a:lnTo>
                  <a:pt x="130" y="8"/>
                </a:lnTo>
                <a:lnTo>
                  <a:pt x="134" y="11"/>
                </a:lnTo>
                <a:lnTo>
                  <a:pt x="138" y="13"/>
                </a:lnTo>
                <a:lnTo>
                  <a:pt x="142" y="16"/>
                </a:lnTo>
                <a:lnTo>
                  <a:pt x="146" y="20"/>
                </a:lnTo>
                <a:lnTo>
                  <a:pt x="150" y="23"/>
                </a:lnTo>
                <a:lnTo>
                  <a:pt x="153" y="27"/>
                </a:lnTo>
                <a:lnTo>
                  <a:pt x="157" y="31"/>
                </a:lnTo>
                <a:lnTo>
                  <a:pt x="160" y="36"/>
                </a:lnTo>
                <a:lnTo>
                  <a:pt x="163" y="41"/>
                </a:lnTo>
                <a:lnTo>
                  <a:pt x="166" y="45"/>
                </a:lnTo>
                <a:lnTo>
                  <a:pt x="167" y="51"/>
                </a:lnTo>
                <a:lnTo>
                  <a:pt x="170" y="55"/>
                </a:lnTo>
                <a:lnTo>
                  <a:pt x="171" y="60"/>
                </a:lnTo>
                <a:lnTo>
                  <a:pt x="171" y="66"/>
                </a:lnTo>
                <a:lnTo>
                  <a:pt x="172" y="73"/>
                </a:lnTo>
                <a:lnTo>
                  <a:pt x="172" y="78"/>
                </a:lnTo>
                <a:lnTo>
                  <a:pt x="174" y="84"/>
                </a:lnTo>
                <a:lnTo>
                  <a:pt x="32" y="84"/>
                </a:lnTo>
                <a:close/>
                <a:moveTo>
                  <a:pt x="32" y="70"/>
                </a:moveTo>
                <a:lnTo>
                  <a:pt x="127" y="70"/>
                </a:lnTo>
                <a:lnTo>
                  <a:pt x="126" y="67"/>
                </a:lnTo>
                <a:lnTo>
                  <a:pt x="126" y="64"/>
                </a:lnTo>
                <a:lnTo>
                  <a:pt x="126" y="62"/>
                </a:lnTo>
                <a:lnTo>
                  <a:pt x="126" y="59"/>
                </a:lnTo>
                <a:lnTo>
                  <a:pt x="124" y="56"/>
                </a:lnTo>
                <a:lnTo>
                  <a:pt x="124" y="53"/>
                </a:lnTo>
                <a:lnTo>
                  <a:pt x="124" y="52"/>
                </a:lnTo>
                <a:lnTo>
                  <a:pt x="123" y="49"/>
                </a:lnTo>
                <a:lnTo>
                  <a:pt x="123" y="48"/>
                </a:lnTo>
                <a:lnTo>
                  <a:pt x="121" y="47"/>
                </a:lnTo>
                <a:lnTo>
                  <a:pt x="121" y="45"/>
                </a:lnTo>
                <a:lnTo>
                  <a:pt x="121" y="42"/>
                </a:lnTo>
                <a:lnTo>
                  <a:pt x="120" y="41"/>
                </a:lnTo>
                <a:lnTo>
                  <a:pt x="119" y="40"/>
                </a:lnTo>
                <a:lnTo>
                  <a:pt x="117" y="37"/>
                </a:lnTo>
                <a:lnTo>
                  <a:pt x="116" y="36"/>
                </a:lnTo>
                <a:lnTo>
                  <a:pt x="114" y="34"/>
                </a:lnTo>
                <a:lnTo>
                  <a:pt x="113" y="31"/>
                </a:lnTo>
                <a:lnTo>
                  <a:pt x="112" y="30"/>
                </a:lnTo>
                <a:lnTo>
                  <a:pt x="110" y="29"/>
                </a:lnTo>
                <a:lnTo>
                  <a:pt x="109" y="27"/>
                </a:lnTo>
                <a:lnTo>
                  <a:pt x="108" y="26"/>
                </a:lnTo>
                <a:lnTo>
                  <a:pt x="106" y="24"/>
                </a:lnTo>
                <a:lnTo>
                  <a:pt x="105" y="23"/>
                </a:lnTo>
                <a:lnTo>
                  <a:pt x="102" y="23"/>
                </a:lnTo>
                <a:lnTo>
                  <a:pt x="101" y="22"/>
                </a:lnTo>
                <a:lnTo>
                  <a:pt x="98" y="20"/>
                </a:lnTo>
                <a:lnTo>
                  <a:pt x="97" y="20"/>
                </a:lnTo>
                <a:lnTo>
                  <a:pt x="95" y="19"/>
                </a:lnTo>
                <a:lnTo>
                  <a:pt x="92" y="19"/>
                </a:lnTo>
                <a:lnTo>
                  <a:pt x="91" y="18"/>
                </a:lnTo>
                <a:lnTo>
                  <a:pt x="88" y="18"/>
                </a:lnTo>
                <a:lnTo>
                  <a:pt x="87" y="18"/>
                </a:lnTo>
                <a:lnTo>
                  <a:pt x="84" y="18"/>
                </a:lnTo>
                <a:lnTo>
                  <a:pt x="83" y="18"/>
                </a:lnTo>
                <a:lnTo>
                  <a:pt x="81" y="16"/>
                </a:lnTo>
                <a:lnTo>
                  <a:pt x="77" y="18"/>
                </a:lnTo>
                <a:lnTo>
                  <a:pt x="74" y="18"/>
                </a:lnTo>
                <a:lnTo>
                  <a:pt x="72" y="18"/>
                </a:lnTo>
                <a:lnTo>
                  <a:pt x="69" y="19"/>
                </a:lnTo>
                <a:lnTo>
                  <a:pt x="66" y="19"/>
                </a:lnTo>
                <a:lnTo>
                  <a:pt x="63" y="20"/>
                </a:lnTo>
                <a:lnTo>
                  <a:pt x="61" y="22"/>
                </a:lnTo>
                <a:lnTo>
                  <a:pt x="58" y="23"/>
                </a:lnTo>
                <a:lnTo>
                  <a:pt x="55" y="24"/>
                </a:lnTo>
                <a:lnTo>
                  <a:pt x="52" y="26"/>
                </a:lnTo>
                <a:lnTo>
                  <a:pt x="50" y="29"/>
                </a:lnTo>
                <a:lnTo>
                  <a:pt x="48" y="30"/>
                </a:lnTo>
                <a:lnTo>
                  <a:pt x="46" y="33"/>
                </a:lnTo>
                <a:lnTo>
                  <a:pt x="43" y="36"/>
                </a:lnTo>
                <a:lnTo>
                  <a:pt x="41" y="38"/>
                </a:lnTo>
                <a:lnTo>
                  <a:pt x="39" y="42"/>
                </a:lnTo>
                <a:lnTo>
                  <a:pt x="37" y="45"/>
                </a:lnTo>
                <a:lnTo>
                  <a:pt x="36" y="48"/>
                </a:lnTo>
                <a:lnTo>
                  <a:pt x="34" y="52"/>
                </a:lnTo>
                <a:lnTo>
                  <a:pt x="33" y="55"/>
                </a:lnTo>
                <a:lnTo>
                  <a:pt x="33" y="59"/>
                </a:lnTo>
                <a:lnTo>
                  <a:pt x="32" y="63"/>
                </a:lnTo>
                <a:lnTo>
                  <a:pt x="32" y="67"/>
                </a:lnTo>
                <a:lnTo>
                  <a:pt x="32" y="7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3" name="Freeform 65"/>
          <p:cNvSpPr>
            <a:spLocks/>
          </p:cNvSpPr>
          <p:nvPr/>
        </p:nvSpPr>
        <p:spPr bwMode="auto">
          <a:xfrm>
            <a:off x="7042150" y="1814513"/>
            <a:ext cx="119063" cy="111125"/>
          </a:xfrm>
          <a:custGeom>
            <a:avLst/>
            <a:gdLst>
              <a:gd name="T0" fmla="*/ 50800 w 225"/>
              <a:gd name="T1" fmla="*/ 10007 h 211"/>
              <a:gd name="T2" fmla="*/ 65088 w 225"/>
              <a:gd name="T3" fmla="*/ 1053 h 211"/>
              <a:gd name="T4" fmla="*/ 76730 w 225"/>
              <a:gd name="T5" fmla="*/ 527 h 211"/>
              <a:gd name="T6" fmla="*/ 83609 w 225"/>
              <a:gd name="T7" fmla="*/ 2107 h 211"/>
              <a:gd name="T8" fmla="*/ 89959 w 225"/>
              <a:gd name="T9" fmla="*/ 4213 h 211"/>
              <a:gd name="T10" fmla="*/ 94192 w 225"/>
              <a:gd name="T11" fmla="*/ 9480 h 211"/>
              <a:gd name="T12" fmla="*/ 98955 w 225"/>
              <a:gd name="T13" fmla="*/ 15800 h 211"/>
              <a:gd name="T14" fmla="*/ 101071 w 225"/>
              <a:gd name="T15" fmla="*/ 23173 h 211"/>
              <a:gd name="T16" fmla="*/ 102659 w 225"/>
              <a:gd name="T17" fmla="*/ 31600 h 211"/>
              <a:gd name="T18" fmla="*/ 103188 w 225"/>
              <a:gd name="T19" fmla="*/ 86899 h 211"/>
              <a:gd name="T20" fmla="*/ 103188 w 225"/>
              <a:gd name="T21" fmla="*/ 94799 h 211"/>
              <a:gd name="T22" fmla="*/ 103717 w 225"/>
              <a:gd name="T23" fmla="*/ 100065 h 211"/>
              <a:gd name="T24" fmla="*/ 105305 w 225"/>
              <a:gd name="T25" fmla="*/ 102172 h 211"/>
              <a:gd name="T26" fmla="*/ 106892 w 225"/>
              <a:gd name="T27" fmla="*/ 104278 h 211"/>
              <a:gd name="T28" fmla="*/ 108480 w 225"/>
              <a:gd name="T29" fmla="*/ 106385 h 211"/>
              <a:gd name="T30" fmla="*/ 112184 w 225"/>
              <a:gd name="T31" fmla="*/ 107438 h 211"/>
              <a:gd name="T32" fmla="*/ 118005 w 225"/>
              <a:gd name="T33" fmla="*/ 107438 h 211"/>
              <a:gd name="T34" fmla="*/ 68263 w 225"/>
              <a:gd name="T35" fmla="*/ 107438 h 211"/>
              <a:gd name="T36" fmla="*/ 73025 w 225"/>
              <a:gd name="T37" fmla="*/ 107438 h 211"/>
              <a:gd name="T38" fmla="*/ 76730 w 225"/>
              <a:gd name="T39" fmla="*/ 105858 h 211"/>
              <a:gd name="T40" fmla="*/ 78846 w 225"/>
              <a:gd name="T41" fmla="*/ 104278 h 211"/>
              <a:gd name="T42" fmla="*/ 81492 w 225"/>
              <a:gd name="T43" fmla="*/ 101645 h 211"/>
              <a:gd name="T44" fmla="*/ 82550 w 225"/>
              <a:gd name="T45" fmla="*/ 97959 h 211"/>
              <a:gd name="T46" fmla="*/ 82550 w 225"/>
              <a:gd name="T47" fmla="*/ 94799 h 211"/>
              <a:gd name="T48" fmla="*/ 82550 w 225"/>
              <a:gd name="T49" fmla="*/ 89005 h 211"/>
              <a:gd name="T50" fmla="*/ 82550 w 225"/>
              <a:gd name="T51" fmla="*/ 36339 h 211"/>
              <a:gd name="T52" fmla="*/ 81492 w 225"/>
              <a:gd name="T53" fmla="*/ 26860 h 211"/>
              <a:gd name="T54" fmla="*/ 78317 w 225"/>
              <a:gd name="T55" fmla="*/ 20013 h 211"/>
              <a:gd name="T56" fmla="*/ 74084 w 225"/>
              <a:gd name="T57" fmla="*/ 16326 h 211"/>
              <a:gd name="T58" fmla="*/ 67204 w 225"/>
              <a:gd name="T59" fmla="*/ 15273 h 211"/>
              <a:gd name="T60" fmla="*/ 56621 w 225"/>
              <a:gd name="T61" fmla="*/ 16326 h 211"/>
              <a:gd name="T62" fmla="*/ 44979 w 225"/>
              <a:gd name="T63" fmla="*/ 23173 h 211"/>
              <a:gd name="T64" fmla="*/ 38100 w 225"/>
              <a:gd name="T65" fmla="*/ 89005 h 211"/>
              <a:gd name="T66" fmla="*/ 38100 w 225"/>
              <a:gd name="T67" fmla="*/ 96379 h 211"/>
              <a:gd name="T68" fmla="*/ 39159 w 225"/>
              <a:gd name="T69" fmla="*/ 100592 h 211"/>
              <a:gd name="T70" fmla="*/ 40217 w 225"/>
              <a:gd name="T71" fmla="*/ 102698 h 211"/>
              <a:gd name="T72" fmla="*/ 42863 w 225"/>
              <a:gd name="T73" fmla="*/ 105332 h 211"/>
              <a:gd name="T74" fmla="*/ 44979 w 225"/>
              <a:gd name="T75" fmla="*/ 106385 h 211"/>
              <a:gd name="T76" fmla="*/ 49213 w 225"/>
              <a:gd name="T77" fmla="*/ 107438 h 211"/>
              <a:gd name="T78" fmla="*/ 56621 w 225"/>
              <a:gd name="T79" fmla="*/ 107438 h 211"/>
              <a:gd name="T80" fmla="*/ 5292 w 225"/>
              <a:gd name="T81" fmla="*/ 107438 h 211"/>
              <a:gd name="T82" fmla="*/ 11113 w 225"/>
              <a:gd name="T83" fmla="*/ 106385 h 211"/>
              <a:gd name="T84" fmla="*/ 14817 w 225"/>
              <a:gd name="T85" fmla="*/ 103752 h 211"/>
              <a:gd name="T86" fmla="*/ 16933 w 225"/>
              <a:gd name="T87" fmla="*/ 99539 h 211"/>
              <a:gd name="T88" fmla="*/ 17992 w 225"/>
              <a:gd name="T89" fmla="*/ 92692 h 211"/>
              <a:gd name="T90" fmla="*/ 17992 w 225"/>
              <a:gd name="T91" fmla="*/ 44239 h 211"/>
              <a:gd name="T92" fmla="*/ 17992 w 225"/>
              <a:gd name="T93" fmla="*/ 31600 h 211"/>
              <a:gd name="T94" fmla="*/ 17992 w 225"/>
              <a:gd name="T95" fmla="*/ 24753 h 211"/>
              <a:gd name="T96" fmla="*/ 16933 w 225"/>
              <a:gd name="T97" fmla="*/ 21066 h 211"/>
              <a:gd name="T98" fmla="*/ 15346 w 225"/>
              <a:gd name="T99" fmla="*/ 18960 h 211"/>
              <a:gd name="T100" fmla="*/ 14288 w 225"/>
              <a:gd name="T101" fmla="*/ 17380 h 211"/>
              <a:gd name="T102" fmla="*/ 12171 w 225"/>
              <a:gd name="T103" fmla="*/ 16326 h 211"/>
              <a:gd name="T104" fmla="*/ 9525 w 225"/>
              <a:gd name="T105" fmla="*/ 15800 h 211"/>
              <a:gd name="T106" fmla="*/ 6879 w 225"/>
              <a:gd name="T107" fmla="*/ 16326 h 211"/>
              <a:gd name="T108" fmla="*/ 3175 w 225"/>
              <a:gd name="T109" fmla="*/ 17380 h 211"/>
              <a:gd name="T110" fmla="*/ 38100 w 225"/>
              <a:gd name="T111" fmla="*/ 0 h 21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25"/>
              <a:gd name="T169" fmla="*/ 0 h 211"/>
              <a:gd name="T170" fmla="*/ 225 w 225"/>
              <a:gd name="T171" fmla="*/ 211 h 21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25" h="211">
                <a:moveTo>
                  <a:pt x="72" y="42"/>
                </a:moveTo>
                <a:lnTo>
                  <a:pt x="78" y="37"/>
                </a:lnTo>
                <a:lnTo>
                  <a:pt x="83" y="30"/>
                </a:lnTo>
                <a:lnTo>
                  <a:pt x="89" y="24"/>
                </a:lnTo>
                <a:lnTo>
                  <a:pt x="96" y="19"/>
                </a:lnTo>
                <a:lnTo>
                  <a:pt x="101" y="15"/>
                </a:lnTo>
                <a:lnTo>
                  <a:pt x="107" y="11"/>
                </a:lnTo>
                <a:lnTo>
                  <a:pt x="112" y="8"/>
                </a:lnTo>
                <a:lnTo>
                  <a:pt x="118" y="5"/>
                </a:lnTo>
                <a:lnTo>
                  <a:pt x="123" y="2"/>
                </a:lnTo>
                <a:lnTo>
                  <a:pt x="129" y="1"/>
                </a:lnTo>
                <a:lnTo>
                  <a:pt x="134" y="1"/>
                </a:lnTo>
                <a:lnTo>
                  <a:pt x="141" y="0"/>
                </a:lnTo>
                <a:lnTo>
                  <a:pt x="143" y="1"/>
                </a:lnTo>
                <a:lnTo>
                  <a:pt x="145" y="1"/>
                </a:lnTo>
                <a:lnTo>
                  <a:pt x="148" y="1"/>
                </a:lnTo>
                <a:lnTo>
                  <a:pt x="151" y="1"/>
                </a:lnTo>
                <a:lnTo>
                  <a:pt x="154" y="2"/>
                </a:lnTo>
                <a:lnTo>
                  <a:pt x="156" y="2"/>
                </a:lnTo>
                <a:lnTo>
                  <a:pt x="158" y="4"/>
                </a:lnTo>
                <a:lnTo>
                  <a:pt x="161" y="4"/>
                </a:lnTo>
                <a:lnTo>
                  <a:pt x="163" y="5"/>
                </a:lnTo>
                <a:lnTo>
                  <a:pt x="165" y="7"/>
                </a:lnTo>
                <a:lnTo>
                  <a:pt x="167" y="8"/>
                </a:lnTo>
                <a:lnTo>
                  <a:pt x="170" y="8"/>
                </a:lnTo>
                <a:lnTo>
                  <a:pt x="172" y="11"/>
                </a:lnTo>
                <a:lnTo>
                  <a:pt x="173" y="12"/>
                </a:lnTo>
                <a:lnTo>
                  <a:pt x="176" y="13"/>
                </a:lnTo>
                <a:lnTo>
                  <a:pt x="177" y="15"/>
                </a:lnTo>
                <a:lnTo>
                  <a:pt x="178" y="18"/>
                </a:lnTo>
                <a:lnTo>
                  <a:pt x="181" y="20"/>
                </a:lnTo>
                <a:lnTo>
                  <a:pt x="183" y="22"/>
                </a:lnTo>
                <a:lnTo>
                  <a:pt x="184" y="24"/>
                </a:lnTo>
                <a:lnTo>
                  <a:pt x="185" y="27"/>
                </a:lnTo>
                <a:lnTo>
                  <a:pt x="187" y="30"/>
                </a:lnTo>
                <a:lnTo>
                  <a:pt x="188" y="33"/>
                </a:lnTo>
                <a:lnTo>
                  <a:pt x="189" y="36"/>
                </a:lnTo>
                <a:lnTo>
                  <a:pt x="189" y="38"/>
                </a:lnTo>
                <a:lnTo>
                  <a:pt x="191" y="41"/>
                </a:lnTo>
                <a:lnTo>
                  <a:pt x="191" y="44"/>
                </a:lnTo>
                <a:lnTo>
                  <a:pt x="192" y="47"/>
                </a:lnTo>
                <a:lnTo>
                  <a:pt x="192" y="51"/>
                </a:lnTo>
                <a:lnTo>
                  <a:pt x="194" y="53"/>
                </a:lnTo>
                <a:lnTo>
                  <a:pt x="194" y="58"/>
                </a:lnTo>
                <a:lnTo>
                  <a:pt x="194" y="60"/>
                </a:lnTo>
                <a:lnTo>
                  <a:pt x="194" y="64"/>
                </a:lnTo>
                <a:lnTo>
                  <a:pt x="194" y="69"/>
                </a:lnTo>
                <a:lnTo>
                  <a:pt x="194" y="73"/>
                </a:lnTo>
                <a:lnTo>
                  <a:pt x="195" y="77"/>
                </a:lnTo>
                <a:lnTo>
                  <a:pt x="195" y="165"/>
                </a:lnTo>
                <a:lnTo>
                  <a:pt x="195" y="169"/>
                </a:lnTo>
                <a:lnTo>
                  <a:pt x="195" y="172"/>
                </a:lnTo>
                <a:lnTo>
                  <a:pt x="195" y="175"/>
                </a:lnTo>
                <a:lnTo>
                  <a:pt x="195" y="178"/>
                </a:lnTo>
                <a:lnTo>
                  <a:pt x="195" y="180"/>
                </a:lnTo>
                <a:lnTo>
                  <a:pt x="195" y="182"/>
                </a:lnTo>
                <a:lnTo>
                  <a:pt x="195" y="184"/>
                </a:lnTo>
                <a:lnTo>
                  <a:pt x="195" y="186"/>
                </a:lnTo>
                <a:lnTo>
                  <a:pt x="196" y="187"/>
                </a:lnTo>
                <a:lnTo>
                  <a:pt x="196" y="190"/>
                </a:lnTo>
                <a:lnTo>
                  <a:pt x="196" y="191"/>
                </a:lnTo>
                <a:lnTo>
                  <a:pt x="198" y="191"/>
                </a:lnTo>
                <a:lnTo>
                  <a:pt x="198" y="193"/>
                </a:lnTo>
                <a:lnTo>
                  <a:pt x="198" y="194"/>
                </a:lnTo>
                <a:lnTo>
                  <a:pt x="199" y="194"/>
                </a:lnTo>
                <a:lnTo>
                  <a:pt x="199" y="195"/>
                </a:lnTo>
                <a:lnTo>
                  <a:pt x="199" y="197"/>
                </a:lnTo>
                <a:lnTo>
                  <a:pt x="201" y="197"/>
                </a:lnTo>
                <a:lnTo>
                  <a:pt x="201" y="198"/>
                </a:lnTo>
                <a:lnTo>
                  <a:pt x="202" y="198"/>
                </a:lnTo>
                <a:lnTo>
                  <a:pt x="202" y="200"/>
                </a:lnTo>
                <a:lnTo>
                  <a:pt x="203" y="200"/>
                </a:lnTo>
                <a:lnTo>
                  <a:pt x="203" y="201"/>
                </a:lnTo>
                <a:lnTo>
                  <a:pt x="205" y="201"/>
                </a:lnTo>
                <a:lnTo>
                  <a:pt x="205" y="202"/>
                </a:lnTo>
                <a:lnTo>
                  <a:pt x="206" y="202"/>
                </a:lnTo>
                <a:lnTo>
                  <a:pt x="207" y="202"/>
                </a:lnTo>
                <a:lnTo>
                  <a:pt x="209" y="204"/>
                </a:lnTo>
                <a:lnTo>
                  <a:pt x="210" y="204"/>
                </a:lnTo>
                <a:lnTo>
                  <a:pt x="212" y="204"/>
                </a:lnTo>
                <a:lnTo>
                  <a:pt x="214" y="204"/>
                </a:lnTo>
                <a:lnTo>
                  <a:pt x="216" y="204"/>
                </a:lnTo>
                <a:lnTo>
                  <a:pt x="217" y="204"/>
                </a:lnTo>
                <a:lnTo>
                  <a:pt x="220" y="204"/>
                </a:lnTo>
                <a:lnTo>
                  <a:pt x="223" y="204"/>
                </a:lnTo>
                <a:lnTo>
                  <a:pt x="225" y="204"/>
                </a:lnTo>
                <a:lnTo>
                  <a:pt x="225" y="211"/>
                </a:lnTo>
                <a:lnTo>
                  <a:pt x="125" y="211"/>
                </a:lnTo>
                <a:lnTo>
                  <a:pt x="125" y="204"/>
                </a:lnTo>
                <a:lnTo>
                  <a:pt x="129" y="204"/>
                </a:lnTo>
                <a:lnTo>
                  <a:pt x="130" y="204"/>
                </a:lnTo>
                <a:lnTo>
                  <a:pt x="133" y="204"/>
                </a:lnTo>
                <a:lnTo>
                  <a:pt x="134" y="204"/>
                </a:lnTo>
                <a:lnTo>
                  <a:pt x="137" y="204"/>
                </a:lnTo>
                <a:lnTo>
                  <a:pt x="138" y="204"/>
                </a:lnTo>
                <a:lnTo>
                  <a:pt x="140" y="204"/>
                </a:lnTo>
                <a:lnTo>
                  <a:pt x="141" y="202"/>
                </a:lnTo>
                <a:lnTo>
                  <a:pt x="143" y="202"/>
                </a:lnTo>
                <a:lnTo>
                  <a:pt x="144" y="202"/>
                </a:lnTo>
                <a:lnTo>
                  <a:pt x="145" y="201"/>
                </a:lnTo>
                <a:lnTo>
                  <a:pt x="147" y="201"/>
                </a:lnTo>
                <a:lnTo>
                  <a:pt x="148" y="200"/>
                </a:lnTo>
                <a:lnTo>
                  <a:pt x="149" y="198"/>
                </a:lnTo>
                <a:lnTo>
                  <a:pt x="151" y="197"/>
                </a:lnTo>
                <a:lnTo>
                  <a:pt x="151" y="195"/>
                </a:lnTo>
                <a:lnTo>
                  <a:pt x="152" y="194"/>
                </a:lnTo>
                <a:lnTo>
                  <a:pt x="154" y="193"/>
                </a:lnTo>
                <a:lnTo>
                  <a:pt x="154" y="191"/>
                </a:lnTo>
                <a:lnTo>
                  <a:pt x="155" y="190"/>
                </a:lnTo>
                <a:lnTo>
                  <a:pt x="155" y="189"/>
                </a:lnTo>
                <a:lnTo>
                  <a:pt x="156" y="186"/>
                </a:lnTo>
                <a:lnTo>
                  <a:pt x="156" y="184"/>
                </a:lnTo>
                <a:lnTo>
                  <a:pt x="156" y="183"/>
                </a:lnTo>
                <a:lnTo>
                  <a:pt x="156" y="182"/>
                </a:lnTo>
                <a:lnTo>
                  <a:pt x="156" y="180"/>
                </a:lnTo>
                <a:lnTo>
                  <a:pt x="156" y="178"/>
                </a:lnTo>
                <a:lnTo>
                  <a:pt x="156" y="176"/>
                </a:lnTo>
                <a:lnTo>
                  <a:pt x="156" y="173"/>
                </a:lnTo>
                <a:lnTo>
                  <a:pt x="156" y="172"/>
                </a:lnTo>
                <a:lnTo>
                  <a:pt x="156" y="169"/>
                </a:lnTo>
                <a:lnTo>
                  <a:pt x="158" y="165"/>
                </a:lnTo>
                <a:lnTo>
                  <a:pt x="158" y="81"/>
                </a:lnTo>
                <a:lnTo>
                  <a:pt x="156" y="77"/>
                </a:lnTo>
                <a:lnTo>
                  <a:pt x="156" y="73"/>
                </a:lnTo>
                <a:lnTo>
                  <a:pt x="156" y="69"/>
                </a:lnTo>
                <a:lnTo>
                  <a:pt x="156" y="64"/>
                </a:lnTo>
                <a:lnTo>
                  <a:pt x="155" y="60"/>
                </a:lnTo>
                <a:lnTo>
                  <a:pt x="155" y="56"/>
                </a:lnTo>
                <a:lnTo>
                  <a:pt x="154" y="53"/>
                </a:lnTo>
                <a:lnTo>
                  <a:pt x="154" y="51"/>
                </a:lnTo>
                <a:lnTo>
                  <a:pt x="152" y="48"/>
                </a:lnTo>
                <a:lnTo>
                  <a:pt x="151" y="45"/>
                </a:lnTo>
                <a:lnTo>
                  <a:pt x="149" y="42"/>
                </a:lnTo>
                <a:lnTo>
                  <a:pt x="149" y="40"/>
                </a:lnTo>
                <a:lnTo>
                  <a:pt x="148" y="38"/>
                </a:lnTo>
                <a:lnTo>
                  <a:pt x="147" y="37"/>
                </a:lnTo>
                <a:lnTo>
                  <a:pt x="145" y="36"/>
                </a:lnTo>
                <a:lnTo>
                  <a:pt x="143" y="33"/>
                </a:lnTo>
                <a:lnTo>
                  <a:pt x="141" y="33"/>
                </a:lnTo>
                <a:lnTo>
                  <a:pt x="140" y="31"/>
                </a:lnTo>
                <a:lnTo>
                  <a:pt x="137" y="30"/>
                </a:lnTo>
                <a:lnTo>
                  <a:pt x="136" y="29"/>
                </a:lnTo>
                <a:lnTo>
                  <a:pt x="133" y="29"/>
                </a:lnTo>
                <a:lnTo>
                  <a:pt x="130" y="29"/>
                </a:lnTo>
                <a:lnTo>
                  <a:pt x="127" y="29"/>
                </a:lnTo>
                <a:lnTo>
                  <a:pt x="126" y="27"/>
                </a:lnTo>
                <a:lnTo>
                  <a:pt x="121" y="29"/>
                </a:lnTo>
                <a:lnTo>
                  <a:pt x="116" y="29"/>
                </a:lnTo>
                <a:lnTo>
                  <a:pt x="112" y="30"/>
                </a:lnTo>
                <a:lnTo>
                  <a:pt x="107" y="31"/>
                </a:lnTo>
                <a:lnTo>
                  <a:pt x="103" y="33"/>
                </a:lnTo>
                <a:lnTo>
                  <a:pt x="98" y="36"/>
                </a:lnTo>
                <a:lnTo>
                  <a:pt x="94" y="38"/>
                </a:lnTo>
                <a:lnTo>
                  <a:pt x="89" y="41"/>
                </a:lnTo>
                <a:lnTo>
                  <a:pt x="85" y="44"/>
                </a:lnTo>
                <a:lnTo>
                  <a:pt x="81" y="48"/>
                </a:lnTo>
                <a:lnTo>
                  <a:pt x="76" y="52"/>
                </a:lnTo>
                <a:lnTo>
                  <a:pt x="72" y="56"/>
                </a:lnTo>
                <a:lnTo>
                  <a:pt x="72" y="165"/>
                </a:lnTo>
                <a:lnTo>
                  <a:pt x="72" y="169"/>
                </a:lnTo>
                <a:lnTo>
                  <a:pt x="72" y="172"/>
                </a:lnTo>
                <a:lnTo>
                  <a:pt x="72" y="175"/>
                </a:lnTo>
                <a:lnTo>
                  <a:pt x="72" y="178"/>
                </a:lnTo>
                <a:lnTo>
                  <a:pt x="72" y="180"/>
                </a:lnTo>
                <a:lnTo>
                  <a:pt x="72" y="183"/>
                </a:lnTo>
                <a:lnTo>
                  <a:pt x="72" y="184"/>
                </a:lnTo>
                <a:lnTo>
                  <a:pt x="72" y="187"/>
                </a:lnTo>
                <a:lnTo>
                  <a:pt x="74" y="189"/>
                </a:lnTo>
                <a:lnTo>
                  <a:pt x="74" y="190"/>
                </a:lnTo>
                <a:lnTo>
                  <a:pt x="74" y="191"/>
                </a:lnTo>
                <a:lnTo>
                  <a:pt x="75" y="191"/>
                </a:lnTo>
                <a:lnTo>
                  <a:pt x="75" y="193"/>
                </a:lnTo>
                <a:lnTo>
                  <a:pt x="75" y="194"/>
                </a:lnTo>
                <a:lnTo>
                  <a:pt x="76" y="194"/>
                </a:lnTo>
                <a:lnTo>
                  <a:pt x="76" y="195"/>
                </a:lnTo>
                <a:lnTo>
                  <a:pt x="78" y="197"/>
                </a:lnTo>
                <a:lnTo>
                  <a:pt x="79" y="198"/>
                </a:lnTo>
                <a:lnTo>
                  <a:pt x="81" y="200"/>
                </a:lnTo>
                <a:lnTo>
                  <a:pt x="82" y="201"/>
                </a:lnTo>
                <a:lnTo>
                  <a:pt x="83" y="201"/>
                </a:lnTo>
                <a:lnTo>
                  <a:pt x="83" y="202"/>
                </a:lnTo>
                <a:lnTo>
                  <a:pt x="85" y="202"/>
                </a:lnTo>
                <a:lnTo>
                  <a:pt x="86" y="202"/>
                </a:lnTo>
                <a:lnTo>
                  <a:pt x="87" y="204"/>
                </a:lnTo>
                <a:lnTo>
                  <a:pt x="89" y="204"/>
                </a:lnTo>
                <a:lnTo>
                  <a:pt x="92" y="204"/>
                </a:lnTo>
                <a:lnTo>
                  <a:pt x="93" y="204"/>
                </a:lnTo>
                <a:lnTo>
                  <a:pt x="96" y="204"/>
                </a:lnTo>
                <a:lnTo>
                  <a:pt x="98" y="204"/>
                </a:lnTo>
                <a:lnTo>
                  <a:pt x="100" y="204"/>
                </a:lnTo>
                <a:lnTo>
                  <a:pt x="103" y="204"/>
                </a:lnTo>
                <a:lnTo>
                  <a:pt x="107" y="204"/>
                </a:lnTo>
                <a:lnTo>
                  <a:pt x="107" y="211"/>
                </a:lnTo>
                <a:lnTo>
                  <a:pt x="5" y="211"/>
                </a:lnTo>
                <a:lnTo>
                  <a:pt x="5" y="204"/>
                </a:lnTo>
                <a:lnTo>
                  <a:pt x="9" y="204"/>
                </a:lnTo>
                <a:lnTo>
                  <a:pt x="10" y="204"/>
                </a:lnTo>
                <a:lnTo>
                  <a:pt x="13" y="204"/>
                </a:lnTo>
                <a:lnTo>
                  <a:pt x="16" y="204"/>
                </a:lnTo>
                <a:lnTo>
                  <a:pt x="17" y="204"/>
                </a:lnTo>
                <a:lnTo>
                  <a:pt x="18" y="202"/>
                </a:lnTo>
                <a:lnTo>
                  <a:pt x="21" y="202"/>
                </a:lnTo>
                <a:lnTo>
                  <a:pt x="23" y="201"/>
                </a:lnTo>
                <a:lnTo>
                  <a:pt x="24" y="201"/>
                </a:lnTo>
                <a:lnTo>
                  <a:pt x="25" y="200"/>
                </a:lnTo>
                <a:lnTo>
                  <a:pt x="27" y="198"/>
                </a:lnTo>
                <a:lnTo>
                  <a:pt x="28" y="197"/>
                </a:lnTo>
                <a:lnTo>
                  <a:pt x="29" y="195"/>
                </a:lnTo>
                <a:lnTo>
                  <a:pt x="29" y="194"/>
                </a:lnTo>
                <a:lnTo>
                  <a:pt x="31" y="193"/>
                </a:lnTo>
                <a:lnTo>
                  <a:pt x="31" y="191"/>
                </a:lnTo>
                <a:lnTo>
                  <a:pt x="32" y="189"/>
                </a:lnTo>
                <a:lnTo>
                  <a:pt x="32" y="187"/>
                </a:lnTo>
                <a:lnTo>
                  <a:pt x="34" y="184"/>
                </a:lnTo>
                <a:lnTo>
                  <a:pt x="34" y="182"/>
                </a:lnTo>
                <a:lnTo>
                  <a:pt x="34" y="179"/>
                </a:lnTo>
                <a:lnTo>
                  <a:pt x="34" y="176"/>
                </a:lnTo>
                <a:lnTo>
                  <a:pt x="34" y="173"/>
                </a:lnTo>
                <a:lnTo>
                  <a:pt x="34" y="169"/>
                </a:lnTo>
                <a:lnTo>
                  <a:pt x="35" y="165"/>
                </a:lnTo>
                <a:lnTo>
                  <a:pt x="35" y="89"/>
                </a:lnTo>
                <a:lnTo>
                  <a:pt x="34" y="84"/>
                </a:lnTo>
                <a:lnTo>
                  <a:pt x="34" y="78"/>
                </a:lnTo>
                <a:lnTo>
                  <a:pt x="34" y="73"/>
                </a:lnTo>
                <a:lnTo>
                  <a:pt x="34" y="69"/>
                </a:lnTo>
                <a:lnTo>
                  <a:pt x="34" y="64"/>
                </a:lnTo>
                <a:lnTo>
                  <a:pt x="34" y="60"/>
                </a:lnTo>
                <a:lnTo>
                  <a:pt x="34" y="56"/>
                </a:lnTo>
                <a:lnTo>
                  <a:pt x="34" y="53"/>
                </a:lnTo>
                <a:lnTo>
                  <a:pt x="34" y="51"/>
                </a:lnTo>
                <a:lnTo>
                  <a:pt x="34" y="48"/>
                </a:lnTo>
                <a:lnTo>
                  <a:pt x="34" y="47"/>
                </a:lnTo>
                <a:lnTo>
                  <a:pt x="34" y="44"/>
                </a:lnTo>
                <a:lnTo>
                  <a:pt x="32" y="44"/>
                </a:lnTo>
                <a:lnTo>
                  <a:pt x="32" y="42"/>
                </a:lnTo>
                <a:lnTo>
                  <a:pt x="32" y="41"/>
                </a:lnTo>
                <a:lnTo>
                  <a:pt x="32" y="40"/>
                </a:lnTo>
                <a:lnTo>
                  <a:pt x="31" y="38"/>
                </a:lnTo>
                <a:lnTo>
                  <a:pt x="31" y="37"/>
                </a:lnTo>
                <a:lnTo>
                  <a:pt x="29" y="36"/>
                </a:lnTo>
                <a:lnTo>
                  <a:pt x="28" y="34"/>
                </a:lnTo>
                <a:lnTo>
                  <a:pt x="28" y="33"/>
                </a:lnTo>
                <a:lnTo>
                  <a:pt x="27" y="33"/>
                </a:lnTo>
                <a:lnTo>
                  <a:pt x="25" y="33"/>
                </a:lnTo>
                <a:lnTo>
                  <a:pt x="25" y="31"/>
                </a:lnTo>
                <a:lnTo>
                  <a:pt x="24" y="31"/>
                </a:lnTo>
                <a:lnTo>
                  <a:pt x="23" y="31"/>
                </a:lnTo>
                <a:lnTo>
                  <a:pt x="21" y="31"/>
                </a:lnTo>
                <a:lnTo>
                  <a:pt x="20" y="31"/>
                </a:lnTo>
                <a:lnTo>
                  <a:pt x="18" y="31"/>
                </a:lnTo>
                <a:lnTo>
                  <a:pt x="18" y="30"/>
                </a:lnTo>
                <a:lnTo>
                  <a:pt x="17" y="31"/>
                </a:lnTo>
                <a:lnTo>
                  <a:pt x="16" y="31"/>
                </a:lnTo>
                <a:lnTo>
                  <a:pt x="14" y="31"/>
                </a:lnTo>
                <a:lnTo>
                  <a:pt x="13" y="31"/>
                </a:lnTo>
                <a:lnTo>
                  <a:pt x="12" y="31"/>
                </a:lnTo>
                <a:lnTo>
                  <a:pt x="10" y="31"/>
                </a:lnTo>
                <a:lnTo>
                  <a:pt x="9" y="31"/>
                </a:lnTo>
                <a:lnTo>
                  <a:pt x="7" y="33"/>
                </a:lnTo>
                <a:lnTo>
                  <a:pt x="6" y="33"/>
                </a:lnTo>
                <a:lnTo>
                  <a:pt x="5" y="33"/>
                </a:lnTo>
                <a:lnTo>
                  <a:pt x="0" y="24"/>
                </a:lnTo>
                <a:lnTo>
                  <a:pt x="63" y="0"/>
                </a:lnTo>
                <a:lnTo>
                  <a:pt x="72" y="0"/>
                </a:lnTo>
                <a:lnTo>
                  <a:pt x="72" y="4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4" name="Freeform 66"/>
          <p:cNvSpPr>
            <a:spLocks noEditPoints="1"/>
          </p:cNvSpPr>
          <p:nvPr/>
        </p:nvSpPr>
        <p:spPr bwMode="auto">
          <a:xfrm>
            <a:off x="7172325" y="1814513"/>
            <a:ext cx="104775" cy="115887"/>
          </a:xfrm>
          <a:custGeom>
            <a:avLst/>
            <a:gdLst>
              <a:gd name="T0" fmla="*/ 64029 w 198"/>
              <a:gd name="T1" fmla="*/ 1063 h 218"/>
              <a:gd name="T2" fmla="*/ 77258 w 198"/>
              <a:gd name="T3" fmla="*/ 6379 h 218"/>
              <a:gd name="T4" fmla="*/ 88900 w 198"/>
              <a:gd name="T5" fmla="*/ 15948 h 218"/>
              <a:gd name="T6" fmla="*/ 96838 w 198"/>
              <a:gd name="T7" fmla="*/ 27643 h 218"/>
              <a:gd name="T8" fmla="*/ 102129 w 198"/>
              <a:gd name="T9" fmla="*/ 39338 h 218"/>
              <a:gd name="T10" fmla="*/ 104246 w 198"/>
              <a:gd name="T11" fmla="*/ 52628 h 218"/>
              <a:gd name="T12" fmla="*/ 104246 w 198"/>
              <a:gd name="T13" fmla="*/ 63791 h 218"/>
              <a:gd name="T14" fmla="*/ 102129 w 198"/>
              <a:gd name="T15" fmla="*/ 73360 h 218"/>
              <a:gd name="T16" fmla="*/ 98425 w 198"/>
              <a:gd name="T17" fmla="*/ 83460 h 218"/>
              <a:gd name="T18" fmla="*/ 93133 w 198"/>
              <a:gd name="T19" fmla="*/ 93029 h 218"/>
              <a:gd name="T20" fmla="*/ 87313 w 198"/>
              <a:gd name="T21" fmla="*/ 101002 h 218"/>
              <a:gd name="T22" fmla="*/ 79904 w 198"/>
              <a:gd name="T23" fmla="*/ 107382 h 218"/>
              <a:gd name="T24" fmla="*/ 71967 w 198"/>
              <a:gd name="T25" fmla="*/ 112166 h 218"/>
              <a:gd name="T26" fmla="*/ 62442 w 198"/>
              <a:gd name="T27" fmla="*/ 114824 h 218"/>
              <a:gd name="T28" fmla="*/ 52917 w 198"/>
              <a:gd name="T29" fmla="*/ 115887 h 218"/>
              <a:gd name="T30" fmla="*/ 38629 w 198"/>
              <a:gd name="T31" fmla="*/ 114824 h 218"/>
              <a:gd name="T32" fmla="*/ 25400 w 198"/>
              <a:gd name="T33" fmla="*/ 108976 h 218"/>
              <a:gd name="T34" fmla="*/ 14287 w 198"/>
              <a:gd name="T35" fmla="*/ 99408 h 218"/>
              <a:gd name="T36" fmla="*/ 6350 w 198"/>
              <a:gd name="T37" fmla="*/ 87713 h 218"/>
              <a:gd name="T38" fmla="*/ 1058 w 198"/>
              <a:gd name="T39" fmla="*/ 76018 h 218"/>
              <a:gd name="T40" fmla="*/ 0 w 198"/>
              <a:gd name="T41" fmla="*/ 62728 h 218"/>
              <a:gd name="T42" fmla="*/ 0 w 198"/>
              <a:gd name="T43" fmla="*/ 52096 h 218"/>
              <a:gd name="T44" fmla="*/ 2117 w 198"/>
              <a:gd name="T45" fmla="*/ 41464 h 218"/>
              <a:gd name="T46" fmla="*/ 5821 w 198"/>
              <a:gd name="T47" fmla="*/ 31896 h 218"/>
              <a:gd name="T48" fmla="*/ 10583 w 198"/>
              <a:gd name="T49" fmla="*/ 22327 h 218"/>
              <a:gd name="T50" fmla="*/ 17463 w 198"/>
              <a:gd name="T51" fmla="*/ 15416 h 218"/>
              <a:gd name="T52" fmla="*/ 24871 w 198"/>
              <a:gd name="T53" fmla="*/ 8505 h 218"/>
              <a:gd name="T54" fmla="*/ 32808 w 198"/>
              <a:gd name="T55" fmla="*/ 4253 h 218"/>
              <a:gd name="T56" fmla="*/ 40746 w 198"/>
              <a:gd name="T57" fmla="*/ 1063 h 218"/>
              <a:gd name="T58" fmla="*/ 49213 w 198"/>
              <a:gd name="T59" fmla="*/ 532 h 218"/>
              <a:gd name="T60" fmla="*/ 48683 w 198"/>
              <a:gd name="T61" fmla="*/ 7974 h 218"/>
              <a:gd name="T62" fmla="*/ 44450 w 198"/>
              <a:gd name="T63" fmla="*/ 8505 h 218"/>
              <a:gd name="T64" fmla="*/ 40217 w 198"/>
              <a:gd name="T65" fmla="*/ 10100 h 218"/>
              <a:gd name="T66" fmla="*/ 36513 w 198"/>
              <a:gd name="T67" fmla="*/ 11695 h 218"/>
              <a:gd name="T68" fmla="*/ 31750 w 198"/>
              <a:gd name="T69" fmla="*/ 15416 h 218"/>
              <a:gd name="T70" fmla="*/ 28046 w 198"/>
              <a:gd name="T71" fmla="*/ 19669 h 218"/>
              <a:gd name="T72" fmla="*/ 25929 w 198"/>
              <a:gd name="T73" fmla="*/ 24985 h 218"/>
              <a:gd name="T74" fmla="*/ 23283 w 198"/>
              <a:gd name="T75" fmla="*/ 31896 h 218"/>
              <a:gd name="T76" fmla="*/ 21696 w 198"/>
              <a:gd name="T77" fmla="*/ 39869 h 218"/>
              <a:gd name="T78" fmla="*/ 21696 w 198"/>
              <a:gd name="T79" fmla="*/ 48906 h 218"/>
              <a:gd name="T80" fmla="*/ 22225 w 198"/>
              <a:gd name="T81" fmla="*/ 64323 h 218"/>
              <a:gd name="T82" fmla="*/ 25400 w 198"/>
              <a:gd name="T83" fmla="*/ 78144 h 218"/>
              <a:gd name="T84" fmla="*/ 31221 w 198"/>
              <a:gd name="T85" fmla="*/ 89839 h 218"/>
              <a:gd name="T86" fmla="*/ 37571 w 198"/>
              <a:gd name="T87" fmla="*/ 99408 h 218"/>
              <a:gd name="T88" fmla="*/ 46038 w 198"/>
              <a:gd name="T89" fmla="*/ 105255 h 218"/>
              <a:gd name="T90" fmla="*/ 56092 w 198"/>
              <a:gd name="T91" fmla="*/ 106850 h 218"/>
              <a:gd name="T92" fmla="*/ 63500 w 198"/>
              <a:gd name="T93" fmla="*/ 106318 h 218"/>
              <a:gd name="T94" fmla="*/ 69321 w 198"/>
              <a:gd name="T95" fmla="*/ 103129 h 218"/>
              <a:gd name="T96" fmla="*/ 75142 w 198"/>
              <a:gd name="T97" fmla="*/ 97813 h 218"/>
              <a:gd name="T98" fmla="*/ 79375 w 198"/>
              <a:gd name="T99" fmla="*/ 90902 h 218"/>
              <a:gd name="T100" fmla="*/ 81492 w 198"/>
              <a:gd name="T101" fmla="*/ 79739 h 218"/>
              <a:gd name="T102" fmla="*/ 83079 w 198"/>
              <a:gd name="T103" fmla="*/ 64854 h 218"/>
              <a:gd name="T104" fmla="*/ 80963 w 198"/>
              <a:gd name="T105" fmla="*/ 47312 h 218"/>
              <a:gd name="T106" fmla="*/ 76729 w 198"/>
              <a:gd name="T107" fmla="*/ 31896 h 218"/>
              <a:gd name="T108" fmla="*/ 69850 w 198"/>
              <a:gd name="T109" fmla="*/ 19137 h 218"/>
              <a:gd name="T110" fmla="*/ 63500 w 198"/>
              <a:gd name="T111" fmla="*/ 12758 h 218"/>
              <a:gd name="T112" fmla="*/ 56621 w 198"/>
              <a:gd name="T113" fmla="*/ 9569 h 218"/>
              <a:gd name="T114" fmla="*/ 48683 w 198"/>
              <a:gd name="T115" fmla="*/ 7974 h 21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98"/>
              <a:gd name="T175" fmla="*/ 0 h 218"/>
              <a:gd name="T176" fmla="*/ 198 w 198"/>
              <a:gd name="T177" fmla="*/ 218 h 21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98" h="218">
                <a:moveTo>
                  <a:pt x="99" y="0"/>
                </a:moveTo>
                <a:lnTo>
                  <a:pt x="106" y="1"/>
                </a:lnTo>
                <a:lnTo>
                  <a:pt x="113" y="1"/>
                </a:lnTo>
                <a:lnTo>
                  <a:pt x="121" y="2"/>
                </a:lnTo>
                <a:lnTo>
                  <a:pt x="128" y="4"/>
                </a:lnTo>
                <a:lnTo>
                  <a:pt x="133" y="7"/>
                </a:lnTo>
                <a:lnTo>
                  <a:pt x="140" y="9"/>
                </a:lnTo>
                <a:lnTo>
                  <a:pt x="146" y="12"/>
                </a:lnTo>
                <a:lnTo>
                  <a:pt x="153" y="16"/>
                </a:lnTo>
                <a:lnTo>
                  <a:pt x="158" y="20"/>
                </a:lnTo>
                <a:lnTo>
                  <a:pt x="162" y="26"/>
                </a:lnTo>
                <a:lnTo>
                  <a:pt x="168" y="30"/>
                </a:lnTo>
                <a:lnTo>
                  <a:pt x="173" y="36"/>
                </a:lnTo>
                <a:lnTo>
                  <a:pt x="176" y="41"/>
                </a:lnTo>
                <a:lnTo>
                  <a:pt x="180" y="47"/>
                </a:lnTo>
                <a:lnTo>
                  <a:pt x="183" y="52"/>
                </a:lnTo>
                <a:lnTo>
                  <a:pt x="187" y="58"/>
                </a:lnTo>
                <a:lnTo>
                  <a:pt x="189" y="63"/>
                </a:lnTo>
                <a:lnTo>
                  <a:pt x="191" y="69"/>
                </a:lnTo>
                <a:lnTo>
                  <a:pt x="193" y="74"/>
                </a:lnTo>
                <a:lnTo>
                  <a:pt x="196" y="81"/>
                </a:lnTo>
                <a:lnTo>
                  <a:pt x="196" y="87"/>
                </a:lnTo>
                <a:lnTo>
                  <a:pt x="197" y="92"/>
                </a:lnTo>
                <a:lnTo>
                  <a:pt x="197" y="99"/>
                </a:lnTo>
                <a:lnTo>
                  <a:pt x="198" y="104"/>
                </a:lnTo>
                <a:lnTo>
                  <a:pt x="197" y="110"/>
                </a:lnTo>
                <a:lnTo>
                  <a:pt x="197" y="114"/>
                </a:lnTo>
                <a:lnTo>
                  <a:pt x="197" y="120"/>
                </a:lnTo>
                <a:lnTo>
                  <a:pt x="196" y="124"/>
                </a:lnTo>
                <a:lnTo>
                  <a:pt x="196" y="128"/>
                </a:lnTo>
                <a:lnTo>
                  <a:pt x="194" y="133"/>
                </a:lnTo>
                <a:lnTo>
                  <a:pt x="193" y="138"/>
                </a:lnTo>
                <a:lnTo>
                  <a:pt x="191" y="143"/>
                </a:lnTo>
                <a:lnTo>
                  <a:pt x="190" y="147"/>
                </a:lnTo>
                <a:lnTo>
                  <a:pt x="189" y="153"/>
                </a:lnTo>
                <a:lnTo>
                  <a:pt x="186" y="157"/>
                </a:lnTo>
                <a:lnTo>
                  <a:pt x="185" y="161"/>
                </a:lnTo>
                <a:lnTo>
                  <a:pt x="182" y="167"/>
                </a:lnTo>
                <a:lnTo>
                  <a:pt x="179" y="171"/>
                </a:lnTo>
                <a:lnTo>
                  <a:pt x="176" y="175"/>
                </a:lnTo>
                <a:lnTo>
                  <a:pt x="175" y="179"/>
                </a:lnTo>
                <a:lnTo>
                  <a:pt x="172" y="183"/>
                </a:lnTo>
                <a:lnTo>
                  <a:pt x="168" y="186"/>
                </a:lnTo>
                <a:lnTo>
                  <a:pt x="165" y="190"/>
                </a:lnTo>
                <a:lnTo>
                  <a:pt x="162" y="193"/>
                </a:lnTo>
                <a:lnTo>
                  <a:pt x="158" y="195"/>
                </a:lnTo>
                <a:lnTo>
                  <a:pt x="156" y="200"/>
                </a:lnTo>
                <a:lnTo>
                  <a:pt x="151" y="202"/>
                </a:lnTo>
                <a:lnTo>
                  <a:pt x="149" y="204"/>
                </a:lnTo>
                <a:lnTo>
                  <a:pt x="145" y="207"/>
                </a:lnTo>
                <a:lnTo>
                  <a:pt x="140" y="209"/>
                </a:lnTo>
                <a:lnTo>
                  <a:pt x="136" y="211"/>
                </a:lnTo>
                <a:lnTo>
                  <a:pt x="132" y="212"/>
                </a:lnTo>
                <a:lnTo>
                  <a:pt x="128" y="213"/>
                </a:lnTo>
                <a:lnTo>
                  <a:pt x="122" y="215"/>
                </a:lnTo>
                <a:lnTo>
                  <a:pt x="118" y="216"/>
                </a:lnTo>
                <a:lnTo>
                  <a:pt x="114" y="216"/>
                </a:lnTo>
                <a:lnTo>
                  <a:pt x="110" y="218"/>
                </a:lnTo>
                <a:lnTo>
                  <a:pt x="105" y="218"/>
                </a:lnTo>
                <a:lnTo>
                  <a:pt x="100" y="218"/>
                </a:lnTo>
                <a:lnTo>
                  <a:pt x="96" y="218"/>
                </a:lnTo>
                <a:lnTo>
                  <a:pt x="88" y="218"/>
                </a:lnTo>
                <a:lnTo>
                  <a:pt x="81" y="218"/>
                </a:lnTo>
                <a:lnTo>
                  <a:pt x="73" y="216"/>
                </a:lnTo>
                <a:lnTo>
                  <a:pt x="66" y="213"/>
                </a:lnTo>
                <a:lnTo>
                  <a:pt x="60" y="212"/>
                </a:lnTo>
                <a:lnTo>
                  <a:pt x="53" y="209"/>
                </a:lnTo>
                <a:lnTo>
                  <a:pt x="48" y="205"/>
                </a:lnTo>
                <a:lnTo>
                  <a:pt x="42" y="201"/>
                </a:lnTo>
                <a:lnTo>
                  <a:pt x="37" y="197"/>
                </a:lnTo>
                <a:lnTo>
                  <a:pt x="31" y="193"/>
                </a:lnTo>
                <a:lnTo>
                  <a:pt x="27" y="187"/>
                </a:lnTo>
                <a:lnTo>
                  <a:pt x="23" y="180"/>
                </a:lnTo>
                <a:lnTo>
                  <a:pt x="19" y="176"/>
                </a:lnTo>
                <a:lnTo>
                  <a:pt x="15" y="171"/>
                </a:lnTo>
                <a:lnTo>
                  <a:pt x="12" y="165"/>
                </a:lnTo>
                <a:lnTo>
                  <a:pt x="9" y="160"/>
                </a:lnTo>
                <a:lnTo>
                  <a:pt x="7" y="154"/>
                </a:lnTo>
                <a:lnTo>
                  <a:pt x="5" y="149"/>
                </a:lnTo>
                <a:lnTo>
                  <a:pt x="2" y="143"/>
                </a:lnTo>
                <a:lnTo>
                  <a:pt x="1" y="136"/>
                </a:lnTo>
                <a:lnTo>
                  <a:pt x="1" y="131"/>
                </a:lnTo>
                <a:lnTo>
                  <a:pt x="0" y="125"/>
                </a:lnTo>
                <a:lnTo>
                  <a:pt x="0" y="118"/>
                </a:lnTo>
                <a:lnTo>
                  <a:pt x="0" y="111"/>
                </a:lnTo>
                <a:lnTo>
                  <a:pt x="0" y="107"/>
                </a:lnTo>
                <a:lnTo>
                  <a:pt x="0" y="103"/>
                </a:lnTo>
                <a:lnTo>
                  <a:pt x="0" y="98"/>
                </a:lnTo>
                <a:lnTo>
                  <a:pt x="1" y="93"/>
                </a:lnTo>
                <a:lnTo>
                  <a:pt x="1" y="88"/>
                </a:lnTo>
                <a:lnTo>
                  <a:pt x="2" y="84"/>
                </a:lnTo>
                <a:lnTo>
                  <a:pt x="4" y="78"/>
                </a:lnTo>
                <a:lnTo>
                  <a:pt x="5" y="74"/>
                </a:lnTo>
                <a:lnTo>
                  <a:pt x="7" y="70"/>
                </a:lnTo>
                <a:lnTo>
                  <a:pt x="8" y="64"/>
                </a:lnTo>
                <a:lnTo>
                  <a:pt x="11" y="60"/>
                </a:lnTo>
                <a:lnTo>
                  <a:pt x="13" y="55"/>
                </a:lnTo>
                <a:lnTo>
                  <a:pt x="15" y="51"/>
                </a:lnTo>
                <a:lnTo>
                  <a:pt x="18" y="47"/>
                </a:lnTo>
                <a:lnTo>
                  <a:pt x="20" y="42"/>
                </a:lnTo>
                <a:lnTo>
                  <a:pt x="23" y="38"/>
                </a:lnTo>
                <a:lnTo>
                  <a:pt x="26" y="36"/>
                </a:lnTo>
                <a:lnTo>
                  <a:pt x="29" y="31"/>
                </a:lnTo>
                <a:lnTo>
                  <a:pt x="33" y="29"/>
                </a:lnTo>
                <a:lnTo>
                  <a:pt x="36" y="24"/>
                </a:lnTo>
                <a:lnTo>
                  <a:pt x="38" y="22"/>
                </a:lnTo>
                <a:lnTo>
                  <a:pt x="42" y="19"/>
                </a:lnTo>
                <a:lnTo>
                  <a:pt x="47" y="16"/>
                </a:lnTo>
                <a:lnTo>
                  <a:pt x="51" y="13"/>
                </a:lnTo>
                <a:lnTo>
                  <a:pt x="53" y="12"/>
                </a:lnTo>
                <a:lnTo>
                  <a:pt x="58" y="9"/>
                </a:lnTo>
                <a:lnTo>
                  <a:pt x="62" y="8"/>
                </a:lnTo>
                <a:lnTo>
                  <a:pt x="66" y="7"/>
                </a:lnTo>
                <a:lnTo>
                  <a:pt x="69" y="5"/>
                </a:lnTo>
                <a:lnTo>
                  <a:pt x="73" y="4"/>
                </a:lnTo>
                <a:lnTo>
                  <a:pt x="77" y="2"/>
                </a:lnTo>
                <a:lnTo>
                  <a:pt x="81" y="2"/>
                </a:lnTo>
                <a:lnTo>
                  <a:pt x="85" y="1"/>
                </a:lnTo>
                <a:lnTo>
                  <a:pt x="89" y="1"/>
                </a:lnTo>
                <a:lnTo>
                  <a:pt x="93" y="1"/>
                </a:lnTo>
                <a:lnTo>
                  <a:pt x="99" y="0"/>
                </a:lnTo>
                <a:close/>
                <a:moveTo>
                  <a:pt x="92" y="15"/>
                </a:moveTo>
                <a:lnTo>
                  <a:pt x="89" y="16"/>
                </a:lnTo>
                <a:lnTo>
                  <a:pt x="88" y="16"/>
                </a:lnTo>
                <a:lnTo>
                  <a:pt x="85" y="16"/>
                </a:lnTo>
                <a:lnTo>
                  <a:pt x="84" y="16"/>
                </a:lnTo>
                <a:lnTo>
                  <a:pt x="81" y="16"/>
                </a:lnTo>
                <a:lnTo>
                  <a:pt x="80" y="18"/>
                </a:lnTo>
                <a:lnTo>
                  <a:pt x="77" y="18"/>
                </a:lnTo>
                <a:lnTo>
                  <a:pt x="76" y="19"/>
                </a:lnTo>
                <a:lnTo>
                  <a:pt x="74" y="19"/>
                </a:lnTo>
                <a:lnTo>
                  <a:pt x="71" y="20"/>
                </a:lnTo>
                <a:lnTo>
                  <a:pt x="70" y="22"/>
                </a:lnTo>
                <a:lnTo>
                  <a:pt x="69" y="22"/>
                </a:lnTo>
                <a:lnTo>
                  <a:pt x="66" y="23"/>
                </a:lnTo>
                <a:lnTo>
                  <a:pt x="65" y="24"/>
                </a:lnTo>
                <a:lnTo>
                  <a:pt x="62" y="27"/>
                </a:lnTo>
                <a:lnTo>
                  <a:pt x="60" y="29"/>
                </a:lnTo>
                <a:lnTo>
                  <a:pt x="59" y="30"/>
                </a:lnTo>
                <a:lnTo>
                  <a:pt x="56" y="33"/>
                </a:lnTo>
                <a:lnTo>
                  <a:pt x="55" y="34"/>
                </a:lnTo>
                <a:lnTo>
                  <a:pt x="53" y="37"/>
                </a:lnTo>
                <a:lnTo>
                  <a:pt x="52" y="40"/>
                </a:lnTo>
                <a:lnTo>
                  <a:pt x="51" y="41"/>
                </a:lnTo>
                <a:lnTo>
                  <a:pt x="49" y="44"/>
                </a:lnTo>
                <a:lnTo>
                  <a:pt x="49" y="47"/>
                </a:lnTo>
                <a:lnTo>
                  <a:pt x="48" y="51"/>
                </a:lnTo>
                <a:lnTo>
                  <a:pt x="47" y="53"/>
                </a:lnTo>
                <a:lnTo>
                  <a:pt x="45" y="56"/>
                </a:lnTo>
                <a:lnTo>
                  <a:pt x="44" y="60"/>
                </a:lnTo>
                <a:lnTo>
                  <a:pt x="44" y="64"/>
                </a:lnTo>
                <a:lnTo>
                  <a:pt x="42" y="67"/>
                </a:lnTo>
                <a:lnTo>
                  <a:pt x="42" y="71"/>
                </a:lnTo>
                <a:lnTo>
                  <a:pt x="41" y="75"/>
                </a:lnTo>
                <a:lnTo>
                  <a:pt x="41" y="80"/>
                </a:lnTo>
                <a:lnTo>
                  <a:pt x="41" y="84"/>
                </a:lnTo>
                <a:lnTo>
                  <a:pt x="41" y="88"/>
                </a:lnTo>
                <a:lnTo>
                  <a:pt x="41" y="92"/>
                </a:lnTo>
                <a:lnTo>
                  <a:pt x="41" y="100"/>
                </a:lnTo>
                <a:lnTo>
                  <a:pt x="41" y="107"/>
                </a:lnTo>
                <a:lnTo>
                  <a:pt x="41" y="114"/>
                </a:lnTo>
                <a:lnTo>
                  <a:pt x="42" y="121"/>
                </a:lnTo>
                <a:lnTo>
                  <a:pt x="44" y="128"/>
                </a:lnTo>
                <a:lnTo>
                  <a:pt x="45" y="135"/>
                </a:lnTo>
                <a:lnTo>
                  <a:pt x="47" y="140"/>
                </a:lnTo>
                <a:lnTo>
                  <a:pt x="48" y="147"/>
                </a:lnTo>
                <a:lnTo>
                  <a:pt x="51" y="153"/>
                </a:lnTo>
                <a:lnTo>
                  <a:pt x="53" y="158"/>
                </a:lnTo>
                <a:lnTo>
                  <a:pt x="55" y="164"/>
                </a:lnTo>
                <a:lnTo>
                  <a:pt x="59" y="169"/>
                </a:lnTo>
                <a:lnTo>
                  <a:pt x="62" y="175"/>
                </a:lnTo>
                <a:lnTo>
                  <a:pt x="65" y="180"/>
                </a:lnTo>
                <a:lnTo>
                  <a:pt x="69" y="184"/>
                </a:lnTo>
                <a:lnTo>
                  <a:pt x="71" y="187"/>
                </a:lnTo>
                <a:lnTo>
                  <a:pt x="76" y="191"/>
                </a:lnTo>
                <a:lnTo>
                  <a:pt x="80" y="194"/>
                </a:lnTo>
                <a:lnTo>
                  <a:pt x="82" y="197"/>
                </a:lnTo>
                <a:lnTo>
                  <a:pt x="87" y="198"/>
                </a:lnTo>
                <a:lnTo>
                  <a:pt x="92" y="200"/>
                </a:lnTo>
                <a:lnTo>
                  <a:pt x="96" y="201"/>
                </a:lnTo>
                <a:lnTo>
                  <a:pt x="100" y="201"/>
                </a:lnTo>
                <a:lnTo>
                  <a:pt x="106" y="201"/>
                </a:lnTo>
                <a:lnTo>
                  <a:pt x="109" y="201"/>
                </a:lnTo>
                <a:lnTo>
                  <a:pt x="113" y="201"/>
                </a:lnTo>
                <a:lnTo>
                  <a:pt x="116" y="201"/>
                </a:lnTo>
                <a:lnTo>
                  <a:pt x="120" y="200"/>
                </a:lnTo>
                <a:lnTo>
                  <a:pt x="122" y="198"/>
                </a:lnTo>
                <a:lnTo>
                  <a:pt x="125" y="197"/>
                </a:lnTo>
                <a:lnTo>
                  <a:pt x="128" y="195"/>
                </a:lnTo>
                <a:lnTo>
                  <a:pt x="131" y="194"/>
                </a:lnTo>
                <a:lnTo>
                  <a:pt x="133" y="193"/>
                </a:lnTo>
                <a:lnTo>
                  <a:pt x="136" y="190"/>
                </a:lnTo>
                <a:lnTo>
                  <a:pt x="139" y="187"/>
                </a:lnTo>
                <a:lnTo>
                  <a:pt x="142" y="184"/>
                </a:lnTo>
                <a:lnTo>
                  <a:pt x="143" y="182"/>
                </a:lnTo>
                <a:lnTo>
                  <a:pt x="146" y="179"/>
                </a:lnTo>
                <a:lnTo>
                  <a:pt x="147" y="175"/>
                </a:lnTo>
                <a:lnTo>
                  <a:pt x="150" y="171"/>
                </a:lnTo>
                <a:lnTo>
                  <a:pt x="151" y="165"/>
                </a:lnTo>
                <a:lnTo>
                  <a:pt x="153" y="161"/>
                </a:lnTo>
                <a:lnTo>
                  <a:pt x="154" y="155"/>
                </a:lnTo>
                <a:lnTo>
                  <a:pt x="154" y="150"/>
                </a:lnTo>
                <a:lnTo>
                  <a:pt x="156" y="143"/>
                </a:lnTo>
                <a:lnTo>
                  <a:pt x="156" y="138"/>
                </a:lnTo>
                <a:lnTo>
                  <a:pt x="156" y="131"/>
                </a:lnTo>
                <a:lnTo>
                  <a:pt x="157" y="122"/>
                </a:lnTo>
                <a:lnTo>
                  <a:pt x="156" y="114"/>
                </a:lnTo>
                <a:lnTo>
                  <a:pt x="156" y="106"/>
                </a:lnTo>
                <a:lnTo>
                  <a:pt x="154" y="98"/>
                </a:lnTo>
                <a:lnTo>
                  <a:pt x="153" y="89"/>
                </a:lnTo>
                <a:lnTo>
                  <a:pt x="151" y="81"/>
                </a:lnTo>
                <a:lnTo>
                  <a:pt x="150" y="74"/>
                </a:lnTo>
                <a:lnTo>
                  <a:pt x="147" y="67"/>
                </a:lnTo>
                <a:lnTo>
                  <a:pt x="145" y="60"/>
                </a:lnTo>
                <a:lnTo>
                  <a:pt x="142" y="53"/>
                </a:lnTo>
                <a:lnTo>
                  <a:pt x="139" y="48"/>
                </a:lnTo>
                <a:lnTo>
                  <a:pt x="135" y="41"/>
                </a:lnTo>
                <a:lnTo>
                  <a:pt x="132" y="36"/>
                </a:lnTo>
                <a:lnTo>
                  <a:pt x="129" y="33"/>
                </a:lnTo>
                <a:lnTo>
                  <a:pt x="127" y="30"/>
                </a:lnTo>
                <a:lnTo>
                  <a:pt x="124" y="27"/>
                </a:lnTo>
                <a:lnTo>
                  <a:pt x="120" y="24"/>
                </a:lnTo>
                <a:lnTo>
                  <a:pt x="117" y="23"/>
                </a:lnTo>
                <a:lnTo>
                  <a:pt x="114" y="20"/>
                </a:lnTo>
                <a:lnTo>
                  <a:pt x="110" y="19"/>
                </a:lnTo>
                <a:lnTo>
                  <a:pt x="107" y="18"/>
                </a:lnTo>
                <a:lnTo>
                  <a:pt x="103" y="16"/>
                </a:lnTo>
                <a:lnTo>
                  <a:pt x="99" y="16"/>
                </a:lnTo>
                <a:lnTo>
                  <a:pt x="95" y="16"/>
                </a:lnTo>
                <a:lnTo>
                  <a:pt x="92" y="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5" name="Freeform 67"/>
          <p:cNvSpPr>
            <a:spLocks noEditPoints="1"/>
          </p:cNvSpPr>
          <p:nvPr/>
        </p:nvSpPr>
        <p:spPr bwMode="auto">
          <a:xfrm>
            <a:off x="7292975" y="1757363"/>
            <a:ext cx="114300" cy="173037"/>
          </a:xfrm>
          <a:custGeom>
            <a:avLst/>
            <a:gdLst>
              <a:gd name="T0" fmla="*/ 70379 w 216"/>
              <a:gd name="T1" fmla="*/ 162421 h 326"/>
              <a:gd name="T2" fmla="*/ 64029 w 216"/>
              <a:gd name="T3" fmla="*/ 167729 h 326"/>
              <a:gd name="T4" fmla="*/ 57679 w 216"/>
              <a:gd name="T5" fmla="*/ 170383 h 326"/>
              <a:gd name="T6" fmla="*/ 50800 w 216"/>
              <a:gd name="T7" fmla="*/ 173037 h 326"/>
              <a:gd name="T8" fmla="*/ 44450 w 216"/>
              <a:gd name="T9" fmla="*/ 173037 h 326"/>
              <a:gd name="T10" fmla="*/ 29633 w 216"/>
              <a:gd name="T11" fmla="*/ 170383 h 326"/>
              <a:gd name="T12" fmla="*/ 17463 w 216"/>
              <a:gd name="T13" fmla="*/ 163483 h 326"/>
              <a:gd name="T14" fmla="*/ 6879 w 216"/>
              <a:gd name="T15" fmla="*/ 150213 h 326"/>
              <a:gd name="T16" fmla="*/ 529 w 216"/>
              <a:gd name="T17" fmla="*/ 134820 h 326"/>
              <a:gd name="T18" fmla="*/ 0 w 216"/>
              <a:gd name="T19" fmla="*/ 115712 h 326"/>
              <a:gd name="T20" fmla="*/ 3704 w 216"/>
              <a:gd name="T21" fmla="*/ 97134 h 326"/>
              <a:gd name="T22" fmla="*/ 11642 w 216"/>
              <a:gd name="T23" fmla="*/ 80680 h 326"/>
              <a:gd name="T24" fmla="*/ 25400 w 216"/>
              <a:gd name="T25" fmla="*/ 65818 h 326"/>
              <a:gd name="T26" fmla="*/ 41275 w 216"/>
              <a:gd name="T27" fmla="*/ 58387 h 326"/>
              <a:gd name="T28" fmla="*/ 56621 w 216"/>
              <a:gd name="T29" fmla="*/ 57856 h 326"/>
              <a:gd name="T30" fmla="*/ 67204 w 216"/>
              <a:gd name="T31" fmla="*/ 61041 h 326"/>
              <a:gd name="T32" fmla="*/ 76729 w 216"/>
              <a:gd name="T33" fmla="*/ 66879 h 326"/>
              <a:gd name="T34" fmla="*/ 75671 w 216"/>
              <a:gd name="T35" fmla="*/ 36094 h 326"/>
              <a:gd name="T36" fmla="*/ 75671 w 216"/>
              <a:gd name="T37" fmla="*/ 27070 h 326"/>
              <a:gd name="T38" fmla="*/ 75142 w 216"/>
              <a:gd name="T39" fmla="*/ 22824 h 326"/>
              <a:gd name="T40" fmla="*/ 73554 w 216"/>
              <a:gd name="T41" fmla="*/ 19639 h 326"/>
              <a:gd name="T42" fmla="*/ 73025 w 216"/>
              <a:gd name="T43" fmla="*/ 17516 h 326"/>
              <a:gd name="T44" fmla="*/ 70379 w 216"/>
              <a:gd name="T45" fmla="*/ 16985 h 326"/>
              <a:gd name="T46" fmla="*/ 68263 w 216"/>
              <a:gd name="T47" fmla="*/ 16985 h 326"/>
              <a:gd name="T48" fmla="*/ 65617 w 216"/>
              <a:gd name="T49" fmla="*/ 16985 h 326"/>
              <a:gd name="T50" fmla="*/ 62442 w 216"/>
              <a:gd name="T51" fmla="*/ 16985 h 326"/>
              <a:gd name="T52" fmla="*/ 58208 w 216"/>
              <a:gd name="T53" fmla="*/ 13270 h 326"/>
              <a:gd name="T54" fmla="*/ 96308 w 216"/>
              <a:gd name="T55" fmla="*/ 132697 h 326"/>
              <a:gd name="T56" fmla="*/ 96308 w 216"/>
              <a:gd name="T57" fmla="*/ 144374 h 326"/>
              <a:gd name="T58" fmla="*/ 96838 w 216"/>
              <a:gd name="T59" fmla="*/ 149152 h 326"/>
              <a:gd name="T60" fmla="*/ 97896 w 216"/>
              <a:gd name="T61" fmla="*/ 152867 h 326"/>
              <a:gd name="T62" fmla="*/ 98954 w 216"/>
              <a:gd name="T63" fmla="*/ 154990 h 326"/>
              <a:gd name="T64" fmla="*/ 100542 w 216"/>
              <a:gd name="T65" fmla="*/ 156583 h 326"/>
              <a:gd name="T66" fmla="*/ 102658 w 216"/>
              <a:gd name="T67" fmla="*/ 157644 h 326"/>
              <a:gd name="T68" fmla="*/ 104246 w 216"/>
              <a:gd name="T69" fmla="*/ 157644 h 326"/>
              <a:gd name="T70" fmla="*/ 107950 w 216"/>
              <a:gd name="T71" fmla="*/ 157644 h 326"/>
              <a:gd name="T72" fmla="*/ 111654 w 216"/>
              <a:gd name="T73" fmla="*/ 156052 h 326"/>
              <a:gd name="T74" fmla="*/ 76729 w 216"/>
              <a:gd name="T75" fmla="*/ 157644 h 326"/>
              <a:gd name="T76" fmla="*/ 75671 w 216"/>
              <a:gd name="T77" fmla="*/ 90765 h 326"/>
              <a:gd name="T78" fmla="*/ 74083 w 216"/>
              <a:gd name="T79" fmla="*/ 84395 h 326"/>
              <a:gd name="T80" fmla="*/ 71967 w 216"/>
              <a:gd name="T81" fmla="*/ 78557 h 326"/>
              <a:gd name="T82" fmla="*/ 68263 w 216"/>
              <a:gd name="T83" fmla="*/ 73249 h 326"/>
              <a:gd name="T84" fmla="*/ 64029 w 216"/>
              <a:gd name="T85" fmla="*/ 69533 h 326"/>
              <a:gd name="T86" fmla="*/ 58737 w 216"/>
              <a:gd name="T87" fmla="*/ 66879 h 326"/>
              <a:gd name="T88" fmla="*/ 54504 w 216"/>
              <a:gd name="T89" fmla="*/ 65287 h 326"/>
              <a:gd name="T90" fmla="*/ 48683 w 216"/>
              <a:gd name="T91" fmla="*/ 65287 h 326"/>
              <a:gd name="T92" fmla="*/ 40746 w 216"/>
              <a:gd name="T93" fmla="*/ 67410 h 326"/>
              <a:gd name="T94" fmla="*/ 33337 w 216"/>
              <a:gd name="T95" fmla="*/ 72718 h 326"/>
              <a:gd name="T96" fmla="*/ 25929 w 216"/>
              <a:gd name="T97" fmla="*/ 84395 h 326"/>
              <a:gd name="T98" fmla="*/ 21696 w 216"/>
              <a:gd name="T99" fmla="*/ 98727 h 326"/>
              <a:gd name="T100" fmla="*/ 21696 w 216"/>
              <a:gd name="T101" fmla="*/ 117835 h 326"/>
              <a:gd name="T102" fmla="*/ 24871 w 216"/>
              <a:gd name="T103" fmla="*/ 134820 h 326"/>
              <a:gd name="T104" fmla="*/ 31750 w 216"/>
              <a:gd name="T105" fmla="*/ 147028 h 326"/>
              <a:gd name="T106" fmla="*/ 40746 w 216"/>
              <a:gd name="T107" fmla="*/ 156052 h 326"/>
              <a:gd name="T108" fmla="*/ 50800 w 216"/>
              <a:gd name="T109" fmla="*/ 159767 h 326"/>
              <a:gd name="T110" fmla="*/ 60325 w 216"/>
              <a:gd name="T111" fmla="*/ 159767 h 326"/>
              <a:gd name="T112" fmla="*/ 69321 w 216"/>
              <a:gd name="T113" fmla="*/ 154990 h 326"/>
              <a:gd name="T114" fmla="*/ 76729 w 216"/>
              <a:gd name="T115" fmla="*/ 148621 h 32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16"/>
              <a:gd name="T175" fmla="*/ 0 h 326"/>
              <a:gd name="T176" fmla="*/ 216 w 216"/>
              <a:gd name="T177" fmla="*/ 326 h 32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16" h="326">
                <a:moveTo>
                  <a:pt x="145" y="297"/>
                </a:moveTo>
                <a:lnTo>
                  <a:pt x="142" y="299"/>
                </a:lnTo>
                <a:lnTo>
                  <a:pt x="139" y="302"/>
                </a:lnTo>
                <a:lnTo>
                  <a:pt x="136" y="305"/>
                </a:lnTo>
                <a:lnTo>
                  <a:pt x="133" y="306"/>
                </a:lnTo>
                <a:lnTo>
                  <a:pt x="131" y="309"/>
                </a:lnTo>
                <a:lnTo>
                  <a:pt x="128" y="310"/>
                </a:lnTo>
                <a:lnTo>
                  <a:pt x="127" y="312"/>
                </a:lnTo>
                <a:lnTo>
                  <a:pt x="124" y="315"/>
                </a:lnTo>
                <a:lnTo>
                  <a:pt x="121" y="316"/>
                </a:lnTo>
                <a:lnTo>
                  <a:pt x="118" y="317"/>
                </a:lnTo>
                <a:lnTo>
                  <a:pt x="116" y="319"/>
                </a:lnTo>
                <a:lnTo>
                  <a:pt x="114" y="319"/>
                </a:lnTo>
                <a:lnTo>
                  <a:pt x="111" y="320"/>
                </a:lnTo>
                <a:lnTo>
                  <a:pt x="109" y="321"/>
                </a:lnTo>
                <a:lnTo>
                  <a:pt x="106" y="323"/>
                </a:lnTo>
                <a:lnTo>
                  <a:pt x="105" y="323"/>
                </a:lnTo>
                <a:lnTo>
                  <a:pt x="102" y="324"/>
                </a:lnTo>
                <a:lnTo>
                  <a:pt x="99" y="324"/>
                </a:lnTo>
                <a:lnTo>
                  <a:pt x="96" y="326"/>
                </a:lnTo>
                <a:lnTo>
                  <a:pt x="93" y="326"/>
                </a:lnTo>
                <a:lnTo>
                  <a:pt x="91" y="326"/>
                </a:lnTo>
                <a:lnTo>
                  <a:pt x="88" y="326"/>
                </a:lnTo>
                <a:lnTo>
                  <a:pt x="85" y="326"/>
                </a:lnTo>
                <a:lnTo>
                  <a:pt x="84" y="326"/>
                </a:lnTo>
                <a:lnTo>
                  <a:pt x="78" y="326"/>
                </a:lnTo>
                <a:lnTo>
                  <a:pt x="73" y="326"/>
                </a:lnTo>
                <a:lnTo>
                  <a:pt x="67" y="324"/>
                </a:lnTo>
                <a:lnTo>
                  <a:pt x="62" y="323"/>
                </a:lnTo>
                <a:lnTo>
                  <a:pt x="56" y="321"/>
                </a:lnTo>
                <a:lnTo>
                  <a:pt x="52" y="319"/>
                </a:lnTo>
                <a:lnTo>
                  <a:pt x="47" y="317"/>
                </a:lnTo>
                <a:lnTo>
                  <a:pt x="42" y="315"/>
                </a:lnTo>
                <a:lnTo>
                  <a:pt x="37" y="310"/>
                </a:lnTo>
                <a:lnTo>
                  <a:pt x="33" y="308"/>
                </a:lnTo>
                <a:lnTo>
                  <a:pt x="29" y="303"/>
                </a:lnTo>
                <a:lnTo>
                  <a:pt x="25" y="298"/>
                </a:lnTo>
                <a:lnTo>
                  <a:pt x="20" y="294"/>
                </a:lnTo>
                <a:lnTo>
                  <a:pt x="16" y="288"/>
                </a:lnTo>
                <a:lnTo>
                  <a:pt x="13" y="283"/>
                </a:lnTo>
                <a:lnTo>
                  <a:pt x="9" y="277"/>
                </a:lnTo>
                <a:lnTo>
                  <a:pt x="8" y="272"/>
                </a:lnTo>
                <a:lnTo>
                  <a:pt x="5" y="266"/>
                </a:lnTo>
                <a:lnTo>
                  <a:pt x="4" y="259"/>
                </a:lnTo>
                <a:lnTo>
                  <a:pt x="1" y="254"/>
                </a:lnTo>
                <a:lnTo>
                  <a:pt x="1" y="247"/>
                </a:lnTo>
                <a:lnTo>
                  <a:pt x="0" y="240"/>
                </a:lnTo>
                <a:lnTo>
                  <a:pt x="0" y="233"/>
                </a:lnTo>
                <a:lnTo>
                  <a:pt x="0" y="225"/>
                </a:lnTo>
                <a:lnTo>
                  <a:pt x="0" y="218"/>
                </a:lnTo>
                <a:lnTo>
                  <a:pt x="0" y="211"/>
                </a:lnTo>
                <a:lnTo>
                  <a:pt x="1" y="204"/>
                </a:lnTo>
                <a:lnTo>
                  <a:pt x="2" y="197"/>
                </a:lnTo>
                <a:lnTo>
                  <a:pt x="4" y="190"/>
                </a:lnTo>
                <a:lnTo>
                  <a:pt x="7" y="183"/>
                </a:lnTo>
                <a:lnTo>
                  <a:pt x="8" y="177"/>
                </a:lnTo>
                <a:lnTo>
                  <a:pt x="11" y="170"/>
                </a:lnTo>
                <a:lnTo>
                  <a:pt x="15" y="164"/>
                </a:lnTo>
                <a:lnTo>
                  <a:pt x="18" y="157"/>
                </a:lnTo>
                <a:lnTo>
                  <a:pt x="22" y="152"/>
                </a:lnTo>
                <a:lnTo>
                  <a:pt x="27" y="145"/>
                </a:lnTo>
                <a:lnTo>
                  <a:pt x="31" y="139"/>
                </a:lnTo>
                <a:lnTo>
                  <a:pt x="37" y="134"/>
                </a:lnTo>
                <a:lnTo>
                  <a:pt x="42" y="130"/>
                </a:lnTo>
                <a:lnTo>
                  <a:pt x="48" y="124"/>
                </a:lnTo>
                <a:lnTo>
                  <a:pt x="53" y="121"/>
                </a:lnTo>
                <a:lnTo>
                  <a:pt x="59" y="117"/>
                </a:lnTo>
                <a:lnTo>
                  <a:pt x="65" y="115"/>
                </a:lnTo>
                <a:lnTo>
                  <a:pt x="71" y="112"/>
                </a:lnTo>
                <a:lnTo>
                  <a:pt x="78" y="110"/>
                </a:lnTo>
                <a:lnTo>
                  <a:pt x="84" y="109"/>
                </a:lnTo>
                <a:lnTo>
                  <a:pt x="91" y="109"/>
                </a:lnTo>
                <a:lnTo>
                  <a:pt x="99" y="108"/>
                </a:lnTo>
                <a:lnTo>
                  <a:pt x="103" y="109"/>
                </a:lnTo>
                <a:lnTo>
                  <a:pt x="107" y="109"/>
                </a:lnTo>
                <a:lnTo>
                  <a:pt x="111" y="109"/>
                </a:lnTo>
                <a:lnTo>
                  <a:pt x="116" y="110"/>
                </a:lnTo>
                <a:lnTo>
                  <a:pt x="120" y="112"/>
                </a:lnTo>
                <a:lnTo>
                  <a:pt x="124" y="113"/>
                </a:lnTo>
                <a:lnTo>
                  <a:pt x="127" y="115"/>
                </a:lnTo>
                <a:lnTo>
                  <a:pt x="131" y="116"/>
                </a:lnTo>
                <a:lnTo>
                  <a:pt x="135" y="119"/>
                </a:lnTo>
                <a:lnTo>
                  <a:pt x="138" y="121"/>
                </a:lnTo>
                <a:lnTo>
                  <a:pt x="140" y="123"/>
                </a:lnTo>
                <a:lnTo>
                  <a:pt x="145" y="126"/>
                </a:lnTo>
                <a:lnTo>
                  <a:pt x="145" y="87"/>
                </a:lnTo>
                <a:lnTo>
                  <a:pt x="143" y="81"/>
                </a:lnTo>
                <a:lnTo>
                  <a:pt x="143" y="77"/>
                </a:lnTo>
                <a:lnTo>
                  <a:pt x="143" y="72"/>
                </a:lnTo>
                <a:lnTo>
                  <a:pt x="143" y="68"/>
                </a:lnTo>
                <a:lnTo>
                  <a:pt x="143" y="64"/>
                </a:lnTo>
                <a:lnTo>
                  <a:pt x="143" y="59"/>
                </a:lnTo>
                <a:lnTo>
                  <a:pt x="143" y="57"/>
                </a:lnTo>
                <a:lnTo>
                  <a:pt x="143" y="54"/>
                </a:lnTo>
                <a:lnTo>
                  <a:pt x="143" y="51"/>
                </a:lnTo>
                <a:lnTo>
                  <a:pt x="143" y="48"/>
                </a:lnTo>
                <a:lnTo>
                  <a:pt x="143" y="47"/>
                </a:lnTo>
                <a:lnTo>
                  <a:pt x="143" y="44"/>
                </a:lnTo>
                <a:lnTo>
                  <a:pt x="142" y="44"/>
                </a:lnTo>
                <a:lnTo>
                  <a:pt x="142" y="43"/>
                </a:lnTo>
                <a:lnTo>
                  <a:pt x="140" y="41"/>
                </a:lnTo>
                <a:lnTo>
                  <a:pt x="140" y="40"/>
                </a:lnTo>
                <a:lnTo>
                  <a:pt x="140" y="39"/>
                </a:lnTo>
                <a:lnTo>
                  <a:pt x="139" y="37"/>
                </a:lnTo>
                <a:lnTo>
                  <a:pt x="139" y="36"/>
                </a:lnTo>
                <a:lnTo>
                  <a:pt x="138" y="36"/>
                </a:lnTo>
                <a:lnTo>
                  <a:pt x="138" y="35"/>
                </a:lnTo>
                <a:lnTo>
                  <a:pt x="138" y="33"/>
                </a:lnTo>
                <a:lnTo>
                  <a:pt x="136" y="33"/>
                </a:lnTo>
                <a:lnTo>
                  <a:pt x="135" y="33"/>
                </a:lnTo>
                <a:lnTo>
                  <a:pt x="133" y="32"/>
                </a:lnTo>
                <a:lnTo>
                  <a:pt x="132" y="32"/>
                </a:lnTo>
                <a:lnTo>
                  <a:pt x="131" y="32"/>
                </a:lnTo>
                <a:lnTo>
                  <a:pt x="129" y="32"/>
                </a:lnTo>
                <a:lnTo>
                  <a:pt x="128" y="32"/>
                </a:lnTo>
                <a:lnTo>
                  <a:pt x="128" y="30"/>
                </a:lnTo>
                <a:lnTo>
                  <a:pt x="127" y="32"/>
                </a:lnTo>
                <a:lnTo>
                  <a:pt x="125" y="32"/>
                </a:lnTo>
                <a:lnTo>
                  <a:pt x="124" y="32"/>
                </a:lnTo>
                <a:lnTo>
                  <a:pt x="122" y="32"/>
                </a:lnTo>
                <a:lnTo>
                  <a:pt x="121" y="32"/>
                </a:lnTo>
                <a:lnTo>
                  <a:pt x="120" y="32"/>
                </a:lnTo>
                <a:lnTo>
                  <a:pt x="118" y="32"/>
                </a:lnTo>
                <a:lnTo>
                  <a:pt x="117" y="33"/>
                </a:lnTo>
                <a:lnTo>
                  <a:pt x="116" y="33"/>
                </a:lnTo>
                <a:lnTo>
                  <a:pt x="114" y="33"/>
                </a:lnTo>
                <a:lnTo>
                  <a:pt x="113" y="33"/>
                </a:lnTo>
                <a:lnTo>
                  <a:pt x="110" y="25"/>
                </a:lnTo>
                <a:lnTo>
                  <a:pt x="171" y="0"/>
                </a:lnTo>
                <a:lnTo>
                  <a:pt x="182" y="0"/>
                </a:lnTo>
                <a:lnTo>
                  <a:pt x="182" y="237"/>
                </a:lnTo>
                <a:lnTo>
                  <a:pt x="182" y="244"/>
                </a:lnTo>
                <a:lnTo>
                  <a:pt x="182" y="250"/>
                </a:lnTo>
                <a:lnTo>
                  <a:pt x="182" y="255"/>
                </a:lnTo>
                <a:lnTo>
                  <a:pt x="182" y="259"/>
                </a:lnTo>
                <a:lnTo>
                  <a:pt x="182" y="263"/>
                </a:lnTo>
                <a:lnTo>
                  <a:pt x="182" y="268"/>
                </a:lnTo>
                <a:lnTo>
                  <a:pt x="182" y="272"/>
                </a:lnTo>
                <a:lnTo>
                  <a:pt x="182" y="275"/>
                </a:lnTo>
                <a:lnTo>
                  <a:pt x="182" y="277"/>
                </a:lnTo>
                <a:lnTo>
                  <a:pt x="182" y="279"/>
                </a:lnTo>
                <a:lnTo>
                  <a:pt x="182" y="281"/>
                </a:lnTo>
                <a:lnTo>
                  <a:pt x="183" y="281"/>
                </a:lnTo>
                <a:lnTo>
                  <a:pt x="183" y="283"/>
                </a:lnTo>
                <a:lnTo>
                  <a:pt x="183" y="284"/>
                </a:lnTo>
                <a:lnTo>
                  <a:pt x="183" y="286"/>
                </a:lnTo>
                <a:lnTo>
                  <a:pt x="183" y="287"/>
                </a:lnTo>
                <a:lnTo>
                  <a:pt x="185" y="288"/>
                </a:lnTo>
                <a:lnTo>
                  <a:pt x="185" y="290"/>
                </a:lnTo>
                <a:lnTo>
                  <a:pt x="186" y="291"/>
                </a:lnTo>
                <a:lnTo>
                  <a:pt x="187" y="292"/>
                </a:lnTo>
                <a:lnTo>
                  <a:pt x="189" y="292"/>
                </a:lnTo>
                <a:lnTo>
                  <a:pt x="189" y="294"/>
                </a:lnTo>
                <a:lnTo>
                  <a:pt x="190" y="294"/>
                </a:lnTo>
                <a:lnTo>
                  <a:pt x="190" y="295"/>
                </a:lnTo>
                <a:lnTo>
                  <a:pt x="191" y="295"/>
                </a:lnTo>
                <a:lnTo>
                  <a:pt x="193" y="297"/>
                </a:lnTo>
                <a:lnTo>
                  <a:pt x="194" y="297"/>
                </a:lnTo>
                <a:lnTo>
                  <a:pt x="196" y="297"/>
                </a:lnTo>
                <a:lnTo>
                  <a:pt x="197" y="297"/>
                </a:lnTo>
                <a:lnTo>
                  <a:pt x="198" y="297"/>
                </a:lnTo>
                <a:lnTo>
                  <a:pt x="200" y="297"/>
                </a:lnTo>
                <a:lnTo>
                  <a:pt x="201" y="297"/>
                </a:lnTo>
                <a:lnTo>
                  <a:pt x="202" y="297"/>
                </a:lnTo>
                <a:lnTo>
                  <a:pt x="204" y="297"/>
                </a:lnTo>
                <a:lnTo>
                  <a:pt x="205" y="295"/>
                </a:lnTo>
                <a:lnTo>
                  <a:pt x="207" y="295"/>
                </a:lnTo>
                <a:lnTo>
                  <a:pt x="208" y="295"/>
                </a:lnTo>
                <a:lnTo>
                  <a:pt x="209" y="294"/>
                </a:lnTo>
                <a:lnTo>
                  <a:pt x="211" y="294"/>
                </a:lnTo>
                <a:lnTo>
                  <a:pt x="214" y="292"/>
                </a:lnTo>
                <a:lnTo>
                  <a:pt x="216" y="301"/>
                </a:lnTo>
                <a:lnTo>
                  <a:pt x="154" y="326"/>
                </a:lnTo>
                <a:lnTo>
                  <a:pt x="145" y="326"/>
                </a:lnTo>
                <a:lnTo>
                  <a:pt x="145" y="297"/>
                </a:lnTo>
                <a:close/>
                <a:moveTo>
                  <a:pt x="145" y="280"/>
                </a:moveTo>
                <a:lnTo>
                  <a:pt x="145" y="175"/>
                </a:lnTo>
                <a:lnTo>
                  <a:pt x="143" y="174"/>
                </a:lnTo>
                <a:lnTo>
                  <a:pt x="143" y="171"/>
                </a:lnTo>
                <a:lnTo>
                  <a:pt x="143" y="168"/>
                </a:lnTo>
                <a:lnTo>
                  <a:pt x="142" y="166"/>
                </a:lnTo>
                <a:lnTo>
                  <a:pt x="142" y="164"/>
                </a:lnTo>
                <a:lnTo>
                  <a:pt x="140" y="161"/>
                </a:lnTo>
                <a:lnTo>
                  <a:pt x="140" y="159"/>
                </a:lnTo>
                <a:lnTo>
                  <a:pt x="139" y="157"/>
                </a:lnTo>
                <a:lnTo>
                  <a:pt x="139" y="155"/>
                </a:lnTo>
                <a:lnTo>
                  <a:pt x="138" y="153"/>
                </a:lnTo>
                <a:lnTo>
                  <a:pt x="136" y="150"/>
                </a:lnTo>
                <a:lnTo>
                  <a:pt x="136" y="148"/>
                </a:lnTo>
                <a:lnTo>
                  <a:pt x="135" y="146"/>
                </a:lnTo>
                <a:lnTo>
                  <a:pt x="133" y="144"/>
                </a:lnTo>
                <a:lnTo>
                  <a:pt x="132" y="142"/>
                </a:lnTo>
                <a:lnTo>
                  <a:pt x="131" y="139"/>
                </a:lnTo>
                <a:lnTo>
                  <a:pt x="129" y="138"/>
                </a:lnTo>
                <a:lnTo>
                  <a:pt x="128" y="137"/>
                </a:lnTo>
                <a:lnTo>
                  <a:pt x="127" y="135"/>
                </a:lnTo>
                <a:lnTo>
                  <a:pt x="124" y="134"/>
                </a:lnTo>
                <a:lnTo>
                  <a:pt x="122" y="132"/>
                </a:lnTo>
                <a:lnTo>
                  <a:pt x="121" y="131"/>
                </a:lnTo>
                <a:lnTo>
                  <a:pt x="120" y="130"/>
                </a:lnTo>
                <a:lnTo>
                  <a:pt x="118" y="128"/>
                </a:lnTo>
                <a:lnTo>
                  <a:pt x="116" y="128"/>
                </a:lnTo>
                <a:lnTo>
                  <a:pt x="114" y="127"/>
                </a:lnTo>
                <a:lnTo>
                  <a:pt x="111" y="126"/>
                </a:lnTo>
                <a:lnTo>
                  <a:pt x="110" y="126"/>
                </a:lnTo>
                <a:lnTo>
                  <a:pt x="109" y="124"/>
                </a:lnTo>
                <a:lnTo>
                  <a:pt x="106" y="124"/>
                </a:lnTo>
                <a:lnTo>
                  <a:pt x="105" y="123"/>
                </a:lnTo>
                <a:lnTo>
                  <a:pt x="103" y="123"/>
                </a:lnTo>
                <a:lnTo>
                  <a:pt x="100" y="123"/>
                </a:lnTo>
                <a:lnTo>
                  <a:pt x="99" y="123"/>
                </a:lnTo>
                <a:lnTo>
                  <a:pt x="98" y="123"/>
                </a:lnTo>
                <a:lnTo>
                  <a:pt x="96" y="121"/>
                </a:lnTo>
                <a:lnTo>
                  <a:pt x="92" y="123"/>
                </a:lnTo>
                <a:lnTo>
                  <a:pt x="89" y="123"/>
                </a:lnTo>
                <a:lnTo>
                  <a:pt x="87" y="123"/>
                </a:lnTo>
                <a:lnTo>
                  <a:pt x="82" y="124"/>
                </a:lnTo>
                <a:lnTo>
                  <a:pt x="80" y="126"/>
                </a:lnTo>
                <a:lnTo>
                  <a:pt x="77" y="127"/>
                </a:lnTo>
                <a:lnTo>
                  <a:pt x="74" y="128"/>
                </a:lnTo>
                <a:lnTo>
                  <a:pt x="71" y="130"/>
                </a:lnTo>
                <a:lnTo>
                  <a:pt x="69" y="132"/>
                </a:lnTo>
                <a:lnTo>
                  <a:pt x="66" y="135"/>
                </a:lnTo>
                <a:lnTo>
                  <a:pt x="63" y="137"/>
                </a:lnTo>
                <a:lnTo>
                  <a:pt x="62" y="139"/>
                </a:lnTo>
                <a:lnTo>
                  <a:pt x="58" y="144"/>
                </a:lnTo>
                <a:lnTo>
                  <a:pt x="55" y="149"/>
                </a:lnTo>
                <a:lnTo>
                  <a:pt x="52" y="153"/>
                </a:lnTo>
                <a:lnTo>
                  <a:pt x="49" y="159"/>
                </a:lnTo>
                <a:lnTo>
                  <a:pt x="48" y="163"/>
                </a:lnTo>
                <a:lnTo>
                  <a:pt x="45" y="168"/>
                </a:lnTo>
                <a:lnTo>
                  <a:pt x="44" y="174"/>
                </a:lnTo>
                <a:lnTo>
                  <a:pt x="42" y="181"/>
                </a:lnTo>
                <a:lnTo>
                  <a:pt x="41" y="186"/>
                </a:lnTo>
                <a:lnTo>
                  <a:pt x="41" y="193"/>
                </a:lnTo>
                <a:lnTo>
                  <a:pt x="41" y="200"/>
                </a:lnTo>
                <a:lnTo>
                  <a:pt x="41" y="207"/>
                </a:lnTo>
                <a:lnTo>
                  <a:pt x="41" y="215"/>
                </a:lnTo>
                <a:lnTo>
                  <a:pt x="41" y="222"/>
                </a:lnTo>
                <a:lnTo>
                  <a:pt x="41" y="229"/>
                </a:lnTo>
                <a:lnTo>
                  <a:pt x="42" y="236"/>
                </a:lnTo>
                <a:lnTo>
                  <a:pt x="44" y="241"/>
                </a:lnTo>
                <a:lnTo>
                  <a:pt x="45" y="248"/>
                </a:lnTo>
                <a:lnTo>
                  <a:pt x="47" y="254"/>
                </a:lnTo>
                <a:lnTo>
                  <a:pt x="49" y="259"/>
                </a:lnTo>
                <a:lnTo>
                  <a:pt x="51" y="265"/>
                </a:lnTo>
                <a:lnTo>
                  <a:pt x="53" y="269"/>
                </a:lnTo>
                <a:lnTo>
                  <a:pt x="56" y="273"/>
                </a:lnTo>
                <a:lnTo>
                  <a:pt x="60" y="277"/>
                </a:lnTo>
                <a:lnTo>
                  <a:pt x="63" y="281"/>
                </a:lnTo>
                <a:lnTo>
                  <a:pt x="67" y="286"/>
                </a:lnTo>
                <a:lnTo>
                  <a:pt x="70" y="288"/>
                </a:lnTo>
                <a:lnTo>
                  <a:pt x="74" y="291"/>
                </a:lnTo>
                <a:lnTo>
                  <a:pt x="77" y="294"/>
                </a:lnTo>
                <a:lnTo>
                  <a:pt x="81" y="295"/>
                </a:lnTo>
                <a:lnTo>
                  <a:pt x="85" y="298"/>
                </a:lnTo>
                <a:lnTo>
                  <a:pt x="88" y="299"/>
                </a:lnTo>
                <a:lnTo>
                  <a:pt x="92" y="299"/>
                </a:lnTo>
                <a:lnTo>
                  <a:pt x="96" y="301"/>
                </a:lnTo>
                <a:lnTo>
                  <a:pt x="100" y="301"/>
                </a:lnTo>
                <a:lnTo>
                  <a:pt x="105" y="301"/>
                </a:lnTo>
                <a:lnTo>
                  <a:pt x="107" y="301"/>
                </a:lnTo>
                <a:lnTo>
                  <a:pt x="110" y="301"/>
                </a:lnTo>
                <a:lnTo>
                  <a:pt x="114" y="301"/>
                </a:lnTo>
                <a:lnTo>
                  <a:pt x="117" y="299"/>
                </a:lnTo>
                <a:lnTo>
                  <a:pt x="121" y="298"/>
                </a:lnTo>
                <a:lnTo>
                  <a:pt x="124" y="297"/>
                </a:lnTo>
                <a:lnTo>
                  <a:pt x="128" y="294"/>
                </a:lnTo>
                <a:lnTo>
                  <a:pt x="131" y="292"/>
                </a:lnTo>
                <a:lnTo>
                  <a:pt x="133" y="290"/>
                </a:lnTo>
                <a:lnTo>
                  <a:pt x="138" y="287"/>
                </a:lnTo>
                <a:lnTo>
                  <a:pt x="140" y="284"/>
                </a:lnTo>
                <a:lnTo>
                  <a:pt x="145" y="28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6" name="Freeform 68"/>
          <p:cNvSpPr>
            <a:spLocks noEditPoints="1"/>
          </p:cNvSpPr>
          <p:nvPr/>
        </p:nvSpPr>
        <p:spPr bwMode="auto">
          <a:xfrm>
            <a:off x="7416800" y="1814513"/>
            <a:ext cx="92075" cy="115887"/>
          </a:xfrm>
          <a:custGeom>
            <a:avLst/>
            <a:gdLst>
              <a:gd name="T0" fmla="*/ 16933 w 174"/>
              <a:gd name="T1" fmla="*/ 56349 h 218"/>
              <a:gd name="T2" fmla="*/ 19579 w 174"/>
              <a:gd name="T3" fmla="*/ 69639 h 218"/>
              <a:gd name="T4" fmla="*/ 25929 w 174"/>
              <a:gd name="T5" fmla="*/ 80270 h 218"/>
              <a:gd name="T6" fmla="*/ 34396 w 174"/>
              <a:gd name="T7" fmla="*/ 88776 h 218"/>
              <a:gd name="T8" fmla="*/ 42863 w 174"/>
              <a:gd name="T9" fmla="*/ 93560 h 218"/>
              <a:gd name="T10" fmla="*/ 53446 w 174"/>
              <a:gd name="T11" fmla="*/ 95687 h 218"/>
              <a:gd name="T12" fmla="*/ 61383 w 174"/>
              <a:gd name="T13" fmla="*/ 95687 h 218"/>
              <a:gd name="T14" fmla="*/ 67204 w 174"/>
              <a:gd name="T15" fmla="*/ 94623 h 218"/>
              <a:gd name="T16" fmla="*/ 73025 w 174"/>
              <a:gd name="T17" fmla="*/ 91965 h 218"/>
              <a:gd name="T18" fmla="*/ 77788 w 174"/>
              <a:gd name="T19" fmla="*/ 87713 h 218"/>
              <a:gd name="T20" fmla="*/ 82550 w 174"/>
              <a:gd name="T21" fmla="*/ 81334 h 218"/>
              <a:gd name="T22" fmla="*/ 86783 w 174"/>
              <a:gd name="T23" fmla="*/ 73360 h 218"/>
              <a:gd name="T24" fmla="*/ 90488 w 174"/>
              <a:gd name="T25" fmla="*/ 78144 h 218"/>
              <a:gd name="T26" fmla="*/ 86254 w 174"/>
              <a:gd name="T27" fmla="*/ 88776 h 218"/>
              <a:gd name="T28" fmla="*/ 80433 w 174"/>
              <a:gd name="T29" fmla="*/ 97813 h 218"/>
              <a:gd name="T30" fmla="*/ 73025 w 174"/>
              <a:gd name="T31" fmla="*/ 106850 h 218"/>
              <a:gd name="T32" fmla="*/ 63500 w 174"/>
              <a:gd name="T33" fmla="*/ 112697 h 218"/>
              <a:gd name="T34" fmla="*/ 52387 w 174"/>
              <a:gd name="T35" fmla="*/ 115887 h 218"/>
              <a:gd name="T36" fmla="*/ 40746 w 174"/>
              <a:gd name="T37" fmla="*/ 115887 h 218"/>
              <a:gd name="T38" fmla="*/ 28575 w 174"/>
              <a:gd name="T39" fmla="*/ 112166 h 218"/>
              <a:gd name="T40" fmla="*/ 17992 w 174"/>
              <a:gd name="T41" fmla="*/ 105255 h 218"/>
              <a:gd name="T42" fmla="*/ 9525 w 174"/>
              <a:gd name="T43" fmla="*/ 95155 h 218"/>
              <a:gd name="T44" fmla="*/ 2646 w 174"/>
              <a:gd name="T45" fmla="*/ 82397 h 218"/>
              <a:gd name="T46" fmla="*/ 0 w 174"/>
              <a:gd name="T47" fmla="*/ 68044 h 218"/>
              <a:gd name="T48" fmla="*/ 0 w 174"/>
              <a:gd name="T49" fmla="*/ 50501 h 218"/>
              <a:gd name="T50" fmla="*/ 2646 w 174"/>
              <a:gd name="T51" fmla="*/ 35085 h 218"/>
              <a:gd name="T52" fmla="*/ 9525 w 174"/>
              <a:gd name="T53" fmla="*/ 21795 h 218"/>
              <a:gd name="T54" fmla="*/ 17992 w 174"/>
              <a:gd name="T55" fmla="*/ 11695 h 218"/>
              <a:gd name="T56" fmla="*/ 29633 w 174"/>
              <a:gd name="T57" fmla="*/ 4253 h 218"/>
              <a:gd name="T58" fmla="*/ 42333 w 174"/>
              <a:gd name="T59" fmla="*/ 532 h 218"/>
              <a:gd name="T60" fmla="*/ 55562 w 174"/>
              <a:gd name="T61" fmla="*/ 532 h 218"/>
              <a:gd name="T62" fmla="*/ 65617 w 174"/>
              <a:gd name="T63" fmla="*/ 3721 h 218"/>
              <a:gd name="T64" fmla="*/ 75142 w 174"/>
              <a:gd name="T65" fmla="*/ 8505 h 218"/>
              <a:gd name="T66" fmla="*/ 83079 w 174"/>
              <a:gd name="T67" fmla="*/ 16479 h 218"/>
              <a:gd name="T68" fmla="*/ 88371 w 174"/>
              <a:gd name="T69" fmla="*/ 27111 h 218"/>
              <a:gd name="T70" fmla="*/ 91017 w 174"/>
              <a:gd name="T71" fmla="*/ 38806 h 218"/>
              <a:gd name="T72" fmla="*/ 16933 w 174"/>
              <a:gd name="T73" fmla="*/ 44654 h 218"/>
              <a:gd name="T74" fmla="*/ 66146 w 174"/>
              <a:gd name="T75" fmla="*/ 34022 h 218"/>
              <a:gd name="T76" fmla="*/ 65617 w 174"/>
              <a:gd name="T77" fmla="*/ 28174 h 218"/>
              <a:gd name="T78" fmla="*/ 64029 w 174"/>
              <a:gd name="T79" fmla="*/ 24985 h 218"/>
              <a:gd name="T80" fmla="*/ 62442 w 174"/>
              <a:gd name="T81" fmla="*/ 21264 h 218"/>
              <a:gd name="T82" fmla="*/ 59796 w 174"/>
              <a:gd name="T83" fmla="*/ 16479 h 218"/>
              <a:gd name="T84" fmla="*/ 56621 w 174"/>
              <a:gd name="T85" fmla="*/ 13821 h 218"/>
              <a:gd name="T86" fmla="*/ 53446 w 174"/>
              <a:gd name="T87" fmla="*/ 11695 h 218"/>
              <a:gd name="T88" fmla="*/ 48683 w 174"/>
              <a:gd name="T89" fmla="*/ 10100 h 218"/>
              <a:gd name="T90" fmla="*/ 44450 w 174"/>
              <a:gd name="T91" fmla="*/ 9569 h 218"/>
              <a:gd name="T92" fmla="*/ 39158 w 174"/>
              <a:gd name="T93" fmla="*/ 9569 h 218"/>
              <a:gd name="T94" fmla="*/ 33337 w 174"/>
              <a:gd name="T95" fmla="*/ 10632 h 218"/>
              <a:gd name="T96" fmla="*/ 27517 w 174"/>
              <a:gd name="T97" fmla="*/ 13821 h 218"/>
              <a:gd name="T98" fmla="*/ 22754 w 174"/>
              <a:gd name="T99" fmla="*/ 19137 h 218"/>
              <a:gd name="T100" fmla="*/ 19050 w 174"/>
              <a:gd name="T101" fmla="*/ 25516 h 218"/>
              <a:gd name="T102" fmla="*/ 16933 w 174"/>
              <a:gd name="T103" fmla="*/ 33490 h 218"/>
              <a:gd name="T104" fmla="*/ 16933 w 174"/>
              <a:gd name="T105" fmla="*/ 37211 h 21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74"/>
              <a:gd name="T160" fmla="*/ 0 h 218"/>
              <a:gd name="T161" fmla="*/ 174 w 174"/>
              <a:gd name="T162" fmla="*/ 218 h 21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74" h="218">
                <a:moveTo>
                  <a:pt x="32" y="84"/>
                </a:moveTo>
                <a:lnTo>
                  <a:pt x="30" y="92"/>
                </a:lnTo>
                <a:lnTo>
                  <a:pt x="32" y="99"/>
                </a:lnTo>
                <a:lnTo>
                  <a:pt x="32" y="106"/>
                </a:lnTo>
                <a:lnTo>
                  <a:pt x="33" y="113"/>
                </a:lnTo>
                <a:lnTo>
                  <a:pt x="34" y="120"/>
                </a:lnTo>
                <a:lnTo>
                  <a:pt x="36" y="125"/>
                </a:lnTo>
                <a:lnTo>
                  <a:pt x="37" y="131"/>
                </a:lnTo>
                <a:lnTo>
                  <a:pt x="40" y="136"/>
                </a:lnTo>
                <a:lnTo>
                  <a:pt x="43" y="142"/>
                </a:lnTo>
                <a:lnTo>
                  <a:pt x="45" y="147"/>
                </a:lnTo>
                <a:lnTo>
                  <a:pt x="49" y="151"/>
                </a:lnTo>
                <a:lnTo>
                  <a:pt x="54" y="155"/>
                </a:lnTo>
                <a:lnTo>
                  <a:pt x="56" y="160"/>
                </a:lnTo>
                <a:lnTo>
                  <a:pt x="61" y="164"/>
                </a:lnTo>
                <a:lnTo>
                  <a:pt x="65" y="167"/>
                </a:lnTo>
                <a:lnTo>
                  <a:pt x="69" y="171"/>
                </a:lnTo>
                <a:lnTo>
                  <a:pt x="73" y="172"/>
                </a:lnTo>
                <a:lnTo>
                  <a:pt x="77" y="175"/>
                </a:lnTo>
                <a:lnTo>
                  <a:pt x="81" y="176"/>
                </a:lnTo>
                <a:lnTo>
                  <a:pt x="87" y="179"/>
                </a:lnTo>
                <a:lnTo>
                  <a:pt x="91" y="179"/>
                </a:lnTo>
                <a:lnTo>
                  <a:pt x="95" y="180"/>
                </a:lnTo>
                <a:lnTo>
                  <a:pt x="101" y="180"/>
                </a:lnTo>
                <a:lnTo>
                  <a:pt x="106" y="180"/>
                </a:lnTo>
                <a:lnTo>
                  <a:pt x="109" y="180"/>
                </a:lnTo>
                <a:lnTo>
                  <a:pt x="112" y="180"/>
                </a:lnTo>
                <a:lnTo>
                  <a:pt x="116" y="180"/>
                </a:lnTo>
                <a:lnTo>
                  <a:pt x="118" y="180"/>
                </a:lnTo>
                <a:lnTo>
                  <a:pt x="121" y="179"/>
                </a:lnTo>
                <a:lnTo>
                  <a:pt x="124" y="179"/>
                </a:lnTo>
                <a:lnTo>
                  <a:pt x="127" y="178"/>
                </a:lnTo>
                <a:lnTo>
                  <a:pt x="129" y="176"/>
                </a:lnTo>
                <a:lnTo>
                  <a:pt x="132" y="176"/>
                </a:lnTo>
                <a:lnTo>
                  <a:pt x="135" y="175"/>
                </a:lnTo>
                <a:lnTo>
                  <a:pt x="138" y="173"/>
                </a:lnTo>
                <a:lnTo>
                  <a:pt x="141" y="171"/>
                </a:lnTo>
                <a:lnTo>
                  <a:pt x="142" y="169"/>
                </a:lnTo>
                <a:lnTo>
                  <a:pt x="145" y="167"/>
                </a:lnTo>
                <a:lnTo>
                  <a:pt x="147" y="165"/>
                </a:lnTo>
                <a:lnTo>
                  <a:pt x="150" y="162"/>
                </a:lnTo>
                <a:lnTo>
                  <a:pt x="152" y="160"/>
                </a:lnTo>
                <a:lnTo>
                  <a:pt x="154" y="155"/>
                </a:lnTo>
                <a:lnTo>
                  <a:pt x="156" y="153"/>
                </a:lnTo>
                <a:lnTo>
                  <a:pt x="158" y="149"/>
                </a:lnTo>
                <a:lnTo>
                  <a:pt x="160" y="146"/>
                </a:lnTo>
                <a:lnTo>
                  <a:pt x="163" y="142"/>
                </a:lnTo>
                <a:lnTo>
                  <a:pt x="164" y="138"/>
                </a:lnTo>
                <a:lnTo>
                  <a:pt x="167" y="132"/>
                </a:lnTo>
                <a:lnTo>
                  <a:pt x="174" y="136"/>
                </a:lnTo>
                <a:lnTo>
                  <a:pt x="172" y="142"/>
                </a:lnTo>
                <a:lnTo>
                  <a:pt x="171" y="147"/>
                </a:lnTo>
                <a:lnTo>
                  <a:pt x="170" y="153"/>
                </a:lnTo>
                <a:lnTo>
                  <a:pt x="167" y="157"/>
                </a:lnTo>
                <a:lnTo>
                  <a:pt x="165" y="162"/>
                </a:lnTo>
                <a:lnTo>
                  <a:pt x="163" y="167"/>
                </a:lnTo>
                <a:lnTo>
                  <a:pt x="161" y="172"/>
                </a:lnTo>
                <a:lnTo>
                  <a:pt x="158" y="176"/>
                </a:lnTo>
                <a:lnTo>
                  <a:pt x="156" y="180"/>
                </a:lnTo>
                <a:lnTo>
                  <a:pt x="152" y="184"/>
                </a:lnTo>
                <a:lnTo>
                  <a:pt x="149" y="189"/>
                </a:lnTo>
                <a:lnTo>
                  <a:pt x="146" y="193"/>
                </a:lnTo>
                <a:lnTo>
                  <a:pt x="142" y="197"/>
                </a:lnTo>
                <a:lnTo>
                  <a:pt x="138" y="201"/>
                </a:lnTo>
                <a:lnTo>
                  <a:pt x="134" y="204"/>
                </a:lnTo>
                <a:lnTo>
                  <a:pt x="128" y="208"/>
                </a:lnTo>
                <a:lnTo>
                  <a:pt x="124" y="209"/>
                </a:lnTo>
                <a:lnTo>
                  <a:pt x="120" y="212"/>
                </a:lnTo>
                <a:lnTo>
                  <a:pt x="114" y="213"/>
                </a:lnTo>
                <a:lnTo>
                  <a:pt x="110" y="216"/>
                </a:lnTo>
                <a:lnTo>
                  <a:pt x="105" y="216"/>
                </a:lnTo>
                <a:lnTo>
                  <a:pt x="99" y="218"/>
                </a:lnTo>
                <a:lnTo>
                  <a:pt x="94" y="218"/>
                </a:lnTo>
                <a:lnTo>
                  <a:pt x="89" y="218"/>
                </a:lnTo>
                <a:lnTo>
                  <a:pt x="83" y="218"/>
                </a:lnTo>
                <a:lnTo>
                  <a:pt x="77" y="218"/>
                </a:lnTo>
                <a:lnTo>
                  <a:pt x="70" y="216"/>
                </a:lnTo>
                <a:lnTo>
                  <a:pt x="65" y="215"/>
                </a:lnTo>
                <a:lnTo>
                  <a:pt x="59" y="213"/>
                </a:lnTo>
                <a:lnTo>
                  <a:pt x="54" y="211"/>
                </a:lnTo>
                <a:lnTo>
                  <a:pt x="49" y="208"/>
                </a:lnTo>
                <a:lnTo>
                  <a:pt x="44" y="205"/>
                </a:lnTo>
                <a:lnTo>
                  <a:pt x="38" y="202"/>
                </a:lnTo>
                <a:lnTo>
                  <a:pt x="34" y="198"/>
                </a:lnTo>
                <a:lnTo>
                  <a:pt x="30" y="194"/>
                </a:lnTo>
                <a:lnTo>
                  <a:pt x="26" y="189"/>
                </a:lnTo>
                <a:lnTo>
                  <a:pt x="21" y="184"/>
                </a:lnTo>
                <a:lnTo>
                  <a:pt x="18" y="179"/>
                </a:lnTo>
                <a:lnTo>
                  <a:pt x="14" y="173"/>
                </a:lnTo>
                <a:lnTo>
                  <a:pt x="11" y="168"/>
                </a:lnTo>
                <a:lnTo>
                  <a:pt x="8" y="162"/>
                </a:lnTo>
                <a:lnTo>
                  <a:pt x="5" y="155"/>
                </a:lnTo>
                <a:lnTo>
                  <a:pt x="4" y="149"/>
                </a:lnTo>
                <a:lnTo>
                  <a:pt x="3" y="142"/>
                </a:lnTo>
                <a:lnTo>
                  <a:pt x="1" y="135"/>
                </a:lnTo>
                <a:lnTo>
                  <a:pt x="0" y="128"/>
                </a:lnTo>
                <a:lnTo>
                  <a:pt x="0" y="120"/>
                </a:lnTo>
                <a:lnTo>
                  <a:pt x="0" y="111"/>
                </a:lnTo>
                <a:lnTo>
                  <a:pt x="0" y="103"/>
                </a:lnTo>
                <a:lnTo>
                  <a:pt x="0" y="95"/>
                </a:lnTo>
                <a:lnTo>
                  <a:pt x="1" y="88"/>
                </a:lnTo>
                <a:lnTo>
                  <a:pt x="3" y="80"/>
                </a:lnTo>
                <a:lnTo>
                  <a:pt x="4" y="73"/>
                </a:lnTo>
                <a:lnTo>
                  <a:pt x="5" y="66"/>
                </a:lnTo>
                <a:lnTo>
                  <a:pt x="8" y="59"/>
                </a:lnTo>
                <a:lnTo>
                  <a:pt x="11" y="52"/>
                </a:lnTo>
                <a:lnTo>
                  <a:pt x="14" y="47"/>
                </a:lnTo>
                <a:lnTo>
                  <a:pt x="18" y="41"/>
                </a:lnTo>
                <a:lnTo>
                  <a:pt x="21" y="36"/>
                </a:lnTo>
                <a:lnTo>
                  <a:pt x="26" y="30"/>
                </a:lnTo>
                <a:lnTo>
                  <a:pt x="30" y="26"/>
                </a:lnTo>
                <a:lnTo>
                  <a:pt x="34" y="22"/>
                </a:lnTo>
                <a:lnTo>
                  <a:pt x="40" y="18"/>
                </a:lnTo>
                <a:lnTo>
                  <a:pt x="45" y="13"/>
                </a:lnTo>
                <a:lnTo>
                  <a:pt x="51" y="11"/>
                </a:lnTo>
                <a:lnTo>
                  <a:pt x="56" y="8"/>
                </a:lnTo>
                <a:lnTo>
                  <a:pt x="62" y="5"/>
                </a:lnTo>
                <a:lnTo>
                  <a:pt x="67" y="4"/>
                </a:lnTo>
                <a:lnTo>
                  <a:pt x="74" y="2"/>
                </a:lnTo>
                <a:lnTo>
                  <a:pt x="80" y="1"/>
                </a:lnTo>
                <a:lnTo>
                  <a:pt x="87" y="1"/>
                </a:lnTo>
                <a:lnTo>
                  <a:pt x="94" y="0"/>
                </a:lnTo>
                <a:lnTo>
                  <a:pt x="99" y="1"/>
                </a:lnTo>
                <a:lnTo>
                  <a:pt x="105" y="1"/>
                </a:lnTo>
                <a:lnTo>
                  <a:pt x="109" y="2"/>
                </a:lnTo>
                <a:lnTo>
                  <a:pt x="114" y="2"/>
                </a:lnTo>
                <a:lnTo>
                  <a:pt x="120" y="4"/>
                </a:lnTo>
                <a:lnTo>
                  <a:pt x="124" y="7"/>
                </a:lnTo>
                <a:lnTo>
                  <a:pt x="129" y="8"/>
                </a:lnTo>
                <a:lnTo>
                  <a:pt x="134" y="11"/>
                </a:lnTo>
                <a:lnTo>
                  <a:pt x="138" y="13"/>
                </a:lnTo>
                <a:lnTo>
                  <a:pt x="142" y="16"/>
                </a:lnTo>
                <a:lnTo>
                  <a:pt x="146" y="20"/>
                </a:lnTo>
                <a:lnTo>
                  <a:pt x="150" y="23"/>
                </a:lnTo>
                <a:lnTo>
                  <a:pt x="153" y="27"/>
                </a:lnTo>
                <a:lnTo>
                  <a:pt x="157" y="31"/>
                </a:lnTo>
                <a:lnTo>
                  <a:pt x="160" y="36"/>
                </a:lnTo>
                <a:lnTo>
                  <a:pt x="163" y="41"/>
                </a:lnTo>
                <a:lnTo>
                  <a:pt x="165" y="45"/>
                </a:lnTo>
                <a:lnTo>
                  <a:pt x="167" y="51"/>
                </a:lnTo>
                <a:lnTo>
                  <a:pt x="170" y="55"/>
                </a:lnTo>
                <a:lnTo>
                  <a:pt x="171" y="60"/>
                </a:lnTo>
                <a:lnTo>
                  <a:pt x="171" y="66"/>
                </a:lnTo>
                <a:lnTo>
                  <a:pt x="172" y="73"/>
                </a:lnTo>
                <a:lnTo>
                  <a:pt x="172" y="78"/>
                </a:lnTo>
                <a:lnTo>
                  <a:pt x="174" y="84"/>
                </a:lnTo>
                <a:lnTo>
                  <a:pt x="32" y="84"/>
                </a:lnTo>
                <a:close/>
                <a:moveTo>
                  <a:pt x="32" y="70"/>
                </a:moveTo>
                <a:lnTo>
                  <a:pt x="127" y="70"/>
                </a:lnTo>
                <a:lnTo>
                  <a:pt x="125" y="67"/>
                </a:lnTo>
                <a:lnTo>
                  <a:pt x="125" y="64"/>
                </a:lnTo>
                <a:lnTo>
                  <a:pt x="125" y="62"/>
                </a:lnTo>
                <a:lnTo>
                  <a:pt x="125" y="59"/>
                </a:lnTo>
                <a:lnTo>
                  <a:pt x="124" y="56"/>
                </a:lnTo>
                <a:lnTo>
                  <a:pt x="124" y="53"/>
                </a:lnTo>
                <a:lnTo>
                  <a:pt x="124" y="52"/>
                </a:lnTo>
                <a:lnTo>
                  <a:pt x="123" y="49"/>
                </a:lnTo>
                <a:lnTo>
                  <a:pt x="123" y="48"/>
                </a:lnTo>
                <a:lnTo>
                  <a:pt x="121" y="47"/>
                </a:lnTo>
                <a:lnTo>
                  <a:pt x="121" y="45"/>
                </a:lnTo>
                <a:lnTo>
                  <a:pt x="121" y="42"/>
                </a:lnTo>
                <a:lnTo>
                  <a:pt x="120" y="41"/>
                </a:lnTo>
                <a:lnTo>
                  <a:pt x="118" y="40"/>
                </a:lnTo>
                <a:lnTo>
                  <a:pt x="117" y="37"/>
                </a:lnTo>
                <a:lnTo>
                  <a:pt x="116" y="36"/>
                </a:lnTo>
                <a:lnTo>
                  <a:pt x="114" y="34"/>
                </a:lnTo>
                <a:lnTo>
                  <a:pt x="113" y="31"/>
                </a:lnTo>
                <a:lnTo>
                  <a:pt x="112" y="30"/>
                </a:lnTo>
                <a:lnTo>
                  <a:pt x="110" y="29"/>
                </a:lnTo>
                <a:lnTo>
                  <a:pt x="109" y="27"/>
                </a:lnTo>
                <a:lnTo>
                  <a:pt x="107" y="26"/>
                </a:lnTo>
                <a:lnTo>
                  <a:pt x="106" y="24"/>
                </a:lnTo>
                <a:lnTo>
                  <a:pt x="105" y="23"/>
                </a:lnTo>
                <a:lnTo>
                  <a:pt x="102" y="23"/>
                </a:lnTo>
                <a:lnTo>
                  <a:pt x="101" y="22"/>
                </a:lnTo>
                <a:lnTo>
                  <a:pt x="98" y="20"/>
                </a:lnTo>
                <a:lnTo>
                  <a:pt x="96" y="20"/>
                </a:lnTo>
                <a:lnTo>
                  <a:pt x="95" y="19"/>
                </a:lnTo>
                <a:lnTo>
                  <a:pt x="92" y="19"/>
                </a:lnTo>
                <a:lnTo>
                  <a:pt x="91" y="18"/>
                </a:lnTo>
                <a:lnTo>
                  <a:pt x="88" y="18"/>
                </a:lnTo>
                <a:lnTo>
                  <a:pt x="87" y="18"/>
                </a:lnTo>
                <a:lnTo>
                  <a:pt x="84" y="18"/>
                </a:lnTo>
                <a:lnTo>
                  <a:pt x="83" y="18"/>
                </a:lnTo>
                <a:lnTo>
                  <a:pt x="81" y="16"/>
                </a:lnTo>
                <a:lnTo>
                  <a:pt x="77" y="18"/>
                </a:lnTo>
                <a:lnTo>
                  <a:pt x="74" y="18"/>
                </a:lnTo>
                <a:lnTo>
                  <a:pt x="72" y="18"/>
                </a:lnTo>
                <a:lnTo>
                  <a:pt x="69" y="19"/>
                </a:lnTo>
                <a:lnTo>
                  <a:pt x="66" y="19"/>
                </a:lnTo>
                <a:lnTo>
                  <a:pt x="63" y="20"/>
                </a:lnTo>
                <a:lnTo>
                  <a:pt x="61" y="22"/>
                </a:lnTo>
                <a:lnTo>
                  <a:pt x="58" y="23"/>
                </a:lnTo>
                <a:lnTo>
                  <a:pt x="55" y="24"/>
                </a:lnTo>
                <a:lnTo>
                  <a:pt x="52" y="26"/>
                </a:lnTo>
                <a:lnTo>
                  <a:pt x="49" y="29"/>
                </a:lnTo>
                <a:lnTo>
                  <a:pt x="48" y="30"/>
                </a:lnTo>
                <a:lnTo>
                  <a:pt x="45" y="33"/>
                </a:lnTo>
                <a:lnTo>
                  <a:pt x="43" y="36"/>
                </a:lnTo>
                <a:lnTo>
                  <a:pt x="41" y="38"/>
                </a:lnTo>
                <a:lnTo>
                  <a:pt x="38" y="42"/>
                </a:lnTo>
                <a:lnTo>
                  <a:pt x="37" y="45"/>
                </a:lnTo>
                <a:lnTo>
                  <a:pt x="36" y="48"/>
                </a:lnTo>
                <a:lnTo>
                  <a:pt x="34" y="52"/>
                </a:lnTo>
                <a:lnTo>
                  <a:pt x="33" y="55"/>
                </a:lnTo>
                <a:lnTo>
                  <a:pt x="33" y="59"/>
                </a:lnTo>
                <a:lnTo>
                  <a:pt x="32" y="63"/>
                </a:lnTo>
                <a:lnTo>
                  <a:pt x="32" y="67"/>
                </a:lnTo>
                <a:lnTo>
                  <a:pt x="32" y="7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7" name="Line 69"/>
          <p:cNvSpPr>
            <a:spLocks noChangeShapeType="1"/>
          </p:cNvSpPr>
          <p:nvPr/>
        </p:nvSpPr>
        <p:spPr bwMode="auto">
          <a:xfrm flipH="1">
            <a:off x="1674813" y="4010025"/>
            <a:ext cx="825500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8" name="Freeform 70"/>
          <p:cNvSpPr>
            <a:spLocks/>
          </p:cNvSpPr>
          <p:nvPr/>
        </p:nvSpPr>
        <p:spPr bwMode="auto">
          <a:xfrm>
            <a:off x="5865813" y="2905125"/>
            <a:ext cx="188912" cy="214313"/>
          </a:xfrm>
          <a:custGeom>
            <a:avLst/>
            <a:gdLst>
              <a:gd name="T0" fmla="*/ 0 w 356"/>
              <a:gd name="T1" fmla="*/ 108479 h 405"/>
              <a:gd name="T2" fmla="*/ 188912 w 356"/>
              <a:gd name="T3" fmla="*/ 0 h 405"/>
              <a:gd name="T4" fmla="*/ 188912 w 356"/>
              <a:gd name="T5" fmla="*/ 214313 h 405"/>
              <a:gd name="T6" fmla="*/ 0 w 356"/>
              <a:gd name="T7" fmla="*/ 108479 h 405"/>
              <a:gd name="T8" fmla="*/ 0 w 356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5"/>
              <a:gd name="T17" fmla="*/ 356 w 356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5">
                <a:moveTo>
                  <a:pt x="0" y="205"/>
                </a:moveTo>
                <a:lnTo>
                  <a:pt x="356" y="0"/>
                </a:lnTo>
                <a:lnTo>
                  <a:pt x="356" y="405"/>
                </a:lnTo>
                <a:lnTo>
                  <a:pt x="0" y="20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59" name="Freeform 71"/>
          <p:cNvSpPr>
            <a:spLocks/>
          </p:cNvSpPr>
          <p:nvPr/>
        </p:nvSpPr>
        <p:spPr bwMode="auto">
          <a:xfrm>
            <a:off x="5865813" y="2905125"/>
            <a:ext cx="188912" cy="214313"/>
          </a:xfrm>
          <a:custGeom>
            <a:avLst/>
            <a:gdLst>
              <a:gd name="T0" fmla="*/ 0 w 356"/>
              <a:gd name="T1" fmla="*/ 108479 h 405"/>
              <a:gd name="T2" fmla="*/ 188912 w 356"/>
              <a:gd name="T3" fmla="*/ 0 h 405"/>
              <a:gd name="T4" fmla="*/ 188912 w 356"/>
              <a:gd name="T5" fmla="*/ 214313 h 405"/>
              <a:gd name="T6" fmla="*/ 0 w 356"/>
              <a:gd name="T7" fmla="*/ 108479 h 405"/>
              <a:gd name="T8" fmla="*/ 0 w 356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5"/>
              <a:gd name="T17" fmla="*/ 356 w 356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5">
                <a:moveTo>
                  <a:pt x="0" y="205"/>
                </a:moveTo>
                <a:lnTo>
                  <a:pt x="356" y="0"/>
                </a:lnTo>
                <a:lnTo>
                  <a:pt x="356" y="405"/>
                </a:lnTo>
                <a:lnTo>
                  <a:pt x="0" y="205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60" name="Freeform 72"/>
          <p:cNvSpPr>
            <a:spLocks/>
          </p:cNvSpPr>
          <p:nvPr/>
        </p:nvSpPr>
        <p:spPr bwMode="auto">
          <a:xfrm>
            <a:off x="5865813" y="3497263"/>
            <a:ext cx="188912" cy="214312"/>
          </a:xfrm>
          <a:custGeom>
            <a:avLst/>
            <a:gdLst>
              <a:gd name="T0" fmla="*/ 0 w 356"/>
              <a:gd name="T1" fmla="*/ 108479 h 405"/>
              <a:gd name="T2" fmla="*/ 188912 w 356"/>
              <a:gd name="T3" fmla="*/ 0 h 405"/>
              <a:gd name="T4" fmla="*/ 188912 w 356"/>
              <a:gd name="T5" fmla="*/ 214312 h 405"/>
              <a:gd name="T6" fmla="*/ 0 w 356"/>
              <a:gd name="T7" fmla="*/ 108479 h 405"/>
              <a:gd name="T8" fmla="*/ 0 w 356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5"/>
              <a:gd name="T17" fmla="*/ 356 w 356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5">
                <a:moveTo>
                  <a:pt x="0" y="205"/>
                </a:moveTo>
                <a:lnTo>
                  <a:pt x="356" y="0"/>
                </a:lnTo>
                <a:lnTo>
                  <a:pt x="356" y="405"/>
                </a:lnTo>
                <a:lnTo>
                  <a:pt x="0" y="20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61" name="Freeform 73"/>
          <p:cNvSpPr>
            <a:spLocks/>
          </p:cNvSpPr>
          <p:nvPr/>
        </p:nvSpPr>
        <p:spPr bwMode="auto">
          <a:xfrm>
            <a:off x="5865813" y="3497263"/>
            <a:ext cx="188912" cy="214312"/>
          </a:xfrm>
          <a:custGeom>
            <a:avLst/>
            <a:gdLst>
              <a:gd name="T0" fmla="*/ 0 w 356"/>
              <a:gd name="T1" fmla="*/ 108479 h 405"/>
              <a:gd name="T2" fmla="*/ 188912 w 356"/>
              <a:gd name="T3" fmla="*/ 0 h 405"/>
              <a:gd name="T4" fmla="*/ 188912 w 356"/>
              <a:gd name="T5" fmla="*/ 214312 h 405"/>
              <a:gd name="T6" fmla="*/ 0 w 356"/>
              <a:gd name="T7" fmla="*/ 108479 h 405"/>
              <a:gd name="T8" fmla="*/ 0 w 356"/>
              <a:gd name="T9" fmla="*/ 108479 h 4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6"/>
              <a:gd name="T16" fmla="*/ 0 h 405"/>
              <a:gd name="T17" fmla="*/ 356 w 356"/>
              <a:gd name="T18" fmla="*/ 405 h 4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6" h="405">
                <a:moveTo>
                  <a:pt x="0" y="205"/>
                </a:moveTo>
                <a:lnTo>
                  <a:pt x="356" y="0"/>
                </a:lnTo>
                <a:lnTo>
                  <a:pt x="356" y="405"/>
                </a:lnTo>
                <a:lnTo>
                  <a:pt x="0" y="205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62" name="Freeform 74"/>
          <p:cNvSpPr>
            <a:spLocks/>
          </p:cNvSpPr>
          <p:nvPr/>
        </p:nvSpPr>
        <p:spPr bwMode="auto">
          <a:xfrm>
            <a:off x="4802188" y="3254375"/>
            <a:ext cx="168275" cy="168275"/>
          </a:xfrm>
          <a:custGeom>
            <a:avLst/>
            <a:gdLst>
              <a:gd name="T0" fmla="*/ 168275 w 317"/>
              <a:gd name="T1" fmla="*/ 83872 h 317"/>
              <a:gd name="T2" fmla="*/ 166682 w 317"/>
              <a:gd name="T3" fmla="*/ 72725 h 317"/>
              <a:gd name="T4" fmla="*/ 164559 w 317"/>
              <a:gd name="T5" fmla="*/ 62108 h 317"/>
              <a:gd name="T6" fmla="*/ 160843 w 317"/>
              <a:gd name="T7" fmla="*/ 51491 h 317"/>
              <a:gd name="T8" fmla="*/ 156597 w 317"/>
              <a:gd name="T9" fmla="*/ 42467 h 317"/>
              <a:gd name="T10" fmla="*/ 149696 w 317"/>
              <a:gd name="T11" fmla="*/ 32912 h 317"/>
              <a:gd name="T12" fmla="*/ 143326 w 317"/>
              <a:gd name="T13" fmla="*/ 24418 h 317"/>
              <a:gd name="T14" fmla="*/ 135363 w 317"/>
              <a:gd name="T15" fmla="*/ 18048 h 317"/>
              <a:gd name="T16" fmla="*/ 125808 w 317"/>
              <a:gd name="T17" fmla="*/ 11678 h 317"/>
              <a:gd name="T18" fmla="*/ 116253 w 317"/>
              <a:gd name="T19" fmla="*/ 6901 h 317"/>
              <a:gd name="T20" fmla="*/ 106167 w 317"/>
              <a:gd name="T21" fmla="*/ 3185 h 317"/>
              <a:gd name="T22" fmla="*/ 95020 w 317"/>
              <a:gd name="T23" fmla="*/ 1062 h 317"/>
              <a:gd name="T24" fmla="*/ 83872 w 317"/>
              <a:gd name="T25" fmla="*/ 0 h 317"/>
              <a:gd name="T26" fmla="*/ 72194 w 317"/>
              <a:gd name="T27" fmla="*/ 1062 h 317"/>
              <a:gd name="T28" fmla="*/ 61577 w 317"/>
              <a:gd name="T29" fmla="*/ 3185 h 317"/>
              <a:gd name="T30" fmla="*/ 50960 w 317"/>
              <a:gd name="T31" fmla="*/ 6901 h 317"/>
              <a:gd name="T32" fmla="*/ 40874 w 317"/>
              <a:gd name="T33" fmla="*/ 11678 h 317"/>
              <a:gd name="T34" fmla="*/ 31850 w 317"/>
              <a:gd name="T35" fmla="*/ 18048 h 317"/>
              <a:gd name="T36" fmla="*/ 23888 w 317"/>
              <a:gd name="T37" fmla="*/ 24418 h 317"/>
              <a:gd name="T38" fmla="*/ 16456 w 317"/>
              <a:gd name="T39" fmla="*/ 32912 h 317"/>
              <a:gd name="T40" fmla="*/ 10617 w 317"/>
              <a:gd name="T41" fmla="*/ 42467 h 317"/>
              <a:gd name="T42" fmla="*/ 5839 w 317"/>
              <a:gd name="T43" fmla="*/ 51491 h 317"/>
              <a:gd name="T44" fmla="*/ 2654 w 317"/>
              <a:gd name="T45" fmla="*/ 62108 h 317"/>
              <a:gd name="T46" fmla="*/ 531 w 317"/>
              <a:gd name="T47" fmla="*/ 72725 h 317"/>
              <a:gd name="T48" fmla="*/ 0 w 317"/>
              <a:gd name="T49" fmla="*/ 83872 h 317"/>
              <a:gd name="T50" fmla="*/ 531 w 317"/>
              <a:gd name="T51" fmla="*/ 95550 h 317"/>
              <a:gd name="T52" fmla="*/ 2654 w 317"/>
              <a:gd name="T53" fmla="*/ 106698 h 317"/>
              <a:gd name="T54" fmla="*/ 5839 w 317"/>
              <a:gd name="T55" fmla="*/ 116784 h 317"/>
              <a:gd name="T56" fmla="*/ 10617 w 317"/>
              <a:gd name="T57" fmla="*/ 127401 h 317"/>
              <a:gd name="T58" fmla="*/ 16456 w 317"/>
              <a:gd name="T59" fmla="*/ 135894 h 317"/>
              <a:gd name="T60" fmla="*/ 23888 w 317"/>
              <a:gd name="T61" fmla="*/ 143857 h 317"/>
              <a:gd name="T62" fmla="*/ 31850 w 317"/>
              <a:gd name="T63" fmla="*/ 151288 h 317"/>
              <a:gd name="T64" fmla="*/ 40874 w 317"/>
              <a:gd name="T65" fmla="*/ 157127 h 317"/>
              <a:gd name="T66" fmla="*/ 50960 w 317"/>
              <a:gd name="T67" fmla="*/ 162436 h 317"/>
              <a:gd name="T68" fmla="*/ 61577 w 317"/>
              <a:gd name="T69" fmla="*/ 165090 h 317"/>
              <a:gd name="T70" fmla="*/ 72194 w 317"/>
              <a:gd name="T71" fmla="*/ 167213 h 317"/>
              <a:gd name="T72" fmla="*/ 83872 w 317"/>
              <a:gd name="T73" fmla="*/ 168275 h 317"/>
              <a:gd name="T74" fmla="*/ 95020 w 317"/>
              <a:gd name="T75" fmla="*/ 167213 h 317"/>
              <a:gd name="T76" fmla="*/ 106167 w 317"/>
              <a:gd name="T77" fmla="*/ 165090 h 317"/>
              <a:gd name="T78" fmla="*/ 116253 w 317"/>
              <a:gd name="T79" fmla="*/ 162436 h 317"/>
              <a:gd name="T80" fmla="*/ 125808 w 317"/>
              <a:gd name="T81" fmla="*/ 157127 h 317"/>
              <a:gd name="T82" fmla="*/ 135363 w 317"/>
              <a:gd name="T83" fmla="*/ 151288 h 317"/>
              <a:gd name="T84" fmla="*/ 143326 w 317"/>
              <a:gd name="T85" fmla="*/ 143857 h 317"/>
              <a:gd name="T86" fmla="*/ 149696 w 317"/>
              <a:gd name="T87" fmla="*/ 135894 h 317"/>
              <a:gd name="T88" fmla="*/ 156597 w 317"/>
              <a:gd name="T89" fmla="*/ 127401 h 317"/>
              <a:gd name="T90" fmla="*/ 160843 w 317"/>
              <a:gd name="T91" fmla="*/ 116784 h 317"/>
              <a:gd name="T92" fmla="*/ 164559 w 317"/>
              <a:gd name="T93" fmla="*/ 106698 h 317"/>
              <a:gd name="T94" fmla="*/ 166682 w 317"/>
              <a:gd name="T95" fmla="*/ 95550 h 317"/>
              <a:gd name="T96" fmla="*/ 168275 w 317"/>
              <a:gd name="T97" fmla="*/ 83872 h 317"/>
              <a:gd name="T98" fmla="*/ 168275 w 317"/>
              <a:gd name="T99" fmla="*/ 83872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8"/>
                </a:moveTo>
                <a:lnTo>
                  <a:pt x="314" y="137"/>
                </a:lnTo>
                <a:lnTo>
                  <a:pt x="310" y="117"/>
                </a:lnTo>
                <a:lnTo>
                  <a:pt x="303" y="97"/>
                </a:lnTo>
                <a:lnTo>
                  <a:pt x="295" y="80"/>
                </a:lnTo>
                <a:lnTo>
                  <a:pt x="282" y="62"/>
                </a:lnTo>
                <a:lnTo>
                  <a:pt x="270" y="46"/>
                </a:lnTo>
                <a:lnTo>
                  <a:pt x="255" y="34"/>
                </a:lnTo>
                <a:lnTo>
                  <a:pt x="237" y="22"/>
                </a:lnTo>
                <a:lnTo>
                  <a:pt x="219" y="13"/>
                </a:lnTo>
                <a:lnTo>
                  <a:pt x="200" y="6"/>
                </a:lnTo>
                <a:lnTo>
                  <a:pt x="179" y="2"/>
                </a:lnTo>
                <a:lnTo>
                  <a:pt x="158" y="0"/>
                </a:lnTo>
                <a:lnTo>
                  <a:pt x="136" y="2"/>
                </a:lnTo>
                <a:lnTo>
                  <a:pt x="116" y="6"/>
                </a:lnTo>
                <a:lnTo>
                  <a:pt x="96" y="13"/>
                </a:lnTo>
                <a:lnTo>
                  <a:pt x="77" y="22"/>
                </a:lnTo>
                <a:lnTo>
                  <a:pt x="60" y="34"/>
                </a:lnTo>
                <a:lnTo>
                  <a:pt x="45" y="46"/>
                </a:lnTo>
                <a:lnTo>
                  <a:pt x="31" y="62"/>
                </a:lnTo>
                <a:lnTo>
                  <a:pt x="20" y="80"/>
                </a:lnTo>
                <a:lnTo>
                  <a:pt x="11" y="97"/>
                </a:lnTo>
                <a:lnTo>
                  <a:pt x="5" y="117"/>
                </a:lnTo>
                <a:lnTo>
                  <a:pt x="1" y="137"/>
                </a:lnTo>
                <a:lnTo>
                  <a:pt x="0" y="158"/>
                </a:lnTo>
                <a:lnTo>
                  <a:pt x="1" y="180"/>
                </a:lnTo>
                <a:lnTo>
                  <a:pt x="5" y="201"/>
                </a:lnTo>
                <a:lnTo>
                  <a:pt x="11" y="220"/>
                </a:lnTo>
                <a:lnTo>
                  <a:pt x="20" y="240"/>
                </a:lnTo>
                <a:lnTo>
                  <a:pt x="31" y="256"/>
                </a:lnTo>
                <a:lnTo>
                  <a:pt x="45" y="271"/>
                </a:lnTo>
                <a:lnTo>
                  <a:pt x="60" y="285"/>
                </a:lnTo>
                <a:lnTo>
                  <a:pt x="77" y="296"/>
                </a:lnTo>
                <a:lnTo>
                  <a:pt x="96" y="306"/>
                </a:lnTo>
                <a:lnTo>
                  <a:pt x="116" y="311"/>
                </a:lnTo>
                <a:lnTo>
                  <a:pt x="136" y="315"/>
                </a:lnTo>
                <a:lnTo>
                  <a:pt x="158" y="317"/>
                </a:lnTo>
                <a:lnTo>
                  <a:pt x="179" y="315"/>
                </a:lnTo>
                <a:lnTo>
                  <a:pt x="200" y="311"/>
                </a:lnTo>
                <a:lnTo>
                  <a:pt x="219" y="306"/>
                </a:lnTo>
                <a:lnTo>
                  <a:pt x="237" y="296"/>
                </a:lnTo>
                <a:lnTo>
                  <a:pt x="255" y="285"/>
                </a:lnTo>
                <a:lnTo>
                  <a:pt x="270" y="271"/>
                </a:lnTo>
                <a:lnTo>
                  <a:pt x="282" y="256"/>
                </a:lnTo>
                <a:lnTo>
                  <a:pt x="295" y="240"/>
                </a:lnTo>
                <a:lnTo>
                  <a:pt x="303" y="220"/>
                </a:lnTo>
                <a:lnTo>
                  <a:pt x="310" y="201"/>
                </a:lnTo>
                <a:lnTo>
                  <a:pt x="314" y="180"/>
                </a:lnTo>
                <a:lnTo>
                  <a:pt x="317" y="15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63" name="Freeform 75"/>
          <p:cNvSpPr>
            <a:spLocks/>
          </p:cNvSpPr>
          <p:nvPr/>
        </p:nvSpPr>
        <p:spPr bwMode="auto">
          <a:xfrm>
            <a:off x="4802188" y="3254375"/>
            <a:ext cx="168275" cy="168275"/>
          </a:xfrm>
          <a:custGeom>
            <a:avLst/>
            <a:gdLst>
              <a:gd name="T0" fmla="*/ 168275 w 317"/>
              <a:gd name="T1" fmla="*/ 83872 h 317"/>
              <a:gd name="T2" fmla="*/ 166682 w 317"/>
              <a:gd name="T3" fmla="*/ 72725 h 317"/>
              <a:gd name="T4" fmla="*/ 164559 w 317"/>
              <a:gd name="T5" fmla="*/ 62108 h 317"/>
              <a:gd name="T6" fmla="*/ 160843 w 317"/>
              <a:gd name="T7" fmla="*/ 51491 h 317"/>
              <a:gd name="T8" fmla="*/ 156597 w 317"/>
              <a:gd name="T9" fmla="*/ 42467 h 317"/>
              <a:gd name="T10" fmla="*/ 149696 w 317"/>
              <a:gd name="T11" fmla="*/ 32912 h 317"/>
              <a:gd name="T12" fmla="*/ 143326 w 317"/>
              <a:gd name="T13" fmla="*/ 24418 h 317"/>
              <a:gd name="T14" fmla="*/ 135363 w 317"/>
              <a:gd name="T15" fmla="*/ 18048 h 317"/>
              <a:gd name="T16" fmla="*/ 125808 w 317"/>
              <a:gd name="T17" fmla="*/ 11678 h 317"/>
              <a:gd name="T18" fmla="*/ 116253 w 317"/>
              <a:gd name="T19" fmla="*/ 6901 h 317"/>
              <a:gd name="T20" fmla="*/ 106167 w 317"/>
              <a:gd name="T21" fmla="*/ 3185 h 317"/>
              <a:gd name="T22" fmla="*/ 95020 w 317"/>
              <a:gd name="T23" fmla="*/ 1062 h 317"/>
              <a:gd name="T24" fmla="*/ 83872 w 317"/>
              <a:gd name="T25" fmla="*/ 0 h 317"/>
              <a:gd name="T26" fmla="*/ 72194 w 317"/>
              <a:gd name="T27" fmla="*/ 1062 h 317"/>
              <a:gd name="T28" fmla="*/ 61577 w 317"/>
              <a:gd name="T29" fmla="*/ 3185 h 317"/>
              <a:gd name="T30" fmla="*/ 50960 w 317"/>
              <a:gd name="T31" fmla="*/ 6901 h 317"/>
              <a:gd name="T32" fmla="*/ 40874 w 317"/>
              <a:gd name="T33" fmla="*/ 11678 h 317"/>
              <a:gd name="T34" fmla="*/ 31850 w 317"/>
              <a:gd name="T35" fmla="*/ 18048 h 317"/>
              <a:gd name="T36" fmla="*/ 23888 w 317"/>
              <a:gd name="T37" fmla="*/ 24418 h 317"/>
              <a:gd name="T38" fmla="*/ 16456 w 317"/>
              <a:gd name="T39" fmla="*/ 32912 h 317"/>
              <a:gd name="T40" fmla="*/ 10617 w 317"/>
              <a:gd name="T41" fmla="*/ 42467 h 317"/>
              <a:gd name="T42" fmla="*/ 5839 w 317"/>
              <a:gd name="T43" fmla="*/ 51491 h 317"/>
              <a:gd name="T44" fmla="*/ 2654 w 317"/>
              <a:gd name="T45" fmla="*/ 62108 h 317"/>
              <a:gd name="T46" fmla="*/ 531 w 317"/>
              <a:gd name="T47" fmla="*/ 72725 h 317"/>
              <a:gd name="T48" fmla="*/ 0 w 317"/>
              <a:gd name="T49" fmla="*/ 83872 h 317"/>
              <a:gd name="T50" fmla="*/ 531 w 317"/>
              <a:gd name="T51" fmla="*/ 95550 h 317"/>
              <a:gd name="T52" fmla="*/ 2654 w 317"/>
              <a:gd name="T53" fmla="*/ 106698 h 317"/>
              <a:gd name="T54" fmla="*/ 5839 w 317"/>
              <a:gd name="T55" fmla="*/ 116784 h 317"/>
              <a:gd name="T56" fmla="*/ 10617 w 317"/>
              <a:gd name="T57" fmla="*/ 127401 h 317"/>
              <a:gd name="T58" fmla="*/ 16456 w 317"/>
              <a:gd name="T59" fmla="*/ 135894 h 317"/>
              <a:gd name="T60" fmla="*/ 23888 w 317"/>
              <a:gd name="T61" fmla="*/ 143857 h 317"/>
              <a:gd name="T62" fmla="*/ 31850 w 317"/>
              <a:gd name="T63" fmla="*/ 151288 h 317"/>
              <a:gd name="T64" fmla="*/ 40874 w 317"/>
              <a:gd name="T65" fmla="*/ 157127 h 317"/>
              <a:gd name="T66" fmla="*/ 50960 w 317"/>
              <a:gd name="T67" fmla="*/ 162436 h 317"/>
              <a:gd name="T68" fmla="*/ 61577 w 317"/>
              <a:gd name="T69" fmla="*/ 165090 h 317"/>
              <a:gd name="T70" fmla="*/ 72194 w 317"/>
              <a:gd name="T71" fmla="*/ 167213 h 317"/>
              <a:gd name="T72" fmla="*/ 83872 w 317"/>
              <a:gd name="T73" fmla="*/ 168275 h 317"/>
              <a:gd name="T74" fmla="*/ 95020 w 317"/>
              <a:gd name="T75" fmla="*/ 167213 h 317"/>
              <a:gd name="T76" fmla="*/ 106167 w 317"/>
              <a:gd name="T77" fmla="*/ 165090 h 317"/>
              <a:gd name="T78" fmla="*/ 116253 w 317"/>
              <a:gd name="T79" fmla="*/ 162436 h 317"/>
              <a:gd name="T80" fmla="*/ 125808 w 317"/>
              <a:gd name="T81" fmla="*/ 157127 h 317"/>
              <a:gd name="T82" fmla="*/ 135363 w 317"/>
              <a:gd name="T83" fmla="*/ 151288 h 317"/>
              <a:gd name="T84" fmla="*/ 143326 w 317"/>
              <a:gd name="T85" fmla="*/ 143857 h 317"/>
              <a:gd name="T86" fmla="*/ 149696 w 317"/>
              <a:gd name="T87" fmla="*/ 135894 h 317"/>
              <a:gd name="T88" fmla="*/ 156597 w 317"/>
              <a:gd name="T89" fmla="*/ 127401 h 317"/>
              <a:gd name="T90" fmla="*/ 160843 w 317"/>
              <a:gd name="T91" fmla="*/ 116784 h 317"/>
              <a:gd name="T92" fmla="*/ 164559 w 317"/>
              <a:gd name="T93" fmla="*/ 106698 h 317"/>
              <a:gd name="T94" fmla="*/ 166682 w 317"/>
              <a:gd name="T95" fmla="*/ 95550 h 317"/>
              <a:gd name="T96" fmla="*/ 168275 w 317"/>
              <a:gd name="T97" fmla="*/ 83872 h 317"/>
              <a:gd name="T98" fmla="*/ 168275 w 317"/>
              <a:gd name="T99" fmla="*/ 83872 h 31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17"/>
              <a:gd name="T151" fmla="*/ 0 h 317"/>
              <a:gd name="T152" fmla="*/ 317 w 317"/>
              <a:gd name="T153" fmla="*/ 317 h 31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17" h="317">
                <a:moveTo>
                  <a:pt x="317" y="158"/>
                </a:moveTo>
                <a:lnTo>
                  <a:pt x="314" y="137"/>
                </a:lnTo>
                <a:lnTo>
                  <a:pt x="310" y="117"/>
                </a:lnTo>
                <a:lnTo>
                  <a:pt x="303" y="97"/>
                </a:lnTo>
                <a:lnTo>
                  <a:pt x="295" y="80"/>
                </a:lnTo>
                <a:lnTo>
                  <a:pt x="282" y="62"/>
                </a:lnTo>
                <a:lnTo>
                  <a:pt x="270" y="46"/>
                </a:lnTo>
                <a:lnTo>
                  <a:pt x="255" y="34"/>
                </a:lnTo>
                <a:lnTo>
                  <a:pt x="237" y="22"/>
                </a:lnTo>
                <a:lnTo>
                  <a:pt x="219" y="13"/>
                </a:lnTo>
                <a:lnTo>
                  <a:pt x="200" y="6"/>
                </a:lnTo>
                <a:lnTo>
                  <a:pt x="179" y="2"/>
                </a:lnTo>
                <a:lnTo>
                  <a:pt x="158" y="0"/>
                </a:lnTo>
                <a:lnTo>
                  <a:pt x="136" y="2"/>
                </a:lnTo>
                <a:lnTo>
                  <a:pt x="116" y="6"/>
                </a:lnTo>
                <a:lnTo>
                  <a:pt x="96" y="13"/>
                </a:lnTo>
                <a:lnTo>
                  <a:pt x="77" y="22"/>
                </a:lnTo>
                <a:lnTo>
                  <a:pt x="60" y="34"/>
                </a:lnTo>
                <a:lnTo>
                  <a:pt x="45" y="46"/>
                </a:lnTo>
                <a:lnTo>
                  <a:pt x="31" y="62"/>
                </a:lnTo>
                <a:lnTo>
                  <a:pt x="20" y="80"/>
                </a:lnTo>
                <a:lnTo>
                  <a:pt x="11" y="97"/>
                </a:lnTo>
                <a:lnTo>
                  <a:pt x="5" y="117"/>
                </a:lnTo>
                <a:lnTo>
                  <a:pt x="1" y="137"/>
                </a:lnTo>
                <a:lnTo>
                  <a:pt x="0" y="158"/>
                </a:lnTo>
                <a:lnTo>
                  <a:pt x="1" y="180"/>
                </a:lnTo>
                <a:lnTo>
                  <a:pt x="5" y="201"/>
                </a:lnTo>
                <a:lnTo>
                  <a:pt x="11" y="220"/>
                </a:lnTo>
                <a:lnTo>
                  <a:pt x="20" y="240"/>
                </a:lnTo>
                <a:lnTo>
                  <a:pt x="31" y="256"/>
                </a:lnTo>
                <a:lnTo>
                  <a:pt x="45" y="271"/>
                </a:lnTo>
                <a:lnTo>
                  <a:pt x="60" y="285"/>
                </a:lnTo>
                <a:lnTo>
                  <a:pt x="77" y="296"/>
                </a:lnTo>
                <a:lnTo>
                  <a:pt x="96" y="306"/>
                </a:lnTo>
                <a:lnTo>
                  <a:pt x="116" y="311"/>
                </a:lnTo>
                <a:lnTo>
                  <a:pt x="136" y="315"/>
                </a:lnTo>
                <a:lnTo>
                  <a:pt x="158" y="317"/>
                </a:lnTo>
                <a:lnTo>
                  <a:pt x="179" y="315"/>
                </a:lnTo>
                <a:lnTo>
                  <a:pt x="200" y="311"/>
                </a:lnTo>
                <a:lnTo>
                  <a:pt x="219" y="306"/>
                </a:lnTo>
                <a:lnTo>
                  <a:pt x="237" y="296"/>
                </a:lnTo>
                <a:lnTo>
                  <a:pt x="255" y="285"/>
                </a:lnTo>
                <a:lnTo>
                  <a:pt x="270" y="271"/>
                </a:lnTo>
                <a:lnTo>
                  <a:pt x="282" y="256"/>
                </a:lnTo>
                <a:lnTo>
                  <a:pt x="295" y="240"/>
                </a:lnTo>
                <a:lnTo>
                  <a:pt x="303" y="220"/>
                </a:lnTo>
                <a:lnTo>
                  <a:pt x="310" y="201"/>
                </a:lnTo>
                <a:lnTo>
                  <a:pt x="314" y="180"/>
                </a:lnTo>
                <a:lnTo>
                  <a:pt x="317" y="158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64" name="Freeform 76"/>
          <p:cNvSpPr>
            <a:spLocks/>
          </p:cNvSpPr>
          <p:nvPr/>
        </p:nvSpPr>
        <p:spPr bwMode="auto">
          <a:xfrm>
            <a:off x="4891088" y="3014663"/>
            <a:ext cx="1036637" cy="593725"/>
          </a:xfrm>
          <a:custGeom>
            <a:avLst/>
            <a:gdLst>
              <a:gd name="T0" fmla="*/ 1004887 w 1959"/>
              <a:gd name="T1" fmla="*/ 0 h 1124"/>
              <a:gd name="T2" fmla="*/ 0 w 1959"/>
              <a:gd name="T3" fmla="*/ 0 h 1124"/>
              <a:gd name="T4" fmla="*/ 0 w 1959"/>
              <a:gd name="T5" fmla="*/ 593725 h 1124"/>
              <a:gd name="T6" fmla="*/ 1036637 w 1959"/>
              <a:gd name="T7" fmla="*/ 593725 h 1124"/>
              <a:gd name="T8" fmla="*/ 0 60000 65536"/>
              <a:gd name="T9" fmla="*/ 0 60000 65536"/>
              <a:gd name="T10" fmla="*/ 0 60000 65536"/>
              <a:gd name="T11" fmla="*/ 0 60000 65536"/>
              <a:gd name="T12" fmla="*/ 0 w 1959"/>
              <a:gd name="T13" fmla="*/ 0 h 1124"/>
              <a:gd name="T14" fmla="*/ 1959 w 1959"/>
              <a:gd name="T15" fmla="*/ 1124 h 11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9" h="1124">
                <a:moveTo>
                  <a:pt x="1899" y="0"/>
                </a:moveTo>
                <a:lnTo>
                  <a:pt x="0" y="0"/>
                </a:lnTo>
                <a:lnTo>
                  <a:pt x="0" y="1124"/>
                </a:lnTo>
                <a:lnTo>
                  <a:pt x="1959" y="1124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Elements of a tree 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Have one decision node at the root</a:t>
            </a:r>
          </a:p>
          <a:p>
            <a:pPr eaLnBrk="1" hangingPunct="1"/>
            <a:r>
              <a:rPr lang="en-GB" smtClean="0"/>
              <a:t>The branches off the initial decision node represent all the strategies that are to be compared</a:t>
            </a:r>
          </a:p>
          <a:p>
            <a:pPr eaLnBrk="1" hangingPunct="1"/>
            <a:r>
              <a:rPr lang="en-GB" smtClean="0"/>
              <a:t>A series of chance nodes off of each strategy branch</a:t>
            </a:r>
          </a:p>
          <a:p>
            <a:pPr eaLnBrk="1" hangingPunct="1"/>
            <a:r>
              <a:rPr lang="en-GB" smtClean="0"/>
              <a:t>The outcomes at the end of each pathway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University template">
  <a:themeElements>
    <a:clrScheme name="">
      <a:dk1>
        <a:srgbClr val="000000"/>
      </a:dk1>
      <a:lt1>
        <a:srgbClr val="99FFFF"/>
      </a:lt1>
      <a:dk2>
        <a:srgbClr val="660033"/>
      </a:dk2>
      <a:lt2>
        <a:srgbClr val="000000"/>
      </a:lt2>
      <a:accent1>
        <a:srgbClr val="FFFFFF"/>
      </a:accent1>
      <a:accent2>
        <a:srgbClr val="99FFFF"/>
      </a:accent2>
      <a:accent3>
        <a:srgbClr val="CAFFFF"/>
      </a:accent3>
      <a:accent4>
        <a:srgbClr val="000000"/>
      </a:accent4>
      <a:accent5>
        <a:srgbClr val="FFFFFF"/>
      </a:accent5>
      <a:accent6>
        <a:srgbClr val="8AE7E7"/>
      </a:accent6>
      <a:hlink>
        <a:srgbClr val="660033"/>
      </a:hlink>
      <a:folHlink>
        <a:srgbClr val="4C0026"/>
      </a:folHlink>
    </a:clrScheme>
    <a:fontScheme name="Blank University 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University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University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University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University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University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University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University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University template</Template>
  <TotalTime>3389</TotalTime>
  <Words>1472</Words>
  <Application>Microsoft Office PowerPoint</Application>
  <PresentationFormat>On-screen Show (4:3)</PresentationFormat>
  <Paragraphs>355</Paragraphs>
  <Slides>42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Blank University template</vt:lpstr>
      <vt:lpstr>Chart</vt:lpstr>
      <vt:lpstr>Equation</vt:lpstr>
      <vt:lpstr>Introduction to decision modelling</vt:lpstr>
      <vt:lpstr>Learning objectives</vt:lpstr>
      <vt:lpstr>Role of modelling in economic evaluation</vt:lpstr>
      <vt:lpstr>The main types of model </vt:lpstr>
      <vt:lpstr>A decision model….</vt:lpstr>
      <vt:lpstr>Decision Trees</vt:lpstr>
      <vt:lpstr>Steps in constructing and analysing decision trees</vt:lpstr>
      <vt:lpstr>Decision Tree Structure</vt:lpstr>
      <vt:lpstr> Elements of a tree  </vt:lpstr>
      <vt:lpstr>Decision Tree Example</vt:lpstr>
      <vt:lpstr>Decision tree for heparin</vt:lpstr>
      <vt:lpstr>Estimating probabilities</vt:lpstr>
      <vt:lpstr>Entering probabilities</vt:lpstr>
      <vt:lpstr>Estimating outcomes</vt:lpstr>
      <vt:lpstr>Costs and Utilities</vt:lpstr>
      <vt:lpstr>Entering outcomes (QALYs)</vt:lpstr>
      <vt:lpstr>Entering outcomes (Costs)</vt:lpstr>
      <vt:lpstr>Analysing the decision tree</vt:lpstr>
      <vt:lpstr>Example: analysing the tree (output as QALYs)</vt:lpstr>
      <vt:lpstr>Rollback Calculations</vt:lpstr>
      <vt:lpstr>Rollback Calculations</vt:lpstr>
      <vt:lpstr>Example: analysing the tree (output as costs) </vt:lpstr>
      <vt:lpstr>Full structure of cost-effectiveness analysis</vt:lpstr>
      <vt:lpstr>Example: Result from analysing the tree (CEA)</vt:lpstr>
      <vt:lpstr>Sensitivity analysis</vt:lpstr>
      <vt:lpstr>Limitations of decision trees</vt:lpstr>
      <vt:lpstr>Markov models</vt:lpstr>
      <vt:lpstr>Simple Markov model</vt:lpstr>
      <vt:lpstr>Elements of Markov models  </vt:lpstr>
      <vt:lpstr>Simple Markov model</vt:lpstr>
      <vt:lpstr>Steps in constructing a Markov model</vt:lpstr>
      <vt:lpstr>Markov model: Simple example</vt:lpstr>
      <vt:lpstr>Markov states</vt:lpstr>
      <vt:lpstr> </vt:lpstr>
      <vt:lpstr>Decide on a cycle length</vt:lpstr>
      <vt:lpstr> </vt:lpstr>
      <vt:lpstr>Attach costs and utilities to states</vt:lpstr>
      <vt:lpstr>Define initial distribution of population </vt:lpstr>
      <vt:lpstr>Methods of evaluation</vt:lpstr>
      <vt:lpstr>Stroke prevention: cohort analysis</vt:lpstr>
      <vt:lpstr>Limitations of Markov models</vt:lpstr>
      <vt:lpstr>Summary</vt:lpstr>
    </vt:vector>
  </TitlesOfParts>
  <Company>The 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health economics modelling</dc:title>
  <dc:creator>yaogl</dc:creator>
  <cp:lastModifiedBy>suttonaj</cp:lastModifiedBy>
  <cp:revision>167</cp:revision>
  <dcterms:created xsi:type="dcterms:W3CDTF">2004-08-06T12:04:19Z</dcterms:created>
  <dcterms:modified xsi:type="dcterms:W3CDTF">2012-09-25T14:09:23Z</dcterms:modified>
</cp:coreProperties>
</file>