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AE6DE-43C5-4DC9-8391-F4B0D880EBF4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CC0D6-1886-476E-8E13-8C66B02F67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9133A-3813-4FC4-99CF-C6F500CB9A29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8BC0E-7E0A-4919-BC5D-02676E6C4F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0DEE-1C96-4EE6-A112-A3632F2DA880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DA0AC-EEBB-40B7-AB8E-4669C7ED06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48721-A4D8-4CA5-AB05-CD931E9BA27F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6CA15-4733-476A-819D-4AE7BD37CD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96A59-0D8F-44D2-9FE6-5F9F952EB587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1FA51-5765-419C-8904-453E4313F0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3F25C-CB00-4729-BBB1-CB6AF38B5866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AAD1B-4C37-4AD1-BFFE-531C17822F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CA9D-65FB-47A1-A4E5-E3740B1F1198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E0A5A-ED43-4D02-8F40-95C15C0D8D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D15A2-ECD5-4293-81B9-E112FFB0883C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4F9C5-A6CD-434A-93FB-72458173E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1C666-259A-48F5-8163-494CFC8F3F1E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7F8B4-04E3-4B71-8DFD-1F8333D61E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0E4DC-08F3-430E-8E65-D08E21663BC1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2FEA4-E9DC-4CE8-BDCB-9655C316F5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15946-E53C-43E8-B1EB-4901682B7A99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38A7-3BFB-43D2-933A-4235562CC4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EB5EC3-9BC3-45E2-A22C-FE85630BDF61}" type="datetimeFigureOut">
              <a:rPr lang="en-US"/>
              <a:pPr>
                <a:defRPr/>
              </a:pPr>
              <a:t>3/16/2010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5BF6E0-A7DC-4A42-B304-4F687CA5A6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2413" cy="695325"/>
          </a:xfrm>
        </p:spPr>
        <p:txBody>
          <a:bodyPr/>
          <a:lstStyle/>
          <a:p>
            <a:r>
              <a:rPr lang="en-GB" sz="2400" smtClean="0"/>
              <a:t>Facts: Population</a:t>
            </a:r>
            <a:endParaRPr lang="en-US" sz="2400" smtClean="0"/>
          </a:p>
        </p:txBody>
      </p:sp>
      <p:graphicFrame>
        <p:nvGraphicFramePr>
          <p:cNvPr id="745475" name="Group 3"/>
          <p:cNvGraphicFramePr>
            <a:graphicFrameLocks noGrp="1"/>
          </p:cNvGraphicFramePr>
          <p:nvPr/>
        </p:nvGraphicFramePr>
        <p:xfrm>
          <a:off x="0" y="0"/>
          <a:ext cx="9144000" cy="496887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49688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 </a:t>
                      </a:r>
                      <a:r>
                        <a:rPr kumimoji="0" lang="en-GB" sz="3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16" name="Rectangle 9"/>
          <p:cNvSpPr>
            <a:spLocks noChangeArrowheads="1"/>
          </p:cNvSpPr>
          <p:nvPr/>
        </p:nvSpPr>
        <p:spPr bwMode="auto">
          <a:xfrm>
            <a:off x="0" y="4968875"/>
            <a:ext cx="184150" cy="534988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100">
                <a:latin typeface="Calibri" pitchFamily="34" charset="0"/>
              </a:rPr>
              <a:t/>
            </a:r>
            <a:br>
              <a:rPr lang="en-GB" sz="1100">
                <a:latin typeface="Calibri" pitchFamily="34" charset="0"/>
              </a:rPr>
            </a:br>
            <a:endParaRPr lang="en-GB">
              <a:latin typeface="Calibri" pitchFamily="34" charset="0"/>
            </a:endParaRPr>
          </a:p>
        </p:txBody>
      </p:sp>
      <p:graphicFrame>
        <p:nvGraphicFramePr>
          <p:cNvPr id="745482" name="Group 10"/>
          <p:cNvGraphicFramePr>
            <a:graphicFrameLocks noGrp="1"/>
          </p:cNvGraphicFramePr>
          <p:nvPr/>
        </p:nvGraphicFramePr>
        <p:xfrm>
          <a:off x="-158750" y="677863"/>
          <a:ext cx="9144000" cy="496887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49688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 </a:t>
                      </a:r>
                      <a:r>
                        <a:rPr kumimoji="0" lang="en-GB" sz="3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19" name="Rectangle 16"/>
          <p:cNvSpPr>
            <a:spLocks noChangeArrowheads="1"/>
          </p:cNvSpPr>
          <p:nvPr/>
        </p:nvSpPr>
        <p:spPr bwMode="auto">
          <a:xfrm>
            <a:off x="-158750" y="5646738"/>
            <a:ext cx="184150" cy="534987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100">
                <a:latin typeface="Calibri" pitchFamily="34" charset="0"/>
              </a:rPr>
              <a:t/>
            </a:r>
            <a:br>
              <a:rPr lang="en-GB" sz="1100">
                <a:latin typeface="Calibri" pitchFamily="34" charset="0"/>
              </a:rPr>
            </a:br>
            <a:endParaRPr lang="en-GB">
              <a:latin typeface="Calibri" pitchFamily="34" charset="0"/>
            </a:endParaRPr>
          </a:p>
        </p:txBody>
      </p:sp>
      <p:graphicFrame>
        <p:nvGraphicFramePr>
          <p:cNvPr id="745489" name="Group 17"/>
          <p:cNvGraphicFramePr>
            <a:graphicFrameLocks noGrp="1"/>
          </p:cNvGraphicFramePr>
          <p:nvPr/>
        </p:nvGraphicFramePr>
        <p:xfrm>
          <a:off x="-158750" y="677863"/>
          <a:ext cx="9144000" cy="4968875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4968875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  </a:t>
                      </a:r>
                      <a:r>
                        <a:rPr kumimoji="0" lang="en-GB" sz="3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</a:t>
                      </a:r>
                      <a:r>
                        <a:rPr kumimoji="0" lang="en-GB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charset="0"/>
                        </a:rPr>
          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2" name="Rectangle 23"/>
          <p:cNvSpPr>
            <a:spLocks noChangeArrowheads="1"/>
          </p:cNvSpPr>
          <p:nvPr/>
        </p:nvSpPr>
        <p:spPr bwMode="auto">
          <a:xfrm>
            <a:off x="-158750" y="5646738"/>
            <a:ext cx="184150" cy="534987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sz="1100">
                <a:latin typeface="Calibri" pitchFamily="34" charset="0"/>
              </a:rPr>
              <a:t/>
            </a:r>
            <a:br>
              <a:rPr lang="en-GB" sz="1100">
                <a:latin typeface="Calibri" pitchFamily="34" charset="0"/>
              </a:rPr>
            </a:br>
            <a:endParaRPr lang="en-GB">
              <a:latin typeface="Calibri" pitchFamily="34" charset="0"/>
            </a:endParaRPr>
          </a:p>
        </p:txBody>
      </p:sp>
      <p:pic>
        <p:nvPicPr>
          <p:cNvPr id="13323" name="Picture 24" descr="PngViewServlet?id=9ea79280cec34428df509ac4b0c8daad037d2348eeb1222939971962&amp;filetype=f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4150" y="1020763"/>
            <a:ext cx="8745538" cy="51704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Verdana</vt:lpstr>
      <vt:lpstr>Office Theme</vt:lpstr>
      <vt:lpstr>Facts: Population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Facts: Population</dc:title>
  <dc:creator>College of Social Sciences</dc:creator>
  <cp:lastModifiedBy>plmlp</cp:lastModifiedBy>
  <cp:revision>2</cp:revision>
  <dcterms:created xsi:type="dcterms:W3CDTF">2010-03-02T11:46:55Z</dcterms:created>
  <dcterms:modified xsi:type="dcterms:W3CDTF">2010-03-16T15:27:51Z</dcterms:modified>
</cp:coreProperties>
</file>